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6" r:id="rId4"/>
    <p:sldMasterId id="2147483723" r:id="rId5"/>
  </p:sldMasterIdLst>
  <p:notesMasterIdLst>
    <p:notesMasterId r:id="rId32"/>
  </p:notesMasterIdLst>
  <p:handoutMasterIdLst>
    <p:handoutMasterId r:id="rId33"/>
  </p:handoutMasterIdLst>
  <p:sldIdLst>
    <p:sldId id="319" r:id="rId6"/>
    <p:sldId id="305" r:id="rId7"/>
    <p:sldId id="324" r:id="rId8"/>
    <p:sldId id="325" r:id="rId9"/>
    <p:sldId id="326" r:id="rId10"/>
    <p:sldId id="323" r:id="rId11"/>
    <p:sldId id="309" r:id="rId12"/>
    <p:sldId id="310" r:id="rId13"/>
    <p:sldId id="301" r:id="rId14"/>
    <p:sldId id="274" r:id="rId15"/>
    <p:sldId id="299" r:id="rId16"/>
    <p:sldId id="335" r:id="rId17"/>
    <p:sldId id="328" r:id="rId18"/>
    <p:sldId id="332" r:id="rId19"/>
    <p:sldId id="336" r:id="rId20"/>
    <p:sldId id="334" r:id="rId21"/>
    <p:sldId id="320" r:id="rId22"/>
    <p:sldId id="321" r:id="rId23"/>
    <p:sldId id="329" r:id="rId24"/>
    <p:sldId id="330" r:id="rId25"/>
    <p:sldId id="322" r:id="rId26"/>
    <p:sldId id="331" r:id="rId27"/>
    <p:sldId id="298" r:id="rId28"/>
    <p:sldId id="277" r:id="rId29"/>
    <p:sldId id="303" r:id="rId30"/>
    <p:sldId id="304" r:id="rId31"/>
  </p:sldIdLst>
  <p:sldSz cx="9144000" cy="5143500" type="screen16x9"/>
  <p:notesSz cx="6797675" cy="9926638"/>
  <p:embeddedFontLst>
    <p:embeddedFont>
      <p:font typeface="Calibri" panose="020F0502020204030204" pitchFamily="34" charset="0"/>
      <p:regular r:id="rId34"/>
      <p:bold r:id="rId35"/>
      <p:italic r:id="rId36"/>
      <p:boldItalic r:id="rId37"/>
    </p:embeddedFont>
    <p:embeddedFont>
      <p:font typeface="Candara" panose="020E0502030303020204" pitchFamily="34" charset="0"/>
      <p:regular r:id="rId38"/>
      <p:bold r:id="rId39"/>
      <p:italic r:id="rId40"/>
      <p:boldItalic r:id="rId41"/>
    </p:embeddedFont>
    <p:embeddedFont>
      <p:font typeface="Raleway" panose="020B0604020202020204" pitchFamily="2"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11BC1-5323-4B07-A1F1-389084D2D58E}" v="11" dt="2020-04-06T10:39:03.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snapToGrid="0">
      <p:cViewPr varScale="1">
        <p:scale>
          <a:sx n="142" d="100"/>
          <a:sy n="142" d="100"/>
        </p:scale>
        <p:origin x="672"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DB4CA4F-E062-48E9-87FC-54096D9CE91B}" type="datetimeFigureOut">
              <a:rPr lang="nl-BE" smtClean="0"/>
              <a:t>15/12/2022</a:t>
            </a:fld>
            <a:endParaRPr lang="nl-BE"/>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B01EF3F-3A79-4918-89EA-8E2CD398C7F5}" type="slidenum">
              <a:rPr lang="nl-BE" smtClean="0"/>
              <a:t>‹#›</a:t>
            </a:fld>
            <a:endParaRPr lang="nl-BE"/>
          </a:p>
        </p:txBody>
      </p:sp>
    </p:spTree>
    <p:extLst>
      <p:ext uri="{BB962C8B-B14F-4D97-AF65-F5344CB8AC3E}">
        <p14:creationId xmlns:p14="http://schemas.microsoft.com/office/powerpoint/2010/main" val="345614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141879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notes"/>
          <p:cNvSpPr txBox="1">
            <a:spLocks noGrp="1"/>
          </p:cNvSpPr>
          <p:nvPr>
            <p:ph type="body" idx="1"/>
          </p:nvPr>
        </p:nvSpPr>
        <p:spPr>
          <a:xfrm>
            <a:off x="679745" y="4715148"/>
            <a:ext cx="5438130" cy="44669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345" name="Google Shape;345;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0566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5:notes"/>
          <p:cNvSpPr txBox="1">
            <a:spLocks noGrp="1"/>
          </p:cNvSpPr>
          <p:nvPr>
            <p:ph type="body" idx="1"/>
          </p:nvPr>
        </p:nvSpPr>
        <p:spPr>
          <a:xfrm>
            <a:off x="679768" y="4715154"/>
            <a:ext cx="543814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5502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5:notes"/>
          <p:cNvSpPr txBox="1">
            <a:spLocks noGrp="1"/>
          </p:cNvSpPr>
          <p:nvPr>
            <p:ph type="body" idx="1"/>
          </p:nvPr>
        </p:nvSpPr>
        <p:spPr>
          <a:xfrm>
            <a:off x="679768" y="4715154"/>
            <a:ext cx="543814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63079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4:notes"/>
          <p:cNvSpPr txBox="1">
            <a:spLocks noGrp="1"/>
          </p:cNvSpPr>
          <p:nvPr>
            <p:ph type="body" idx="1"/>
          </p:nvPr>
        </p:nvSpPr>
        <p:spPr>
          <a:xfrm>
            <a:off x="679745" y="4715148"/>
            <a:ext cx="5438100" cy="446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547" name="Google Shape;547;p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5858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5:notes"/>
          <p:cNvSpPr txBox="1">
            <a:spLocks noGrp="1"/>
          </p:cNvSpPr>
          <p:nvPr>
            <p:ph type="body" idx="1"/>
          </p:nvPr>
        </p:nvSpPr>
        <p:spPr>
          <a:xfrm>
            <a:off x="679745" y="4715148"/>
            <a:ext cx="5438100" cy="446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557" name="Google Shape;557;p2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285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13:notes"/>
          <p:cNvSpPr txBox="1">
            <a:spLocks noGrp="1"/>
          </p:cNvSpPr>
          <p:nvPr>
            <p:ph type="body" idx="1"/>
          </p:nvPr>
        </p:nvSpPr>
        <p:spPr>
          <a:xfrm>
            <a:off x="679768" y="4715161"/>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100" b="0" i="0" u="none" strike="noStrike" cap="none">
              <a:solidFill>
                <a:srgbClr val="434343"/>
              </a:solidFill>
              <a:latin typeface="Arial"/>
              <a:ea typeface="Arial"/>
              <a:cs typeface="Arial"/>
              <a:sym typeface="Arial"/>
            </a:endParaRPr>
          </a:p>
        </p:txBody>
      </p:sp>
      <p:sp>
        <p:nvSpPr>
          <p:cNvPr id="449" name="Google Shape;449;p13:notes"/>
          <p:cNvSpPr txBox="1">
            <a:spLocks noGrp="1"/>
          </p:cNvSpPr>
          <p:nvPr>
            <p:ph type="sldNum" idx="12"/>
          </p:nvPr>
        </p:nvSpPr>
        <p:spPr>
          <a:xfrm>
            <a:off x="3850444" y="9428595"/>
            <a:ext cx="2945659" cy="49633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00"/>
              <a:buFont typeface="Calibri"/>
              <a:buNone/>
            </a:pPr>
            <a:fld id="{00000000-1234-1234-1234-123412341234}" type="slidenum">
              <a:rPr lang="nl-BE" sz="1400" b="0" i="0" u="none" strike="noStrike" cap="none">
                <a:solidFill>
                  <a:srgbClr val="000000"/>
                </a:solidFill>
                <a:latin typeface="Calibri"/>
                <a:ea typeface="Calibri"/>
                <a:cs typeface="Calibri"/>
                <a:sym typeface="Calibri"/>
              </a:rPr>
              <a:t>7</a:t>
            </a:fld>
            <a:endParaRPr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0004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494a560d7d_0_137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494a560d7d_0_1379:notes"/>
          <p:cNvSpPr txBox="1">
            <a:spLocks noGrp="1"/>
          </p:cNvSpPr>
          <p:nvPr>
            <p:ph type="body" idx="1"/>
          </p:nvPr>
        </p:nvSpPr>
        <p:spPr>
          <a:xfrm>
            <a:off x="679768" y="4715160"/>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nl" sz="1200" b="0" i="0" u="none" strike="noStrike" cap="none">
                <a:solidFill>
                  <a:schemeClr val="dk1"/>
                </a:solidFill>
                <a:latin typeface="Calibri"/>
                <a:ea typeface="Calibri"/>
                <a:cs typeface="Calibri"/>
                <a:sym typeface="Calibri"/>
              </a:rPr>
              <a:t>De vervangingsvraag voor 50+ stijgt enorm. </a:t>
            </a:r>
            <a:r>
              <a:rPr lang="nl" sz="1200" b="0" i="0" u="none" strike="noStrike" cap="none">
                <a:solidFill>
                  <a:schemeClr val="dk1"/>
                </a:solidFill>
                <a:latin typeface="Arial"/>
                <a:ea typeface="Arial"/>
                <a:cs typeface="Arial"/>
                <a:sym typeface="Arial"/>
              </a:rPr>
              <a:t>De vervangingsvraag 50+ in Vlaanderen van 2016-2021 is 334 100 (projectie IMPACT).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r>
              <a:rPr lang="nl" sz="1100" b="0" i="0" u="none" strike="noStrike" cap="none">
                <a:solidFill>
                  <a:srgbClr val="434343"/>
                </a:solidFill>
                <a:latin typeface="Arial"/>
                <a:ea typeface="Arial"/>
                <a:cs typeface="Arial"/>
                <a:sym typeface="Arial"/>
              </a:rPr>
              <a:t>Voor elke 100 werknemers die met pensioen gaan, zijn er maar 82 jongeren die hun plaats innemen. </a:t>
            </a:r>
            <a:endParaRPr sz="1100" b="0" i="0" u="none" strike="noStrike" cap="none">
              <a:solidFill>
                <a:srgbClr val="434343"/>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100" b="0" i="0" u="none" strike="noStrike" cap="none">
              <a:solidFill>
                <a:srgbClr val="434343"/>
              </a:solidFill>
              <a:latin typeface="Arial"/>
              <a:ea typeface="Arial"/>
              <a:cs typeface="Arial"/>
              <a:sym typeface="Arial"/>
            </a:endParaRPr>
          </a:p>
        </p:txBody>
      </p:sp>
      <p:sp>
        <p:nvSpPr>
          <p:cNvPr id="472" name="Google Shape;472;g494a560d7d_0_1379:notes"/>
          <p:cNvSpPr txBox="1">
            <a:spLocks noGrp="1"/>
          </p:cNvSpPr>
          <p:nvPr>
            <p:ph type="sldNum" idx="12"/>
          </p:nvPr>
        </p:nvSpPr>
        <p:spPr>
          <a:xfrm>
            <a:off x="3850443" y="9428595"/>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nl"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0945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15:notes"/>
          <p:cNvSpPr txBox="1">
            <a:spLocks noGrp="1"/>
          </p:cNvSpPr>
          <p:nvPr>
            <p:ph type="body" idx="1"/>
          </p:nvPr>
        </p:nvSpPr>
        <p:spPr>
          <a:xfrm>
            <a:off x="679768" y="4715162"/>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nl-BE" sz="1600" b="0" i="0" u="none" strike="noStrike" cap="none">
                <a:solidFill>
                  <a:srgbClr val="434343"/>
                </a:solidFill>
                <a:latin typeface="Arial"/>
                <a:ea typeface="Arial"/>
                <a:cs typeface="Arial"/>
                <a:sym typeface="Arial"/>
              </a:rPr>
              <a:t>De robotisering zorgt dus niet voor minder jobs, maar juist voor meer jobs. Dit betekent echter niet da hier geen immense uitdaging zit. Men schat dat voor elke job die zal verdwijnen er 3,7 zullen bijkomen. Dit betekent dat er nieuwe jobs zullen ontstaan. Het zal een grote uitdaging zijn om de arbeidsmarkt en toekomstige werknemers klaar te maken voor ook deze jobs. Daarnaast zullen de bestaande jobs er anders gaan uitzien. We zullen moeten leren samenwerken met robots. Robots (of automatisering) zullen eerder de routinematige taken overnemen en de werknemer ondersteunen. Dit zal er we voor zorgen dat de jobinhoud van de werknemer zal veranderen. Een job zal een heel flexibele en evoluerende inhoud krijgen. Om even terug te komen op de eerder vernoemde mismatch. We moeten natuurlijk voorkomen dat deze nog groter wordt.</a:t>
            </a:r>
            <a:endParaRPr/>
          </a:p>
          <a:p>
            <a:pPr marL="0" marR="0" lvl="0" indent="0" algn="l" rtl="0">
              <a:lnSpc>
                <a:spcPct val="100000"/>
              </a:lnSpc>
              <a:spcBef>
                <a:spcPts val="0"/>
              </a:spcBef>
              <a:spcAft>
                <a:spcPts val="0"/>
              </a:spcAft>
              <a:buClr>
                <a:schemeClr val="dk1"/>
              </a:buClr>
              <a:buSzPts val="300"/>
              <a:buFont typeface="Calibri"/>
              <a:buNone/>
            </a:pPr>
            <a:endParaRPr sz="1100" b="0" i="0" u="none" strike="noStrike" cap="none">
              <a:solidFill>
                <a:srgbClr val="434343"/>
              </a:solidFill>
              <a:latin typeface="Arial"/>
              <a:ea typeface="Arial"/>
              <a:cs typeface="Arial"/>
              <a:sym typeface="Arial"/>
            </a:endParaRPr>
          </a:p>
        </p:txBody>
      </p:sp>
      <p:sp>
        <p:nvSpPr>
          <p:cNvPr id="471" name="Google Shape;471;p15:notes"/>
          <p:cNvSpPr txBox="1">
            <a:spLocks noGrp="1"/>
          </p:cNvSpPr>
          <p:nvPr>
            <p:ph type="sldNum" idx="12"/>
          </p:nvPr>
        </p:nvSpPr>
        <p:spPr>
          <a:xfrm>
            <a:off x="3850445" y="9428595"/>
            <a:ext cx="2945659" cy="49633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00"/>
              <a:buFont typeface="Calibri"/>
              <a:buNone/>
            </a:pPr>
            <a:fld id="{00000000-1234-1234-1234-123412341234}" type="slidenum">
              <a:rPr lang="nl-BE" sz="1400" b="0" i="0" u="none" strike="noStrike" cap="none">
                <a:solidFill>
                  <a:srgbClr val="000000"/>
                </a:solidFill>
                <a:latin typeface="Calibri"/>
                <a:ea typeface="Calibri"/>
                <a:cs typeface="Calibri"/>
                <a:sym typeface="Calibri"/>
              </a:rPr>
              <a:t>9</a:t>
            </a:fld>
            <a:endParaRPr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1398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4:notes"/>
          <p:cNvSpPr txBox="1">
            <a:spLocks noGrp="1"/>
          </p:cNvSpPr>
          <p:nvPr>
            <p:ph type="body" idx="1"/>
          </p:nvPr>
        </p:nvSpPr>
        <p:spPr>
          <a:xfrm>
            <a:off x="679768" y="4715154"/>
            <a:ext cx="543814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nl-BE" sz="3200" b="0" i="0" u="none" strike="noStrike" cap="none">
                <a:solidFill>
                  <a:schemeClr val="dk1"/>
                </a:solidFill>
                <a:latin typeface="Calibri"/>
                <a:ea typeface="Calibri"/>
                <a:cs typeface="Calibri"/>
                <a:sym typeface="Calibri"/>
              </a:rPr>
              <a:t>Introducing the VUCA World</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330"/>
              </a:spcBef>
              <a:spcAft>
                <a:spcPts val="0"/>
              </a:spcAft>
              <a:buClr>
                <a:srgbClr val="000000"/>
              </a:buClr>
              <a:buSzPts val="1100"/>
              <a:buFont typeface="Arial"/>
              <a:buNone/>
            </a:pPr>
            <a:r>
              <a:rPr lang="nl-BE" sz="3200" b="0" i="0" u="none" strike="noStrike" cap="none">
                <a:solidFill>
                  <a:schemeClr val="dk1"/>
                </a:solidFill>
                <a:latin typeface="Calibri"/>
                <a:ea typeface="Calibri"/>
                <a:cs typeface="Calibri"/>
                <a:sym typeface="Calibri"/>
              </a:rPr>
              <a:t>Facing challenges of emerging trends such as sharing and network economy. </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330"/>
              </a:spcBef>
              <a:spcAft>
                <a:spcPts val="0"/>
              </a:spcAft>
              <a:buClr>
                <a:srgbClr val="000000"/>
              </a:buClr>
              <a:buSzPts val="1100"/>
              <a:buFont typeface="Arial"/>
              <a:buNone/>
            </a:pPr>
            <a:r>
              <a:rPr lang="nl-BE" sz="3200" b="0" i="0" u="none" strike="noStrike" cap="none">
                <a:solidFill>
                  <a:schemeClr val="dk1"/>
                </a:solidFill>
                <a:latin typeface="Calibri"/>
                <a:ea typeface="Calibri"/>
                <a:cs typeface="Calibri"/>
                <a:sym typeface="Calibri"/>
              </a:rPr>
              <a:t>They affect our lives - how we produce, consume, communicate, work </a:t>
            </a:r>
            <a:endParaRPr sz="3200" b="0" i="0" u="none" strike="noStrike" cap="none">
              <a:solidFill>
                <a:srgbClr val="000000"/>
              </a:solidFill>
              <a:latin typeface="Arial"/>
              <a:ea typeface="Arial"/>
              <a:cs typeface="Arial"/>
              <a:sym typeface="Arial"/>
            </a:endParaRPr>
          </a:p>
          <a:p>
            <a:pPr marL="171450" marR="0" lvl="0" indent="-171450" algn="l" rtl="0">
              <a:lnSpc>
                <a:spcPct val="100000"/>
              </a:lnSpc>
              <a:spcBef>
                <a:spcPts val="330"/>
              </a:spcBef>
              <a:spcAft>
                <a:spcPts val="0"/>
              </a:spcAft>
              <a:buClr>
                <a:schemeClr val="dk1"/>
              </a:buClr>
              <a:buSzPts val="1100"/>
              <a:buFont typeface="Arial"/>
              <a:buChar char="•"/>
            </a:pPr>
            <a:r>
              <a:rPr lang="nl-BE" sz="3200" b="0" i="0" u="none" strike="noStrike" cap="none">
                <a:solidFill>
                  <a:schemeClr val="dk1"/>
                </a:solidFill>
                <a:latin typeface="Calibri"/>
                <a:ea typeface="Calibri"/>
                <a:cs typeface="Calibri"/>
                <a:sym typeface="Calibri"/>
              </a:rPr>
              <a:t>Network economy: Real time digital connections across people, businesses and devices – linkage of personal and machine devices to virtual networks</a:t>
            </a:r>
            <a:endParaRPr sz="3200" b="0" i="0" u="none" strike="noStrike" cap="none">
              <a:solidFill>
                <a:srgbClr val="000000"/>
              </a:solidFill>
              <a:latin typeface="Arial"/>
              <a:ea typeface="Arial"/>
              <a:cs typeface="Arial"/>
              <a:sym typeface="Arial"/>
            </a:endParaRPr>
          </a:p>
          <a:p>
            <a:pPr marL="171450" marR="0" lvl="0" indent="-171450" algn="l" rtl="0">
              <a:lnSpc>
                <a:spcPct val="100000"/>
              </a:lnSpc>
              <a:spcBef>
                <a:spcPts val="330"/>
              </a:spcBef>
              <a:spcAft>
                <a:spcPts val="0"/>
              </a:spcAft>
              <a:buClr>
                <a:schemeClr val="dk1"/>
              </a:buClr>
              <a:buSzPts val="1100"/>
              <a:buFont typeface="Arial"/>
              <a:buChar char="•"/>
            </a:pPr>
            <a:r>
              <a:rPr lang="nl-BE" sz="3200" b="0" i="0" u="none" strike="noStrike" cap="none">
                <a:solidFill>
                  <a:schemeClr val="dk1"/>
                </a:solidFill>
                <a:latin typeface="Calibri"/>
                <a:ea typeface="Calibri"/>
                <a:cs typeface="Calibri"/>
                <a:sym typeface="Calibri"/>
              </a:rPr>
              <a:t>Sharing economy: Data is driving the trend of sharing - lending of apartments, houses, cars: leveraging a platform and a foundation of big data.</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200"/>
              <a:buFont typeface="Arial"/>
              <a:buNone/>
            </a:pP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100"/>
              <a:buFont typeface="Arial"/>
              <a:buNone/>
            </a:pPr>
            <a:endParaRPr sz="30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08653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5:notes"/>
          <p:cNvSpPr txBox="1">
            <a:spLocks noGrp="1"/>
          </p:cNvSpPr>
          <p:nvPr>
            <p:ph type="body" idx="1"/>
          </p:nvPr>
        </p:nvSpPr>
        <p:spPr>
          <a:xfrm>
            <a:off x="679768" y="4715154"/>
            <a:ext cx="543814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07757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7: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17:notes"/>
          <p:cNvSpPr txBox="1">
            <a:spLocks noGrp="1"/>
          </p:cNvSpPr>
          <p:nvPr>
            <p:ph type="body" idx="1"/>
          </p:nvPr>
        </p:nvSpPr>
        <p:spPr>
          <a:xfrm>
            <a:off x="679768" y="4777194"/>
            <a:ext cx="5438240" cy="3908625"/>
          </a:xfrm>
          <a:prstGeom prst="rect">
            <a:avLst/>
          </a:prstGeom>
          <a:noFill/>
          <a:ln>
            <a:noFill/>
          </a:ln>
        </p:spPr>
        <p:txBody>
          <a:bodyPr spcFirstLastPara="1" wrap="square" lIns="91425" tIns="91425" rIns="91425" bIns="91425" anchor="t" anchorCtr="0">
            <a:noAutofit/>
          </a:bodyPr>
          <a:lstStyle/>
          <a:p>
            <a:pPr marL="457200" marR="0" lvl="1" indent="0" algn="l" rtl="0">
              <a:lnSpc>
                <a:spcPct val="100000"/>
              </a:lnSpc>
              <a:spcBef>
                <a:spcPts val="0"/>
              </a:spcBef>
              <a:spcAft>
                <a:spcPts val="0"/>
              </a:spcAft>
              <a:buClr>
                <a:schemeClr val="dk1"/>
              </a:buClr>
              <a:buSzPts val="1400"/>
              <a:buFont typeface="Arial"/>
              <a:buNone/>
            </a:pPr>
            <a:r>
              <a:rPr lang="nl-BE" sz="1200" b="0" i="0" u="none" strike="noStrike" cap="none">
                <a:solidFill>
                  <a:schemeClr val="dk1"/>
                </a:solidFill>
                <a:latin typeface="Calibri"/>
                <a:ea typeface="Calibri"/>
                <a:cs typeface="Calibri"/>
                <a:sym typeface="Calibri"/>
              </a:rPr>
              <a:t>et probleem is dat de </a:t>
            </a:r>
            <a:r>
              <a:rPr lang="nl-BE" sz="1200" b="1" i="0" u="none" strike="noStrike" cap="none">
                <a:solidFill>
                  <a:schemeClr val="dk1"/>
                </a:solidFill>
                <a:latin typeface="Calibri"/>
                <a:ea typeface="Calibri"/>
                <a:cs typeface="Calibri"/>
                <a:sym typeface="Calibri"/>
              </a:rPr>
              <a:t>arbeidsreserve erg beperkt is in die groepen die traditioneel de prime targets zijn van de rekruteerders</a:t>
            </a:r>
            <a:r>
              <a:rPr lang="nl-BE"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Arial"/>
              <a:buChar char="-"/>
            </a:pPr>
            <a:r>
              <a:rPr lang="nl-BE" sz="1200" b="0" i="0" u="none" strike="noStrike" cap="none">
                <a:solidFill>
                  <a:schemeClr val="dk1"/>
                </a:solidFill>
                <a:latin typeface="Calibri"/>
                <a:ea typeface="Calibri"/>
                <a:cs typeface="Calibri"/>
                <a:sym typeface="Calibri"/>
              </a:rPr>
              <a:t>Onder de Vlaamse hooggeschoolden piekt de werkzaamheidsgraad nu al op het erg hoge niveau van 87,2%. </a:t>
            </a:r>
            <a:endParaRPr sz="1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Arial"/>
              <a:buChar char="-"/>
            </a:pPr>
            <a:r>
              <a:rPr lang="nl-BE" sz="1200" b="0" i="0" u="none" strike="noStrike" cap="none">
                <a:solidFill>
                  <a:schemeClr val="dk1"/>
                </a:solidFill>
                <a:latin typeface="Calibri"/>
                <a:ea typeface="Calibri"/>
                <a:cs typeface="Calibri"/>
                <a:sym typeface="Calibri"/>
              </a:rPr>
              <a:t>Bij de 25- tot 49-jarigen prijkt Vlaanderen op een Europese recordhoogte van 85,2%, enkel Zweden doet beter met 85,8%.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nl-BE" sz="1200" b="0" i="0" u="none" strike="noStrike" cap="none">
                <a:solidFill>
                  <a:schemeClr val="dk1"/>
                </a:solidFill>
                <a:latin typeface="Calibri"/>
                <a:ea typeface="Calibri"/>
                <a:cs typeface="Calibri"/>
                <a:sym typeface="Calibri"/>
              </a:rPr>
              <a:t>Onze favoriete vijvers zijn dus zo goed als leeggevist, nog voor de krimp in het arbeidsaanbod goed en wel op snelheid komt.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nl-BE" sz="1200" b="0" i="0" u="none" strike="noStrike" cap="none">
                <a:solidFill>
                  <a:schemeClr val="dk1"/>
                </a:solidFill>
                <a:latin typeface="Calibri"/>
                <a:ea typeface="Calibri"/>
                <a:cs typeface="Calibri"/>
                <a:sym typeface="Calibri"/>
              </a:rPr>
              <a:t>Om de krapte het hoofd te bieden, zijn er inspanningen op vele fronten nodig. We mogen er daarbij niet van uitgaan dat het evenwicht tussen vraag en aanbod zich spontaan herstelt. We denken al snel dat de gaten wel gedicht zullen worden door productiviteitstoename bij medewerkers die we wél aan boord hebben. Maar die rek is niet eindeloos. We moeten beseffen dat we de </a:t>
            </a:r>
            <a:r>
              <a:rPr lang="nl-BE" sz="1200" b="1" i="0" u="none" strike="noStrike" cap="none">
                <a:solidFill>
                  <a:schemeClr val="dk1"/>
                </a:solidFill>
                <a:latin typeface="Calibri"/>
                <a:ea typeface="Calibri"/>
                <a:cs typeface="Calibri"/>
                <a:sym typeface="Calibri"/>
              </a:rPr>
              <a:t>krapte deels zelf creëren.</a:t>
            </a:r>
            <a:r>
              <a:rPr lang="nl-BE" sz="1200" b="0" i="0" u="none" strike="noStrike" cap="none">
                <a:solidFill>
                  <a:schemeClr val="dk1"/>
                </a:solidFill>
                <a:latin typeface="Calibri"/>
                <a:ea typeface="Calibri"/>
                <a:cs typeface="Calibri"/>
                <a:sym typeface="Calibri"/>
              </a:rPr>
              <a:t> Door in werving en selectie d</a:t>
            </a:r>
            <a:r>
              <a:rPr lang="nl-BE" sz="1200" b="1" i="0" u="none" strike="noStrike" cap="none">
                <a:solidFill>
                  <a:schemeClr val="dk1"/>
                </a:solidFill>
                <a:latin typeface="Calibri"/>
                <a:ea typeface="Calibri"/>
                <a:cs typeface="Calibri"/>
                <a:sym typeface="Calibri"/>
              </a:rPr>
              <a:t>e lat alsmaar hoger te leggen</a:t>
            </a:r>
            <a:r>
              <a:rPr lang="nl-BE" sz="1200" b="0" i="0" u="none" strike="noStrike" cap="none">
                <a:solidFill>
                  <a:schemeClr val="dk1"/>
                </a:solidFill>
                <a:latin typeface="Calibri"/>
                <a:ea typeface="Calibri"/>
                <a:cs typeface="Calibri"/>
                <a:sym typeface="Calibri"/>
              </a:rPr>
              <a:t>. Door hoge productiviteit te verwachten vanaf dag één, omdat we nu eenmaal </a:t>
            </a:r>
            <a:r>
              <a:rPr lang="nl-BE" sz="1200" b="1" i="0" u="none" strike="noStrike" cap="none">
                <a:solidFill>
                  <a:schemeClr val="dk1"/>
                </a:solidFill>
                <a:latin typeface="Calibri"/>
                <a:ea typeface="Calibri"/>
                <a:cs typeface="Calibri"/>
                <a:sym typeface="Calibri"/>
              </a:rPr>
              <a:t>lean </a:t>
            </a:r>
            <a:r>
              <a:rPr lang="nl-BE" sz="1200" b="0" i="0" u="none" strike="noStrike" cap="none">
                <a:solidFill>
                  <a:schemeClr val="dk1"/>
                </a:solidFill>
                <a:latin typeface="Calibri"/>
                <a:ea typeface="Calibri"/>
                <a:cs typeface="Calibri"/>
                <a:sym typeface="Calibri"/>
              </a:rPr>
              <a:t>(en dus mean) willen zijn. Door enkel open te staan voor</a:t>
            </a:r>
            <a:r>
              <a:rPr lang="nl-BE" sz="1200" b="1" i="0" u="none" strike="noStrike" cap="none">
                <a:solidFill>
                  <a:schemeClr val="dk1"/>
                </a:solidFill>
                <a:latin typeface="Calibri"/>
                <a:ea typeface="Calibri"/>
                <a:cs typeface="Calibri"/>
                <a:sym typeface="Calibri"/>
              </a:rPr>
              <a:t> witte raven</a:t>
            </a:r>
            <a:r>
              <a:rPr lang="nl-BE" sz="1200" b="0" i="0" u="none" strike="noStrike" cap="none">
                <a:solidFill>
                  <a:schemeClr val="dk1"/>
                </a:solidFill>
                <a:latin typeface="Calibri"/>
                <a:ea typeface="Calibri"/>
                <a:cs typeface="Calibri"/>
                <a:sym typeface="Calibri"/>
              </a:rPr>
              <a:t>. Door </a:t>
            </a:r>
            <a:r>
              <a:rPr lang="nl-BE" sz="1200" b="1" i="0" u="none" strike="noStrike" cap="none">
                <a:solidFill>
                  <a:schemeClr val="dk1"/>
                </a:solidFill>
                <a:latin typeface="Calibri"/>
                <a:ea typeface="Calibri"/>
                <a:cs typeface="Calibri"/>
                <a:sym typeface="Calibri"/>
              </a:rPr>
              <a:t>reëel aanwezige competenties te negeren omdat het diploma en de eerdere werkervaring niet volledig ‘in lijn’ zijn met wat we zoeken, wensen of eisen</a:t>
            </a:r>
            <a:r>
              <a:rPr lang="nl-BE" sz="1200" b="0" i="0" u="none" strike="noStrike" cap="none">
                <a:solidFill>
                  <a:schemeClr val="dk1"/>
                </a:solidFill>
                <a:latin typeface="Calibri"/>
                <a:ea typeface="Calibri"/>
                <a:cs typeface="Calibri"/>
                <a:sym typeface="Calibri"/>
              </a:rPr>
              <a:t>. Door vooral te </a:t>
            </a:r>
            <a:r>
              <a:rPr lang="nl-BE" sz="1200" b="1" i="0" u="none" strike="noStrike" cap="none">
                <a:solidFill>
                  <a:schemeClr val="dk1"/>
                </a:solidFill>
                <a:latin typeface="Calibri"/>
                <a:ea typeface="Calibri"/>
                <a:cs typeface="Calibri"/>
                <a:sym typeface="Calibri"/>
              </a:rPr>
              <a:t>kijken naar de talenten die we zoeken en veel minder te denken aan de talenten die kandidaten ons bieden</a:t>
            </a:r>
            <a:r>
              <a:rPr lang="nl-BE" sz="1200" b="0" i="0" u="none" strike="noStrike" cap="none">
                <a:solidFill>
                  <a:schemeClr val="dk1"/>
                </a:solidFill>
                <a:latin typeface="Calibri"/>
                <a:ea typeface="Calibri"/>
                <a:cs typeface="Calibri"/>
                <a:sym typeface="Calibri"/>
              </a:rPr>
              <a:t>. Door</a:t>
            </a:r>
            <a:r>
              <a:rPr lang="nl-BE" sz="1200" b="1" i="0" u="none" strike="noStrike" cap="none">
                <a:solidFill>
                  <a:schemeClr val="dk1"/>
                </a:solidFill>
                <a:latin typeface="Calibri"/>
                <a:ea typeface="Calibri"/>
                <a:cs typeface="Calibri"/>
                <a:sym typeface="Calibri"/>
              </a:rPr>
              <a:t> altijd maar in diezelfde vijver te vissen met alsmaar groter lokaas</a:t>
            </a:r>
            <a:r>
              <a:rPr lang="nl-BE" sz="1200" b="0" i="0" u="none" strike="noStrike" cap="none">
                <a:solidFill>
                  <a:schemeClr val="dk1"/>
                </a:solidFill>
                <a:latin typeface="Calibri"/>
                <a:ea typeface="Calibri"/>
                <a:cs typeface="Calibri"/>
                <a:sym typeface="Calibri"/>
              </a:rPr>
              <a:t>, ook al is die bijna leeg. De macht der gewoonte. We creëren zo de strijd om talent waarvan we met zijn allen weer slachtoffer worden.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89" name="Google Shape;489;p17:notes"/>
          <p:cNvSpPr txBox="1">
            <a:spLocks noGrp="1"/>
          </p:cNvSpPr>
          <p:nvPr>
            <p:ph type="sldNum" idx="12"/>
          </p:nvPr>
        </p:nvSpPr>
        <p:spPr>
          <a:xfrm>
            <a:off x="3850443" y="9428586"/>
            <a:ext cx="2945576" cy="498061"/>
          </a:xfrm>
          <a:prstGeom prst="rect">
            <a:avLst/>
          </a:prstGeom>
          <a:noFill/>
          <a:ln>
            <a:noFill/>
          </a:ln>
        </p:spPr>
        <p:txBody>
          <a:bodyPr spcFirstLastPara="1" wrap="square" lIns="92675" tIns="46325" rIns="92675" bIns="463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nl-BE"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02026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p21:notes"/>
          <p:cNvSpPr txBox="1">
            <a:spLocks noGrp="1"/>
          </p:cNvSpPr>
          <p:nvPr>
            <p:ph type="body" idx="1"/>
          </p:nvPr>
        </p:nvSpPr>
        <p:spPr>
          <a:xfrm>
            <a:off x="679745" y="4715148"/>
            <a:ext cx="5438100" cy="446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6446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7" name="Google Shape;517;p20:notes"/>
          <p:cNvSpPr txBox="1">
            <a:spLocks noGrp="1"/>
          </p:cNvSpPr>
          <p:nvPr>
            <p:ph type="body" idx="1"/>
          </p:nvPr>
        </p:nvSpPr>
        <p:spPr>
          <a:xfrm>
            <a:off x="679768" y="4715154"/>
            <a:ext cx="543814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nl-BE" sz="1100" b="0" i="0" u="none" strike="noStrike" cap="none">
                <a:solidFill>
                  <a:schemeClr val="dk1"/>
                </a:solidFill>
                <a:latin typeface="Calibri"/>
                <a:ea typeface="Calibri"/>
                <a:cs typeface="Calibri"/>
                <a:sym typeface="Calibri"/>
              </a:rPr>
              <a:t>Worker 4.0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33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330"/>
              </a:spcBef>
              <a:spcAft>
                <a:spcPts val="0"/>
              </a:spcAft>
              <a:buClr>
                <a:srgbClr val="000000"/>
              </a:buClr>
              <a:buSzPts val="1100"/>
              <a:buFont typeface="Arial"/>
              <a:buNone/>
            </a:pPr>
            <a:r>
              <a:rPr lang="nl-BE" sz="1100" b="0" i="0" u="none" strike="noStrike" cap="none">
                <a:solidFill>
                  <a:schemeClr val="dk1"/>
                </a:solidFill>
                <a:latin typeface="Calibri"/>
                <a:ea typeface="Calibri"/>
                <a:cs typeface="Calibri"/>
                <a:sym typeface="Calibri"/>
              </a:rPr>
              <a:t>It is about developing competences rather than qualifications or professions.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33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330"/>
              </a:spcBef>
              <a:spcAft>
                <a:spcPts val="0"/>
              </a:spcAft>
              <a:buClr>
                <a:srgbClr val="000000"/>
              </a:buClr>
              <a:buSzPts val="1100"/>
              <a:buFont typeface="Arial"/>
              <a:buNone/>
            </a:pPr>
            <a:r>
              <a:rPr lang="nl-BE" sz="1100" b="0" i="0" u="none" strike="noStrike" cap="none">
                <a:solidFill>
                  <a:schemeClr val="dk1"/>
                </a:solidFill>
                <a:latin typeface="Calibri"/>
                <a:ea typeface="Calibri"/>
                <a:cs typeface="Calibri"/>
                <a:sym typeface="Calibri"/>
              </a:rPr>
              <a:t>Future-proof, so called 21</a:t>
            </a:r>
            <a:r>
              <a:rPr lang="nl-BE" sz="1100" b="0" i="0" u="none" strike="noStrike" cap="none" baseline="30000">
                <a:solidFill>
                  <a:schemeClr val="dk1"/>
                </a:solidFill>
                <a:latin typeface="Calibri"/>
                <a:ea typeface="Calibri"/>
                <a:cs typeface="Calibri"/>
                <a:sym typeface="Calibri"/>
              </a:rPr>
              <a:t>st</a:t>
            </a:r>
            <a:r>
              <a:rPr lang="nl-BE" sz="1100" b="0" i="0" u="none" strike="noStrike" cap="none">
                <a:solidFill>
                  <a:schemeClr val="dk1"/>
                </a:solidFill>
                <a:latin typeface="Calibri"/>
                <a:ea typeface="Calibri"/>
                <a:cs typeface="Calibri"/>
                <a:sym typeface="Calibri"/>
              </a:rPr>
              <a:t> century skills are needed to survive on emerging labour markets – such as</a:t>
            </a:r>
            <a:endParaRPr sz="1100" b="0" i="0" u="none" strike="noStrike" cap="none">
              <a:solidFill>
                <a:srgbClr val="000000"/>
              </a:solidFill>
              <a:latin typeface="Arial"/>
              <a:ea typeface="Arial"/>
              <a:cs typeface="Arial"/>
              <a:sym typeface="Arial"/>
            </a:endParaRPr>
          </a:p>
          <a:p>
            <a:pPr marL="171450" marR="0" lvl="0" indent="-171450" algn="l" rtl="0">
              <a:lnSpc>
                <a:spcPct val="100000"/>
              </a:lnSpc>
              <a:spcBef>
                <a:spcPts val="330"/>
              </a:spcBef>
              <a:spcAft>
                <a:spcPts val="0"/>
              </a:spcAft>
              <a:buClr>
                <a:schemeClr val="dk1"/>
              </a:buClr>
              <a:buSzPts val="1100"/>
              <a:buFont typeface="Arial"/>
              <a:buChar char="•"/>
            </a:pPr>
            <a:r>
              <a:rPr lang="nl-BE" sz="1100" b="0" i="0" u="none" strike="noStrike" cap="none">
                <a:solidFill>
                  <a:schemeClr val="dk1"/>
                </a:solidFill>
                <a:latin typeface="Calibri"/>
                <a:ea typeface="Calibri"/>
                <a:cs typeface="Calibri"/>
                <a:sym typeface="Calibri"/>
              </a:rPr>
              <a:t>self-management </a:t>
            </a:r>
            <a:endParaRPr sz="1100" b="0" i="0" u="none" strike="noStrike" cap="none">
              <a:solidFill>
                <a:srgbClr val="000000"/>
              </a:solidFill>
              <a:latin typeface="Arial"/>
              <a:ea typeface="Arial"/>
              <a:cs typeface="Arial"/>
              <a:sym typeface="Arial"/>
            </a:endParaRPr>
          </a:p>
          <a:p>
            <a:pPr marL="171450" marR="0" lvl="0" indent="-171450" algn="l" rtl="0">
              <a:lnSpc>
                <a:spcPct val="100000"/>
              </a:lnSpc>
              <a:spcBef>
                <a:spcPts val="330"/>
              </a:spcBef>
              <a:spcAft>
                <a:spcPts val="0"/>
              </a:spcAft>
              <a:buClr>
                <a:schemeClr val="dk1"/>
              </a:buClr>
              <a:buSzPts val="1100"/>
              <a:buFont typeface="Arial"/>
              <a:buChar char="•"/>
            </a:pPr>
            <a:r>
              <a:rPr lang="nl-BE" sz="1100" b="0" i="0" u="none" strike="noStrike" cap="none">
                <a:solidFill>
                  <a:schemeClr val="dk1"/>
                </a:solidFill>
                <a:latin typeface="Calibri"/>
                <a:ea typeface="Calibri"/>
                <a:cs typeface="Calibri"/>
                <a:sym typeface="Calibri"/>
              </a:rPr>
              <a:t>non-linear thinking – creativity, critical thinking </a:t>
            </a:r>
            <a:endParaRPr sz="1100" b="0" i="0" u="none" strike="noStrike" cap="none">
              <a:solidFill>
                <a:srgbClr val="000000"/>
              </a:solidFill>
              <a:latin typeface="Arial"/>
              <a:ea typeface="Arial"/>
              <a:cs typeface="Arial"/>
              <a:sym typeface="Arial"/>
            </a:endParaRPr>
          </a:p>
          <a:p>
            <a:pPr marL="171450" marR="0" lvl="0" indent="-171450" algn="l" rtl="0">
              <a:lnSpc>
                <a:spcPct val="100000"/>
              </a:lnSpc>
              <a:spcBef>
                <a:spcPts val="330"/>
              </a:spcBef>
              <a:spcAft>
                <a:spcPts val="0"/>
              </a:spcAft>
              <a:buClr>
                <a:schemeClr val="dk1"/>
              </a:buClr>
              <a:buSzPts val="1100"/>
              <a:buFont typeface="Arial"/>
              <a:buChar char="•"/>
            </a:pPr>
            <a:r>
              <a:rPr lang="nl-BE" sz="1100" b="0" i="0" u="none" strike="noStrike" cap="none">
                <a:solidFill>
                  <a:schemeClr val="dk1"/>
                </a:solidFill>
                <a:latin typeface="Calibri"/>
                <a:ea typeface="Calibri"/>
                <a:cs typeface="Calibri"/>
                <a:sym typeface="Calibri"/>
              </a:rPr>
              <a:t>ability to find and select information – ICT/ media skills, skills to imagine and work out solutions</a:t>
            </a:r>
            <a:endParaRPr sz="1100" b="0" i="0" u="none" strike="noStrike" cap="none">
              <a:solidFill>
                <a:srgbClr val="000000"/>
              </a:solidFill>
              <a:latin typeface="Arial"/>
              <a:ea typeface="Arial"/>
              <a:cs typeface="Arial"/>
              <a:sym typeface="Arial"/>
            </a:endParaRPr>
          </a:p>
          <a:p>
            <a:pPr marL="171450" marR="0" lvl="0" indent="-171450" algn="l" rtl="0">
              <a:lnSpc>
                <a:spcPct val="100000"/>
              </a:lnSpc>
              <a:spcBef>
                <a:spcPts val="330"/>
              </a:spcBef>
              <a:spcAft>
                <a:spcPts val="0"/>
              </a:spcAft>
              <a:buClr>
                <a:schemeClr val="dk1"/>
              </a:buClr>
              <a:buSzPts val="1100"/>
              <a:buFont typeface="Arial"/>
              <a:buChar char="•"/>
            </a:pPr>
            <a:r>
              <a:rPr lang="nl-BE" sz="1100" b="0" i="0" u="none" strike="noStrike" cap="none">
                <a:solidFill>
                  <a:schemeClr val="dk1"/>
                </a:solidFill>
                <a:latin typeface="Calibri"/>
                <a:ea typeface="Calibri"/>
                <a:cs typeface="Calibri"/>
                <a:sym typeface="Calibri"/>
              </a:rPr>
              <a:t>communication, collaboration, social and cultural skills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33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330"/>
              </a:spcBef>
              <a:spcAft>
                <a:spcPts val="0"/>
              </a:spcAft>
              <a:buClr>
                <a:srgbClr val="000000"/>
              </a:buClr>
              <a:buSzPts val="1100"/>
              <a:buFont typeface="Arial"/>
              <a:buNone/>
            </a:pPr>
            <a:r>
              <a:rPr lang="nl-BE" sz="1100" b="0" i="0" u="none" strike="noStrike" cap="none">
                <a:solidFill>
                  <a:schemeClr val="dk1"/>
                </a:solidFill>
                <a:latin typeface="Calibri"/>
                <a:ea typeface="Calibri"/>
                <a:cs typeface="Calibri"/>
                <a:sym typeface="Calibri"/>
              </a:rPr>
              <a:t>The role of the education system, connection between employment and education is crucial.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2089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Vergelijking">
  <p:cSld name="4_Vergelijking">
    <p:spTree>
      <p:nvGrpSpPr>
        <p:cNvPr id="1" name="Shape 218"/>
        <p:cNvGrpSpPr/>
        <p:nvPr/>
      </p:nvGrpSpPr>
      <p:grpSpPr>
        <a:xfrm>
          <a:off x="0" y="0"/>
          <a:ext cx="0" cy="0"/>
          <a:chOff x="0" y="0"/>
          <a:chExt cx="0" cy="0"/>
        </a:xfrm>
      </p:grpSpPr>
      <p:sp>
        <p:nvSpPr>
          <p:cNvPr id="219" name="Google Shape;219;p41"/>
          <p:cNvSpPr txBox="1">
            <a:spLocks noGrp="1"/>
          </p:cNvSpPr>
          <p:nvPr>
            <p:ph type="ftr" idx="11"/>
          </p:nvPr>
        </p:nvSpPr>
        <p:spPr>
          <a:xfrm>
            <a:off x="970671" y="219881"/>
            <a:ext cx="5724000" cy="273900"/>
          </a:xfrm>
          <a:prstGeom prst="rect">
            <a:avLst/>
          </a:prstGeom>
          <a:noFill/>
          <a:ln>
            <a:noFill/>
          </a:ln>
        </p:spPr>
        <p:txBody>
          <a:bodyPr spcFirstLastPara="1" wrap="square" lIns="79125" tIns="79125" rIns="79125" bIns="79125" anchor="ctr" anchorCtr="0"/>
          <a:lstStyle>
            <a:lvl1pPr marR="0" lvl="0" algn="ctr" rtl="0">
              <a:lnSpc>
                <a:spcPct val="100000"/>
              </a:lnSpc>
              <a:spcBef>
                <a:spcPts val="0"/>
              </a:spcBef>
              <a:spcAft>
                <a:spcPts val="0"/>
              </a:spcAft>
              <a:buClr>
                <a:schemeClr val="accent1"/>
              </a:buClr>
              <a:buSzPts val="1000"/>
              <a:buFont typeface="Calibri"/>
              <a:buNone/>
              <a:defRPr sz="10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220" name="Google Shape;220;p41"/>
          <p:cNvSpPr txBox="1">
            <a:spLocks noGrp="1"/>
          </p:cNvSpPr>
          <p:nvPr>
            <p:ph type="sldNum" idx="12"/>
          </p:nvPr>
        </p:nvSpPr>
        <p:spPr>
          <a:xfrm>
            <a:off x="6553200" y="4767263"/>
            <a:ext cx="2133600" cy="273900"/>
          </a:xfrm>
          <a:prstGeom prst="rect">
            <a:avLst/>
          </a:prstGeom>
          <a:noFill/>
          <a:ln>
            <a:noFill/>
          </a:ln>
        </p:spPr>
        <p:txBody>
          <a:bodyPr spcFirstLastPara="1" wrap="square" lIns="79125" tIns="39550" rIns="79125" bIns="39550" anchor="ctr" anchorCtr="0">
            <a:noAutofit/>
          </a:bodyPr>
          <a:lstStyle>
            <a:lvl1pPr marL="0" marR="0" lvl="0" indent="0" algn="r" rtl="0">
              <a:lnSpc>
                <a:spcPct val="100000"/>
              </a:lnSpc>
              <a:spcBef>
                <a:spcPts val="0"/>
              </a:spcBef>
              <a:spcAft>
                <a:spcPts val="0"/>
              </a:spcAft>
              <a:buClr>
                <a:schemeClr val="accent2"/>
              </a:buClr>
              <a:buSzPts val="300"/>
              <a:buFont typeface="Calibri"/>
              <a:buNone/>
              <a:defRPr sz="1000" b="0"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chemeClr val="accent2"/>
              </a:buClr>
              <a:buSzPts val="300"/>
              <a:buFont typeface="Calibri"/>
              <a:buNone/>
              <a:defRPr sz="1000" b="0"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chemeClr val="accent2"/>
              </a:buClr>
              <a:buSzPts val="300"/>
              <a:buFont typeface="Calibri"/>
              <a:buNone/>
              <a:defRPr sz="1000" b="0"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chemeClr val="accent2"/>
              </a:buClr>
              <a:buSzPts val="300"/>
              <a:buFont typeface="Calibri"/>
              <a:buNone/>
              <a:defRPr sz="1000" b="0"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chemeClr val="accent2"/>
              </a:buClr>
              <a:buSzPts val="300"/>
              <a:buFont typeface="Calibri"/>
              <a:buNone/>
              <a:defRPr sz="1000" b="0"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chemeClr val="accent2"/>
              </a:buClr>
              <a:buSzPts val="300"/>
              <a:buFont typeface="Calibri"/>
              <a:buNone/>
              <a:defRPr sz="1000" b="0"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chemeClr val="accent2"/>
              </a:buClr>
              <a:buSzPts val="300"/>
              <a:buFont typeface="Calibri"/>
              <a:buNone/>
              <a:defRPr sz="1000" b="0"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chemeClr val="accent2"/>
              </a:buClr>
              <a:buSzPts val="300"/>
              <a:buFont typeface="Calibri"/>
              <a:buNone/>
              <a:defRPr sz="1000" b="0"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chemeClr val="accent2"/>
              </a:buClr>
              <a:buSzPts val="300"/>
              <a:buFont typeface="Calibri"/>
              <a:buNone/>
              <a:defRPr sz="1000" b="0"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a:t>
            </a:fld>
            <a:endParaRPr/>
          </a:p>
        </p:txBody>
      </p:sp>
      <p:sp>
        <p:nvSpPr>
          <p:cNvPr id="221" name="Google Shape;221;p41"/>
          <p:cNvSpPr>
            <a:spLocks noGrp="1"/>
          </p:cNvSpPr>
          <p:nvPr>
            <p:ph type="pic" idx="2"/>
          </p:nvPr>
        </p:nvSpPr>
        <p:spPr>
          <a:xfrm>
            <a:off x="0" y="1223963"/>
            <a:ext cx="5711700" cy="2838300"/>
          </a:xfrm>
          <a:prstGeom prst="rect">
            <a:avLst/>
          </a:prstGeom>
          <a:noFill/>
          <a:ln>
            <a:noFill/>
          </a:ln>
        </p:spPr>
        <p:txBody>
          <a:bodyPr spcFirstLastPara="1" wrap="square" lIns="79125" tIns="79125" rIns="79125" bIns="79125" anchor="t" anchorCtr="0"/>
          <a:lstStyle>
            <a:lvl1pPr marR="0" lvl="0" algn="l" rtl="0">
              <a:lnSpc>
                <a:spcPct val="10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222" name="Google Shape;222;p41"/>
          <p:cNvSpPr>
            <a:spLocks noGrp="1"/>
          </p:cNvSpPr>
          <p:nvPr>
            <p:ph type="pic" idx="3"/>
          </p:nvPr>
        </p:nvSpPr>
        <p:spPr>
          <a:xfrm>
            <a:off x="5894387" y="1223100"/>
            <a:ext cx="2728800" cy="2838300"/>
          </a:xfrm>
          <a:prstGeom prst="rect">
            <a:avLst/>
          </a:prstGeom>
          <a:noFill/>
          <a:ln>
            <a:noFill/>
          </a:ln>
        </p:spPr>
        <p:txBody>
          <a:bodyPr spcFirstLastPara="1" wrap="square" lIns="79125" tIns="79125" rIns="79125" bIns="79125" anchor="t" anchorCtr="0"/>
          <a:lstStyle>
            <a:lvl1pPr marR="0" lvl="0" algn="l" rtl="0">
              <a:lnSpc>
                <a:spcPct val="10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223" name="Google Shape;223;p41"/>
          <p:cNvSpPr/>
          <p:nvPr/>
        </p:nvSpPr>
        <p:spPr>
          <a:xfrm>
            <a:off x="6948264" y="0"/>
            <a:ext cx="1709400" cy="944400"/>
          </a:xfrm>
          <a:prstGeom prst="rect">
            <a:avLst/>
          </a:prstGeom>
          <a:solidFill>
            <a:srgbClr val="0576C2"/>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24" name="Google Shape;224;p41"/>
          <p:cNvSpPr/>
          <p:nvPr/>
        </p:nvSpPr>
        <p:spPr>
          <a:xfrm rot="-114072">
            <a:off x="6939152" y="899493"/>
            <a:ext cx="1799491" cy="215970"/>
          </a:xfrm>
          <a:prstGeom prst="rect">
            <a:avLst/>
          </a:prstGeom>
          <a:solidFill>
            <a:schemeClr val="lt1"/>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25" name="Google Shape;225;p41"/>
          <p:cNvSpPr/>
          <p:nvPr/>
        </p:nvSpPr>
        <p:spPr>
          <a:xfrm>
            <a:off x="7218089" y="276367"/>
            <a:ext cx="1080300" cy="378600"/>
          </a:xfrm>
          <a:prstGeom prst="rect">
            <a:avLst/>
          </a:prstGeom>
          <a:noFill/>
          <a:ln>
            <a:noFill/>
          </a:ln>
        </p:spPr>
        <p:txBody>
          <a:bodyPr spcFirstLastPara="1" wrap="square" lIns="79125" tIns="79125" rIns="79125" bIns="791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281"/>
        <p:cNvGrpSpPr/>
        <p:nvPr/>
      </p:nvGrpSpPr>
      <p:grpSpPr>
        <a:xfrm>
          <a:off x="0" y="0"/>
          <a:ext cx="0" cy="0"/>
          <a:chOff x="0" y="0"/>
          <a:chExt cx="0" cy="0"/>
        </a:xfrm>
      </p:grpSpPr>
      <p:sp>
        <p:nvSpPr>
          <p:cNvPr id="282" name="Google Shape;282;p50"/>
          <p:cNvSpPr txBox="1">
            <a:spLocks noGrp="1"/>
          </p:cNvSpPr>
          <p:nvPr>
            <p:ph type="title"/>
          </p:nvPr>
        </p:nvSpPr>
        <p:spPr>
          <a:xfrm>
            <a:off x="457200" y="205978"/>
            <a:ext cx="8229600" cy="857400"/>
          </a:xfrm>
          <a:prstGeom prst="rect">
            <a:avLst/>
          </a:prstGeom>
          <a:noFill/>
          <a:ln>
            <a:noFill/>
          </a:ln>
        </p:spPr>
        <p:txBody>
          <a:bodyPr spcFirstLastPara="1" wrap="square" lIns="79125" tIns="79125" rIns="79125" bIns="79125" anchor="ctr" anchorCtr="0"/>
          <a:lstStyle>
            <a:lvl1pPr marR="0" lvl="0" algn="ctr" rtl="0">
              <a:lnSpc>
                <a:spcPct val="100000"/>
              </a:lnSpc>
              <a:spcBef>
                <a:spcPts val="0"/>
              </a:spcBef>
              <a:spcAft>
                <a:spcPts val="0"/>
              </a:spcAft>
              <a:buClr>
                <a:schemeClr val="dk1"/>
              </a:buClr>
              <a:buSzPts val="3800"/>
              <a:buFont typeface="Calibri"/>
              <a:buNone/>
              <a:defRPr sz="3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283" name="Google Shape;283;p50"/>
          <p:cNvSpPr txBox="1">
            <a:spLocks noGrp="1"/>
          </p:cNvSpPr>
          <p:nvPr>
            <p:ph type="dt" idx="10"/>
          </p:nvPr>
        </p:nvSpPr>
        <p:spPr>
          <a:xfrm>
            <a:off x="457200" y="4767263"/>
            <a:ext cx="2133600" cy="273900"/>
          </a:xfrm>
          <a:prstGeom prst="rect">
            <a:avLst/>
          </a:prstGeom>
          <a:noFill/>
          <a:ln>
            <a:noFill/>
          </a:ln>
        </p:spPr>
        <p:txBody>
          <a:bodyPr spcFirstLastPara="1" wrap="square" lIns="79125" tIns="79125" rIns="79125" bIns="79125" anchor="ctr" anchorCtr="0"/>
          <a:lstStyle>
            <a:lvl1pPr marR="0" lvl="0" algn="l"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284" name="Google Shape;284;p50"/>
          <p:cNvSpPr txBox="1">
            <a:spLocks noGrp="1"/>
          </p:cNvSpPr>
          <p:nvPr>
            <p:ph type="ftr" idx="11"/>
          </p:nvPr>
        </p:nvSpPr>
        <p:spPr>
          <a:xfrm>
            <a:off x="3124200" y="4767263"/>
            <a:ext cx="2895600" cy="273900"/>
          </a:xfrm>
          <a:prstGeom prst="rect">
            <a:avLst/>
          </a:prstGeom>
          <a:noFill/>
          <a:ln>
            <a:noFill/>
          </a:ln>
        </p:spPr>
        <p:txBody>
          <a:bodyPr spcFirstLastPara="1" wrap="square" lIns="79125" tIns="79125" rIns="79125" bIns="79125" anchor="ctr" anchorCtr="0"/>
          <a:lstStyle>
            <a:lvl1pPr marR="0" lvl="0" algn="ctr"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285" name="Google Shape;285;p50"/>
          <p:cNvSpPr txBox="1">
            <a:spLocks noGrp="1"/>
          </p:cNvSpPr>
          <p:nvPr>
            <p:ph type="sldNum" idx="12"/>
          </p:nvPr>
        </p:nvSpPr>
        <p:spPr>
          <a:xfrm>
            <a:off x="6553200" y="4767263"/>
            <a:ext cx="2133600" cy="273900"/>
          </a:xfrm>
          <a:prstGeom prst="rect">
            <a:avLst/>
          </a:prstGeom>
          <a:noFill/>
          <a:ln>
            <a:noFill/>
          </a:ln>
        </p:spPr>
        <p:txBody>
          <a:bodyPr spcFirstLastPara="1" wrap="square" lIns="79125" tIns="39550" rIns="79125" bIns="39550" anchor="ctr" anchorCtr="0">
            <a:noAutofit/>
          </a:bodyPr>
          <a:lstStyle>
            <a:lvl1pPr marL="0" marR="0" lvl="0"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286"/>
        <p:cNvGrpSpPr/>
        <p:nvPr/>
      </p:nvGrpSpPr>
      <p:grpSpPr>
        <a:xfrm>
          <a:off x="0" y="0"/>
          <a:ext cx="0" cy="0"/>
          <a:chOff x="0" y="0"/>
          <a:chExt cx="0" cy="0"/>
        </a:xfrm>
      </p:grpSpPr>
      <p:sp>
        <p:nvSpPr>
          <p:cNvPr id="287" name="Google Shape;287;p51"/>
          <p:cNvSpPr txBox="1">
            <a:spLocks noGrp="1"/>
          </p:cNvSpPr>
          <p:nvPr>
            <p:ph type="title"/>
          </p:nvPr>
        </p:nvSpPr>
        <p:spPr>
          <a:xfrm>
            <a:off x="457200" y="204788"/>
            <a:ext cx="3008400" cy="871500"/>
          </a:xfrm>
          <a:prstGeom prst="rect">
            <a:avLst/>
          </a:prstGeom>
          <a:noFill/>
          <a:ln>
            <a:noFill/>
          </a:ln>
        </p:spPr>
        <p:txBody>
          <a:bodyPr spcFirstLastPara="1" wrap="square" lIns="79125" tIns="79125" rIns="79125" bIns="79125" anchor="b" anchorCtr="0"/>
          <a:lstStyle>
            <a:lvl1pPr marR="0" lvl="0" algn="l" rtl="0">
              <a:lnSpc>
                <a:spcPct val="100000"/>
              </a:lnSpc>
              <a:spcBef>
                <a:spcPts val="0"/>
              </a:spcBef>
              <a:spcAft>
                <a:spcPts val="0"/>
              </a:spcAft>
              <a:buClr>
                <a:schemeClr val="dk1"/>
              </a:buClr>
              <a:buSzPts val="1700"/>
              <a:buFont typeface="Calibri"/>
              <a:buNone/>
              <a:defRPr sz="17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288" name="Google Shape;288;p51"/>
          <p:cNvSpPr txBox="1">
            <a:spLocks noGrp="1"/>
          </p:cNvSpPr>
          <p:nvPr>
            <p:ph type="body" idx="1"/>
          </p:nvPr>
        </p:nvSpPr>
        <p:spPr>
          <a:xfrm>
            <a:off x="3575050" y="204788"/>
            <a:ext cx="5111700" cy="4389600"/>
          </a:xfrm>
          <a:prstGeom prst="rect">
            <a:avLst/>
          </a:prstGeom>
          <a:noFill/>
          <a:ln>
            <a:noFill/>
          </a:ln>
        </p:spPr>
        <p:txBody>
          <a:bodyPr spcFirstLastPara="1" wrap="square" lIns="79125" tIns="79125" rIns="79125" bIns="79125" anchor="t" anchorCtr="0"/>
          <a:lstStyle>
            <a:lvl1pPr marL="457200" marR="0" lvl="0" indent="-406400" algn="l" rtl="0">
              <a:lnSpc>
                <a:spcPct val="10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289" name="Google Shape;289;p51"/>
          <p:cNvSpPr txBox="1">
            <a:spLocks noGrp="1"/>
          </p:cNvSpPr>
          <p:nvPr>
            <p:ph type="body" idx="2"/>
          </p:nvPr>
        </p:nvSpPr>
        <p:spPr>
          <a:xfrm>
            <a:off x="457200" y="1076325"/>
            <a:ext cx="3008400" cy="3518400"/>
          </a:xfrm>
          <a:prstGeom prst="rect">
            <a:avLst/>
          </a:prstGeom>
          <a:noFill/>
          <a:ln>
            <a:noFill/>
          </a:ln>
        </p:spPr>
        <p:txBody>
          <a:bodyPr spcFirstLastPara="1" wrap="square" lIns="79125" tIns="79125" rIns="79125" bIns="79125" anchor="t" anchorCtr="0"/>
          <a:lstStyle>
            <a:lvl1pPr marL="457200" marR="0" lvl="0"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290" name="Google Shape;290;p51"/>
          <p:cNvSpPr txBox="1">
            <a:spLocks noGrp="1"/>
          </p:cNvSpPr>
          <p:nvPr>
            <p:ph type="dt" idx="10"/>
          </p:nvPr>
        </p:nvSpPr>
        <p:spPr>
          <a:xfrm>
            <a:off x="457200" y="4767263"/>
            <a:ext cx="2133600" cy="273900"/>
          </a:xfrm>
          <a:prstGeom prst="rect">
            <a:avLst/>
          </a:prstGeom>
          <a:noFill/>
          <a:ln>
            <a:noFill/>
          </a:ln>
        </p:spPr>
        <p:txBody>
          <a:bodyPr spcFirstLastPara="1" wrap="square" lIns="79125" tIns="79125" rIns="79125" bIns="79125" anchor="ctr" anchorCtr="0"/>
          <a:lstStyle>
            <a:lvl1pPr marR="0" lvl="0" algn="l"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291" name="Google Shape;291;p51"/>
          <p:cNvSpPr txBox="1">
            <a:spLocks noGrp="1"/>
          </p:cNvSpPr>
          <p:nvPr>
            <p:ph type="ftr" idx="11"/>
          </p:nvPr>
        </p:nvSpPr>
        <p:spPr>
          <a:xfrm>
            <a:off x="3124200" y="4767263"/>
            <a:ext cx="2895600" cy="273900"/>
          </a:xfrm>
          <a:prstGeom prst="rect">
            <a:avLst/>
          </a:prstGeom>
          <a:noFill/>
          <a:ln>
            <a:noFill/>
          </a:ln>
        </p:spPr>
        <p:txBody>
          <a:bodyPr spcFirstLastPara="1" wrap="square" lIns="79125" tIns="79125" rIns="79125" bIns="79125" anchor="ctr" anchorCtr="0"/>
          <a:lstStyle>
            <a:lvl1pPr marR="0" lvl="0" algn="ctr"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292" name="Google Shape;292;p51"/>
          <p:cNvSpPr txBox="1">
            <a:spLocks noGrp="1"/>
          </p:cNvSpPr>
          <p:nvPr>
            <p:ph type="sldNum" idx="12"/>
          </p:nvPr>
        </p:nvSpPr>
        <p:spPr>
          <a:xfrm>
            <a:off x="6553200" y="4767263"/>
            <a:ext cx="2133600" cy="273900"/>
          </a:xfrm>
          <a:prstGeom prst="rect">
            <a:avLst/>
          </a:prstGeom>
          <a:noFill/>
          <a:ln>
            <a:noFill/>
          </a:ln>
        </p:spPr>
        <p:txBody>
          <a:bodyPr spcFirstLastPara="1" wrap="square" lIns="79125" tIns="39550" rIns="79125" bIns="39550" anchor="ctr" anchorCtr="0">
            <a:noAutofit/>
          </a:bodyPr>
          <a:lstStyle>
            <a:lvl1pPr marL="0" marR="0" lvl="0"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293"/>
        <p:cNvGrpSpPr/>
        <p:nvPr/>
      </p:nvGrpSpPr>
      <p:grpSpPr>
        <a:xfrm>
          <a:off x="0" y="0"/>
          <a:ext cx="0" cy="0"/>
          <a:chOff x="0" y="0"/>
          <a:chExt cx="0" cy="0"/>
        </a:xfrm>
      </p:grpSpPr>
      <p:sp>
        <p:nvSpPr>
          <p:cNvPr id="294" name="Google Shape;294;p52"/>
          <p:cNvSpPr txBox="1">
            <a:spLocks noGrp="1"/>
          </p:cNvSpPr>
          <p:nvPr>
            <p:ph type="title"/>
          </p:nvPr>
        </p:nvSpPr>
        <p:spPr>
          <a:xfrm>
            <a:off x="1792288" y="3600450"/>
            <a:ext cx="5486400" cy="425100"/>
          </a:xfrm>
          <a:prstGeom prst="rect">
            <a:avLst/>
          </a:prstGeom>
          <a:noFill/>
          <a:ln>
            <a:noFill/>
          </a:ln>
        </p:spPr>
        <p:txBody>
          <a:bodyPr spcFirstLastPara="1" wrap="square" lIns="79125" tIns="79125" rIns="79125" bIns="79125" anchor="b" anchorCtr="0"/>
          <a:lstStyle>
            <a:lvl1pPr marR="0" lvl="0" algn="l" rtl="0">
              <a:lnSpc>
                <a:spcPct val="100000"/>
              </a:lnSpc>
              <a:spcBef>
                <a:spcPts val="0"/>
              </a:spcBef>
              <a:spcAft>
                <a:spcPts val="0"/>
              </a:spcAft>
              <a:buClr>
                <a:schemeClr val="dk1"/>
              </a:buClr>
              <a:buSzPts val="1700"/>
              <a:buFont typeface="Calibri"/>
              <a:buNone/>
              <a:defRPr sz="17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295" name="Google Shape;295;p52"/>
          <p:cNvSpPr>
            <a:spLocks noGrp="1"/>
          </p:cNvSpPr>
          <p:nvPr>
            <p:ph type="pic" idx="2"/>
          </p:nvPr>
        </p:nvSpPr>
        <p:spPr>
          <a:xfrm>
            <a:off x="1792288" y="459581"/>
            <a:ext cx="5486400" cy="3086100"/>
          </a:xfrm>
          <a:prstGeom prst="rect">
            <a:avLst/>
          </a:prstGeom>
          <a:noFill/>
          <a:ln>
            <a:noFill/>
          </a:ln>
        </p:spPr>
        <p:txBody>
          <a:bodyPr spcFirstLastPara="1" wrap="square" lIns="79125" tIns="79125" rIns="79125" bIns="79125" anchor="t" anchorCtr="0"/>
          <a:lstStyle>
            <a:lvl1pPr marR="0" lvl="0" algn="l" rtl="0">
              <a:lnSpc>
                <a:spcPct val="100000"/>
              </a:lnSpc>
              <a:spcBef>
                <a:spcPts val="6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296" name="Google Shape;296;p52"/>
          <p:cNvSpPr txBox="1">
            <a:spLocks noGrp="1"/>
          </p:cNvSpPr>
          <p:nvPr>
            <p:ph type="body" idx="1"/>
          </p:nvPr>
        </p:nvSpPr>
        <p:spPr>
          <a:xfrm>
            <a:off x="1792288" y="4025503"/>
            <a:ext cx="5486400" cy="603600"/>
          </a:xfrm>
          <a:prstGeom prst="rect">
            <a:avLst/>
          </a:prstGeom>
          <a:noFill/>
          <a:ln>
            <a:noFill/>
          </a:ln>
        </p:spPr>
        <p:txBody>
          <a:bodyPr spcFirstLastPara="1" wrap="square" lIns="79125" tIns="79125" rIns="79125" bIns="79125" anchor="t" anchorCtr="0"/>
          <a:lstStyle>
            <a:lvl1pPr marL="457200" marR="0" lvl="0" indent="-228600" algn="l"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297" name="Google Shape;297;p52"/>
          <p:cNvSpPr txBox="1">
            <a:spLocks noGrp="1"/>
          </p:cNvSpPr>
          <p:nvPr>
            <p:ph type="dt" idx="10"/>
          </p:nvPr>
        </p:nvSpPr>
        <p:spPr>
          <a:xfrm>
            <a:off x="457200" y="4767263"/>
            <a:ext cx="2133600" cy="273900"/>
          </a:xfrm>
          <a:prstGeom prst="rect">
            <a:avLst/>
          </a:prstGeom>
          <a:noFill/>
          <a:ln>
            <a:noFill/>
          </a:ln>
        </p:spPr>
        <p:txBody>
          <a:bodyPr spcFirstLastPara="1" wrap="square" lIns="79125" tIns="79125" rIns="79125" bIns="79125" anchor="ctr" anchorCtr="0"/>
          <a:lstStyle>
            <a:lvl1pPr marR="0" lvl="0" algn="l"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298" name="Google Shape;298;p52"/>
          <p:cNvSpPr txBox="1">
            <a:spLocks noGrp="1"/>
          </p:cNvSpPr>
          <p:nvPr>
            <p:ph type="ftr" idx="11"/>
          </p:nvPr>
        </p:nvSpPr>
        <p:spPr>
          <a:xfrm>
            <a:off x="3124200" y="4767263"/>
            <a:ext cx="2895600" cy="273900"/>
          </a:xfrm>
          <a:prstGeom prst="rect">
            <a:avLst/>
          </a:prstGeom>
          <a:noFill/>
          <a:ln>
            <a:noFill/>
          </a:ln>
        </p:spPr>
        <p:txBody>
          <a:bodyPr spcFirstLastPara="1" wrap="square" lIns="79125" tIns="79125" rIns="79125" bIns="79125" anchor="ctr" anchorCtr="0"/>
          <a:lstStyle>
            <a:lvl1pPr marR="0" lvl="0" algn="ctr"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299" name="Google Shape;299;p52"/>
          <p:cNvSpPr txBox="1">
            <a:spLocks noGrp="1"/>
          </p:cNvSpPr>
          <p:nvPr>
            <p:ph type="sldNum" idx="12"/>
          </p:nvPr>
        </p:nvSpPr>
        <p:spPr>
          <a:xfrm>
            <a:off x="6553200" y="4767263"/>
            <a:ext cx="2133600" cy="273900"/>
          </a:xfrm>
          <a:prstGeom prst="rect">
            <a:avLst/>
          </a:prstGeom>
          <a:noFill/>
          <a:ln>
            <a:noFill/>
          </a:ln>
        </p:spPr>
        <p:txBody>
          <a:bodyPr spcFirstLastPara="1" wrap="square" lIns="79125" tIns="39550" rIns="79125" bIns="39550" anchor="ctr" anchorCtr="0">
            <a:noAutofit/>
          </a:bodyPr>
          <a:lstStyle>
            <a:lvl1pPr marL="0" marR="0" lvl="0"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300"/>
        <p:cNvGrpSpPr/>
        <p:nvPr/>
      </p:nvGrpSpPr>
      <p:grpSpPr>
        <a:xfrm>
          <a:off x="0" y="0"/>
          <a:ext cx="0" cy="0"/>
          <a:chOff x="0" y="0"/>
          <a:chExt cx="0" cy="0"/>
        </a:xfrm>
      </p:grpSpPr>
      <p:sp>
        <p:nvSpPr>
          <p:cNvPr id="301" name="Google Shape;301;p53"/>
          <p:cNvSpPr txBox="1">
            <a:spLocks noGrp="1"/>
          </p:cNvSpPr>
          <p:nvPr>
            <p:ph type="title"/>
          </p:nvPr>
        </p:nvSpPr>
        <p:spPr>
          <a:xfrm>
            <a:off x="457200" y="205978"/>
            <a:ext cx="8229600" cy="857400"/>
          </a:xfrm>
          <a:prstGeom prst="rect">
            <a:avLst/>
          </a:prstGeom>
          <a:noFill/>
          <a:ln>
            <a:noFill/>
          </a:ln>
        </p:spPr>
        <p:txBody>
          <a:bodyPr spcFirstLastPara="1" wrap="square" lIns="79125" tIns="79125" rIns="79125" bIns="79125" anchor="ctr" anchorCtr="0"/>
          <a:lstStyle>
            <a:lvl1pPr marR="0" lvl="0" algn="ctr" rtl="0">
              <a:lnSpc>
                <a:spcPct val="100000"/>
              </a:lnSpc>
              <a:spcBef>
                <a:spcPts val="0"/>
              </a:spcBef>
              <a:spcAft>
                <a:spcPts val="0"/>
              </a:spcAft>
              <a:buClr>
                <a:schemeClr val="dk1"/>
              </a:buClr>
              <a:buSzPts val="3800"/>
              <a:buFont typeface="Calibri"/>
              <a:buNone/>
              <a:defRPr sz="3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302" name="Google Shape;302;p53"/>
          <p:cNvSpPr txBox="1">
            <a:spLocks noGrp="1"/>
          </p:cNvSpPr>
          <p:nvPr>
            <p:ph type="body" idx="1"/>
          </p:nvPr>
        </p:nvSpPr>
        <p:spPr>
          <a:xfrm rot="5400000">
            <a:off x="2874749" y="-1217400"/>
            <a:ext cx="3394500" cy="8229600"/>
          </a:xfrm>
          <a:prstGeom prst="rect">
            <a:avLst/>
          </a:prstGeom>
          <a:noFill/>
          <a:ln>
            <a:noFill/>
          </a:ln>
        </p:spPr>
        <p:txBody>
          <a:bodyPr spcFirstLastPara="1" wrap="square" lIns="79125" tIns="79125" rIns="79125" bIns="79125" anchor="t" anchorCtr="0"/>
          <a:lstStyle>
            <a:lvl1pPr marL="457200" marR="0" lvl="0" indent="-406400" algn="l" rtl="0">
              <a:lnSpc>
                <a:spcPct val="10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303" name="Google Shape;303;p53"/>
          <p:cNvSpPr txBox="1">
            <a:spLocks noGrp="1"/>
          </p:cNvSpPr>
          <p:nvPr>
            <p:ph type="dt" idx="10"/>
          </p:nvPr>
        </p:nvSpPr>
        <p:spPr>
          <a:xfrm>
            <a:off x="457200" y="4767263"/>
            <a:ext cx="2133600" cy="273900"/>
          </a:xfrm>
          <a:prstGeom prst="rect">
            <a:avLst/>
          </a:prstGeom>
          <a:noFill/>
          <a:ln>
            <a:noFill/>
          </a:ln>
        </p:spPr>
        <p:txBody>
          <a:bodyPr spcFirstLastPara="1" wrap="square" lIns="79125" tIns="79125" rIns="79125" bIns="79125" anchor="ctr" anchorCtr="0"/>
          <a:lstStyle>
            <a:lvl1pPr marR="0" lvl="0" algn="l"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304" name="Google Shape;304;p53"/>
          <p:cNvSpPr txBox="1">
            <a:spLocks noGrp="1"/>
          </p:cNvSpPr>
          <p:nvPr>
            <p:ph type="ftr" idx="11"/>
          </p:nvPr>
        </p:nvSpPr>
        <p:spPr>
          <a:xfrm>
            <a:off x="3124200" y="4767263"/>
            <a:ext cx="2895600" cy="273900"/>
          </a:xfrm>
          <a:prstGeom prst="rect">
            <a:avLst/>
          </a:prstGeom>
          <a:noFill/>
          <a:ln>
            <a:noFill/>
          </a:ln>
        </p:spPr>
        <p:txBody>
          <a:bodyPr spcFirstLastPara="1" wrap="square" lIns="79125" tIns="79125" rIns="79125" bIns="79125" anchor="ctr" anchorCtr="0"/>
          <a:lstStyle>
            <a:lvl1pPr marR="0" lvl="0" algn="ctr"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305" name="Google Shape;305;p53"/>
          <p:cNvSpPr txBox="1">
            <a:spLocks noGrp="1"/>
          </p:cNvSpPr>
          <p:nvPr>
            <p:ph type="sldNum" idx="12"/>
          </p:nvPr>
        </p:nvSpPr>
        <p:spPr>
          <a:xfrm>
            <a:off x="6553200" y="4767263"/>
            <a:ext cx="2133600" cy="273900"/>
          </a:xfrm>
          <a:prstGeom prst="rect">
            <a:avLst/>
          </a:prstGeom>
          <a:noFill/>
          <a:ln>
            <a:noFill/>
          </a:ln>
        </p:spPr>
        <p:txBody>
          <a:bodyPr spcFirstLastPara="1" wrap="square" lIns="79125" tIns="39550" rIns="79125" bIns="39550" anchor="ctr" anchorCtr="0">
            <a:noAutofit/>
          </a:bodyPr>
          <a:lstStyle>
            <a:lvl1pPr marL="0" marR="0" lvl="0"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306"/>
        <p:cNvGrpSpPr/>
        <p:nvPr/>
      </p:nvGrpSpPr>
      <p:grpSpPr>
        <a:xfrm>
          <a:off x="0" y="0"/>
          <a:ext cx="0" cy="0"/>
          <a:chOff x="0" y="0"/>
          <a:chExt cx="0" cy="0"/>
        </a:xfrm>
      </p:grpSpPr>
      <p:sp>
        <p:nvSpPr>
          <p:cNvPr id="307" name="Google Shape;307;p54"/>
          <p:cNvSpPr txBox="1">
            <a:spLocks noGrp="1"/>
          </p:cNvSpPr>
          <p:nvPr>
            <p:ph type="title"/>
          </p:nvPr>
        </p:nvSpPr>
        <p:spPr>
          <a:xfrm rot="5400000">
            <a:off x="5463749" y="1371628"/>
            <a:ext cx="4388700" cy="2057400"/>
          </a:xfrm>
          <a:prstGeom prst="rect">
            <a:avLst/>
          </a:prstGeom>
          <a:noFill/>
          <a:ln>
            <a:noFill/>
          </a:ln>
        </p:spPr>
        <p:txBody>
          <a:bodyPr spcFirstLastPara="1" wrap="square" lIns="79125" tIns="79125" rIns="79125" bIns="79125" anchor="ctr" anchorCtr="0"/>
          <a:lstStyle>
            <a:lvl1pPr marR="0" lvl="0" algn="ctr" rtl="0">
              <a:lnSpc>
                <a:spcPct val="100000"/>
              </a:lnSpc>
              <a:spcBef>
                <a:spcPts val="0"/>
              </a:spcBef>
              <a:spcAft>
                <a:spcPts val="0"/>
              </a:spcAft>
              <a:buClr>
                <a:schemeClr val="dk1"/>
              </a:buClr>
              <a:buSzPts val="3800"/>
              <a:buFont typeface="Calibri"/>
              <a:buNone/>
              <a:defRPr sz="3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308" name="Google Shape;308;p54"/>
          <p:cNvSpPr txBox="1">
            <a:spLocks noGrp="1"/>
          </p:cNvSpPr>
          <p:nvPr>
            <p:ph type="body" idx="1"/>
          </p:nvPr>
        </p:nvSpPr>
        <p:spPr>
          <a:xfrm rot="5400000">
            <a:off x="1272749" y="-609572"/>
            <a:ext cx="4388700" cy="6019800"/>
          </a:xfrm>
          <a:prstGeom prst="rect">
            <a:avLst/>
          </a:prstGeom>
          <a:noFill/>
          <a:ln>
            <a:noFill/>
          </a:ln>
        </p:spPr>
        <p:txBody>
          <a:bodyPr spcFirstLastPara="1" wrap="square" lIns="79125" tIns="79125" rIns="79125" bIns="79125" anchor="t" anchorCtr="0"/>
          <a:lstStyle>
            <a:lvl1pPr marL="457200" marR="0" lvl="0" indent="-406400" algn="l" rtl="0">
              <a:lnSpc>
                <a:spcPct val="10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309" name="Google Shape;309;p54"/>
          <p:cNvSpPr txBox="1">
            <a:spLocks noGrp="1"/>
          </p:cNvSpPr>
          <p:nvPr>
            <p:ph type="dt" idx="10"/>
          </p:nvPr>
        </p:nvSpPr>
        <p:spPr>
          <a:xfrm>
            <a:off x="457200" y="4767263"/>
            <a:ext cx="2133600" cy="273900"/>
          </a:xfrm>
          <a:prstGeom prst="rect">
            <a:avLst/>
          </a:prstGeom>
          <a:noFill/>
          <a:ln>
            <a:noFill/>
          </a:ln>
        </p:spPr>
        <p:txBody>
          <a:bodyPr spcFirstLastPara="1" wrap="square" lIns="79125" tIns="79125" rIns="79125" bIns="79125" anchor="ctr" anchorCtr="0"/>
          <a:lstStyle>
            <a:lvl1pPr marR="0" lvl="0" algn="l"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310" name="Google Shape;310;p54"/>
          <p:cNvSpPr txBox="1">
            <a:spLocks noGrp="1"/>
          </p:cNvSpPr>
          <p:nvPr>
            <p:ph type="ftr" idx="11"/>
          </p:nvPr>
        </p:nvSpPr>
        <p:spPr>
          <a:xfrm>
            <a:off x="3124200" y="4767263"/>
            <a:ext cx="2895600" cy="273900"/>
          </a:xfrm>
          <a:prstGeom prst="rect">
            <a:avLst/>
          </a:prstGeom>
          <a:noFill/>
          <a:ln>
            <a:noFill/>
          </a:ln>
        </p:spPr>
        <p:txBody>
          <a:bodyPr spcFirstLastPara="1" wrap="square" lIns="79125" tIns="79125" rIns="79125" bIns="79125" anchor="ctr" anchorCtr="0"/>
          <a:lstStyle>
            <a:lvl1pPr marR="0" lvl="0" algn="ctr"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311" name="Google Shape;311;p54"/>
          <p:cNvSpPr txBox="1">
            <a:spLocks noGrp="1"/>
          </p:cNvSpPr>
          <p:nvPr>
            <p:ph type="sldNum" idx="12"/>
          </p:nvPr>
        </p:nvSpPr>
        <p:spPr>
          <a:xfrm>
            <a:off x="6553200" y="4767263"/>
            <a:ext cx="2133600" cy="273900"/>
          </a:xfrm>
          <a:prstGeom prst="rect">
            <a:avLst/>
          </a:prstGeom>
          <a:noFill/>
          <a:ln>
            <a:noFill/>
          </a:ln>
        </p:spPr>
        <p:txBody>
          <a:bodyPr spcFirstLastPara="1" wrap="square" lIns="79125" tIns="39550" rIns="79125" bIns="39550" anchor="ctr" anchorCtr="0">
            <a:noAutofit/>
          </a:bodyPr>
          <a:lstStyle>
            <a:lvl1pPr marL="0" marR="0" lvl="0"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6" name="Rounded Rectangle 15"/>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4015472"/>
            <a:ext cx="8723376" cy="99868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200150"/>
            <a:ext cx="7772400" cy="1335081"/>
          </a:xfrm>
        </p:spPr>
        <p:txBody>
          <a:bodyPr anchor="b">
            <a:normAutofit/>
          </a:bodyPr>
          <a:lstStyle>
            <a:lvl1pPr>
              <a:defRPr sz="4400">
                <a:solidFill>
                  <a:srgbClr val="FFFFFF"/>
                </a:solidFill>
              </a:defRPr>
            </a:lvl1pPr>
          </a:lstStyle>
          <a:p>
            <a:r>
              <a:rPr lang="nl-NL"/>
              <a:t>Klik om de stijl te bewerken</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nl-NL"/>
              <a:t>Klik om de stijl te bewerken</a:t>
            </a:r>
            <a:endParaRPr 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4" name="Rounded Rectangle 13"/>
          <p:cNvSpPr/>
          <p:nvPr/>
        </p:nvSpPr>
        <p:spPr>
          <a:xfrm>
            <a:off x="228600" y="171450"/>
            <a:ext cx="8695944" cy="355244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3152694"/>
            <a:ext cx="2876429" cy="53552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3056467"/>
            <a:ext cx="5544515" cy="63760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3065672"/>
            <a:ext cx="5467980" cy="580704"/>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3055631"/>
            <a:ext cx="3308000" cy="48866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3043916"/>
            <a:ext cx="8723376" cy="99740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1367365" y="1078086"/>
            <a:ext cx="6417734"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7B8AEBBE-F8B2-42CF-9895-E86A608384EB}" type="datetime1">
              <a:rPr lang="en-US" smtClean="0"/>
              <a:pPr/>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009394"/>
            <a:ext cx="3822192" cy="2585466"/>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Content Placeholder 10"/>
          <p:cNvSpPr>
            <a:spLocks noGrp="1"/>
          </p:cNvSpPr>
          <p:nvPr>
            <p:ph sz="quarter" idx="14"/>
          </p:nvPr>
        </p:nvSpPr>
        <p:spPr>
          <a:xfrm>
            <a:off x="4645152" y="2009394"/>
            <a:ext cx="3822192" cy="2585466"/>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7333"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sslide_vl">
  <p:cSld name="Basisslide_vl">
    <p:spTree>
      <p:nvGrpSpPr>
        <p:cNvPr id="1" name="Shape 226"/>
        <p:cNvGrpSpPr/>
        <p:nvPr/>
      </p:nvGrpSpPr>
      <p:grpSpPr>
        <a:xfrm>
          <a:off x="0" y="0"/>
          <a:ext cx="0" cy="0"/>
          <a:chOff x="0" y="0"/>
          <a:chExt cx="0" cy="0"/>
        </a:xfrm>
      </p:grpSpPr>
      <p:sp>
        <p:nvSpPr>
          <p:cNvPr id="227" name="Google Shape;227;p42"/>
          <p:cNvSpPr txBox="1">
            <a:spLocks noGrp="1"/>
          </p:cNvSpPr>
          <p:nvPr>
            <p:ph type="title"/>
          </p:nvPr>
        </p:nvSpPr>
        <p:spPr>
          <a:xfrm>
            <a:off x="457200" y="143619"/>
            <a:ext cx="8229600" cy="489900"/>
          </a:xfrm>
          <a:prstGeom prst="rect">
            <a:avLst/>
          </a:prstGeom>
          <a:noFill/>
          <a:ln>
            <a:noFill/>
          </a:ln>
        </p:spPr>
        <p:txBody>
          <a:bodyPr spcFirstLastPara="1" wrap="square" lIns="79125" tIns="79125" rIns="79125" bIns="79125" anchor="b" anchorCtr="0"/>
          <a:lstStyle>
            <a:lvl1pPr marR="0" lvl="0" algn="l" rtl="0">
              <a:lnSpc>
                <a:spcPct val="100000"/>
              </a:lnSpc>
              <a:spcBef>
                <a:spcPts val="0"/>
              </a:spcBef>
              <a:spcAft>
                <a:spcPts val="0"/>
              </a:spcAft>
              <a:buClr>
                <a:srgbClr val="294376"/>
              </a:buClr>
              <a:buSzPts val="2400"/>
              <a:buFont typeface="Calibri"/>
              <a:buNone/>
              <a:defRPr sz="2400" b="1" i="0" u="none" strike="noStrike" cap="none">
                <a:solidFill>
                  <a:srgbClr val="29437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228" name="Google Shape;228;p42"/>
          <p:cNvSpPr txBox="1">
            <a:spLocks noGrp="1"/>
          </p:cNvSpPr>
          <p:nvPr>
            <p:ph type="body" idx="1"/>
          </p:nvPr>
        </p:nvSpPr>
        <p:spPr>
          <a:xfrm>
            <a:off x="457200" y="1200150"/>
            <a:ext cx="8229600" cy="3394500"/>
          </a:xfrm>
          <a:prstGeom prst="rect">
            <a:avLst/>
          </a:prstGeom>
          <a:noFill/>
          <a:ln>
            <a:noFill/>
          </a:ln>
        </p:spPr>
        <p:txBody>
          <a:bodyPr spcFirstLastPara="1" wrap="square" lIns="79125" tIns="79125" rIns="79125" bIns="79125" anchor="t" anchorCtr="0"/>
          <a:lstStyle>
            <a:lvl1pPr marL="457200" marR="0" lvl="0" indent="-406400" algn="l" rtl="0">
              <a:lnSpc>
                <a:spcPct val="100000"/>
              </a:lnSpc>
              <a:spcBef>
                <a:spcPts val="600"/>
              </a:spcBef>
              <a:spcAft>
                <a:spcPts val="0"/>
              </a:spcAft>
              <a:buClr>
                <a:srgbClr val="3E89CA"/>
              </a:buClr>
              <a:buSzPts val="2800"/>
              <a:buFont typeface="Arial"/>
              <a:buChar char="•"/>
              <a:defRPr sz="2800" b="0" i="0" u="none" strike="noStrike" cap="none">
                <a:solidFill>
                  <a:srgbClr val="3E89CA"/>
                </a:solidFill>
                <a:latin typeface="Calibri"/>
                <a:ea typeface="Calibri"/>
                <a:cs typeface="Calibri"/>
                <a:sym typeface="Calibri"/>
              </a:defRPr>
            </a:lvl1pPr>
            <a:lvl2pPr marL="914400" marR="0" lvl="1" indent="-381000" algn="l" rtl="0">
              <a:lnSpc>
                <a:spcPct val="100000"/>
              </a:lnSpc>
              <a:spcBef>
                <a:spcPts val="500"/>
              </a:spcBef>
              <a:spcAft>
                <a:spcPts val="0"/>
              </a:spcAft>
              <a:buClr>
                <a:srgbClr val="294376"/>
              </a:buClr>
              <a:buSzPts val="2400"/>
              <a:buFont typeface="Arial"/>
              <a:buChar char="•"/>
              <a:defRPr sz="2400" b="0" i="0" u="none" strike="noStrike" cap="none">
                <a:solidFill>
                  <a:srgbClr val="294376"/>
                </a:solidFill>
                <a:latin typeface="Calibri"/>
                <a:ea typeface="Calibri"/>
                <a:cs typeface="Calibri"/>
                <a:sym typeface="Calibri"/>
              </a:defRPr>
            </a:lvl2pPr>
            <a:lvl3pPr marL="1371600" marR="0" lvl="2" indent="-361950" algn="l" rtl="0">
              <a:lnSpc>
                <a:spcPct val="100000"/>
              </a:lnSpc>
              <a:spcBef>
                <a:spcPts val="400"/>
              </a:spcBef>
              <a:spcAft>
                <a:spcPts val="0"/>
              </a:spcAft>
              <a:buClr>
                <a:srgbClr val="3E89CA"/>
              </a:buClr>
              <a:buSzPts val="2100"/>
              <a:buFont typeface="Arial"/>
              <a:buChar char="•"/>
              <a:defRPr sz="2100" b="0" i="0" u="none" strike="noStrike" cap="none">
                <a:solidFill>
                  <a:srgbClr val="3E89CA"/>
                </a:solidFill>
                <a:latin typeface="Calibri"/>
                <a:ea typeface="Calibri"/>
                <a:cs typeface="Calibri"/>
                <a:sym typeface="Calibri"/>
              </a:defRPr>
            </a:lvl3pPr>
            <a:lvl4pPr marL="1828800" marR="0" lvl="3" indent="-336550" algn="l" rtl="0">
              <a:lnSpc>
                <a:spcPct val="100000"/>
              </a:lnSpc>
              <a:spcBef>
                <a:spcPts val="300"/>
              </a:spcBef>
              <a:spcAft>
                <a:spcPts val="0"/>
              </a:spcAft>
              <a:buClr>
                <a:srgbClr val="294376"/>
              </a:buClr>
              <a:buSzPts val="1700"/>
              <a:buFont typeface="Arial"/>
              <a:buChar char="•"/>
              <a:defRPr sz="1700" b="0" i="0" u="none" strike="noStrike" cap="none">
                <a:solidFill>
                  <a:srgbClr val="294376"/>
                </a:solidFill>
                <a:latin typeface="Calibri"/>
                <a:ea typeface="Calibri"/>
                <a:cs typeface="Calibri"/>
                <a:sym typeface="Calibri"/>
              </a:defRPr>
            </a:lvl4pPr>
            <a:lvl5pPr marL="2286000" marR="0" lvl="4" indent="-336550" algn="l" rtl="0">
              <a:lnSpc>
                <a:spcPct val="100000"/>
              </a:lnSpc>
              <a:spcBef>
                <a:spcPts val="300"/>
              </a:spcBef>
              <a:spcAft>
                <a:spcPts val="0"/>
              </a:spcAft>
              <a:buClr>
                <a:srgbClr val="3E89CA"/>
              </a:buClr>
              <a:buSzPts val="1700"/>
              <a:buFont typeface="Arial"/>
              <a:buChar char="•"/>
              <a:defRPr sz="1700" b="0" i="0" u="none" strike="noStrike" cap="none">
                <a:solidFill>
                  <a:srgbClr val="3E89CA"/>
                </a:solidFill>
                <a:latin typeface="Calibri"/>
                <a:ea typeface="Calibri"/>
                <a:cs typeface="Calibri"/>
                <a:sym typeface="Calibri"/>
              </a:defRPr>
            </a:lvl5pPr>
            <a:lvl6pPr marL="2743200" marR="0" lvl="5"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229" name="Google Shape;229;p42"/>
          <p:cNvSpPr txBox="1">
            <a:spLocks noGrp="1"/>
          </p:cNvSpPr>
          <p:nvPr>
            <p:ph type="body" idx="2"/>
          </p:nvPr>
        </p:nvSpPr>
        <p:spPr>
          <a:xfrm>
            <a:off x="457200" y="633412"/>
            <a:ext cx="8229600" cy="480900"/>
          </a:xfrm>
          <a:prstGeom prst="rect">
            <a:avLst/>
          </a:prstGeom>
          <a:noFill/>
          <a:ln>
            <a:noFill/>
          </a:ln>
        </p:spPr>
        <p:txBody>
          <a:bodyPr spcFirstLastPara="1" wrap="square" lIns="79125" tIns="79125" rIns="79125" bIns="79125" anchor="t" anchorCtr="0"/>
          <a:lstStyle>
            <a:lvl1pPr marL="457200" marR="0" lvl="0" indent="-228600" algn="l" rtl="0">
              <a:lnSpc>
                <a:spcPct val="100000"/>
              </a:lnSpc>
              <a:spcBef>
                <a:spcPts val="300"/>
              </a:spcBef>
              <a:spcAft>
                <a:spcPts val="0"/>
              </a:spcAft>
              <a:buClr>
                <a:srgbClr val="3E89CA"/>
              </a:buClr>
              <a:buSzPts val="1400"/>
              <a:buFont typeface="Arial"/>
              <a:buNone/>
              <a:defRPr sz="1400" b="0" i="0" u="none" strike="noStrike" cap="none">
                <a:solidFill>
                  <a:srgbClr val="3E89CA"/>
                </a:solidFill>
                <a:latin typeface="Calibri"/>
                <a:ea typeface="Calibri"/>
                <a:cs typeface="Calibri"/>
                <a:sym typeface="Calibri"/>
              </a:defRPr>
            </a:lvl1pPr>
            <a:lvl2pPr marL="914400" marR="0" lvl="1" indent="-381000" algn="l" rtl="0">
              <a:lnSpc>
                <a:spcPct val="100000"/>
              </a:lnSpc>
              <a:spcBef>
                <a:spcPts val="500"/>
              </a:spcBef>
              <a:spcAft>
                <a:spcPts val="0"/>
              </a:spcAft>
              <a:buClr>
                <a:srgbClr val="3E89CA"/>
              </a:buClr>
              <a:buSzPts val="2400"/>
              <a:buFont typeface="Arial"/>
              <a:buChar char="•"/>
              <a:defRPr sz="2400" b="0" i="0" u="none" strike="noStrike" cap="none">
                <a:solidFill>
                  <a:srgbClr val="3E89CA"/>
                </a:solidFill>
                <a:latin typeface="Calibri"/>
                <a:ea typeface="Calibri"/>
                <a:cs typeface="Calibri"/>
                <a:sym typeface="Calibri"/>
              </a:defRPr>
            </a:lvl2pPr>
            <a:lvl3pPr marL="1371600" marR="0" lvl="2" indent="-361950" algn="l" rtl="0">
              <a:lnSpc>
                <a:spcPct val="100000"/>
              </a:lnSpc>
              <a:spcBef>
                <a:spcPts val="400"/>
              </a:spcBef>
              <a:spcAft>
                <a:spcPts val="0"/>
              </a:spcAft>
              <a:buClr>
                <a:srgbClr val="3E89CA"/>
              </a:buClr>
              <a:buSzPts val="2100"/>
              <a:buFont typeface="Arial"/>
              <a:buChar char="•"/>
              <a:defRPr sz="2100" b="0" i="0" u="none" strike="noStrike" cap="none">
                <a:solidFill>
                  <a:srgbClr val="3E89CA"/>
                </a:solidFill>
                <a:latin typeface="Calibri"/>
                <a:ea typeface="Calibri"/>
                <a:cs typeface="Calibri"/>
                <a:sym typeface="Calibri"/>
              </a:defRPr>
            </a:lvl3pPr>
            <a:lvl4pPr marL="1828800" marR="0" lvl="3" indent="-336550" algn="l" rtl="0">
              <a:lnSpc>
                <a:spcPct val="100000"/>
              </a:lnSpc>
              <a:spcBef>
                <a:spcPts val="300"/>
              </a:spcBef>
              <a:spcAft>
                <a:spcPts val="0"/>
              </a:spcAft>
              <a:buClr>
                <a:srgbClr val="3E89CA"/>
              </a:buClr>
              <a:buSzPts val="1700"/>
              <a:buFont typeface="Arial"/>
              <a:buChar char="•"/>
              <a:defRPr sz="1700" b="0" i="0" u="none" strike="noStrike" cap="none">
                <a:solidFill>
                  <a:srgbClr val="3E89CA"/>
                </a:solidFill>
                <a:latin typeface="Calibri"/>
                <a:ea typeface="Calibri"/>
                <a:cs typeface="Calibri"/>
                <a:sym typeface="Calibri"/>
              </a:defRPr>
            </a:lvl4pPr>
            <a:lvl5pPr marL="2286000" marR="0" lvl="4" indent="-336550" algn="l" rtl="0">
              <a:lnSpc>
                <a:spcPct val="100000"/>
              </a:lnSpc>
              <a:spcBef>
                <a:spcPts val="300"/>
              </a:spcBef>
              <a:spcAft>
                <a:spcPts val="0"/>
              </a:spcAft>
              <a:buClr>
                <a:srgbClr val="3E89CA"/>
              </a:buClr>
              <a:buSzPts val="1700"/>
              <a:buFont typeface="Arial"/>
              <a:buChar char="•"/>
              <a:defRPr sz="1700" b="0" i="0" u="none" strike="noStrike" cap="none">
                <a:solidFill>
                  <a:srgbClr val="3E89CA"/>
                </a:solidFill>
                <a:latin typeface="Calibri"/>
                <a:ea typeface="Calibri"/>
                <a:cs typeface="Calibri"/>
                <a:sym typeface="Calibri"/>
              </a:defRPr>
            </a:lvl5pPr>
            <a:lvl6pPr marL="2743200" marR="0" lvl="5"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grpSp>
        <p:nvGrpSpPr>
          <p:cNvPr id="230" name="Google Shape;230;p42"/>
          <p:cNvGrpSpPr/>
          <p:nvPr/>
        </p:nvGrpSpPr>
        <p:grpSpPr>
          <a:xfrm>
            <a:off x="-13194" y="4273871"/>
            <a:ext cx="9157094" cy="900220"/>
            <a:chOff x="-13194" y="5657850"/>
            <a:chExt cx="9157094" cy="1200293"/>
          </a:xfrm>
        </p:grpSpPr>
        <p:sp>
          <p:nvSpPr>
            <p:cNvPr id="231" name="Google Shape;231;p42"/>
            <p:cNvSpPr/>
            <p:nvPr/>
          </p:nvSpPr>
          <p:spPr>
            <a:xfrm>
              <a:off x="-12700" y="5664200"/>
              <a:ext cx="9156600" cy="1193700"/>
            </a:xfrm>
            <a:custGeom>
              <a:avLst/>
              <a:gdLst/>
              <a:ahLst/>
              <a:cxnLst/>
              <a:rect l="l" t="t" r="r" b="b"/>
              <a:pathLst>
                <a:path w="120000" h="120000" extrusionOk="0">
                  <a:moveTo>
                    <a:pt x="0" y="37021"/>
                  </a:moveTo>
                  <a:lnTo>
                    <a:pt x="120000" y="0"/>
                  </a:lnTo>
                  <a:lnTo>
                    <a:pt x="120000" y="117446"/>
                  </a:lnTo>
                  <a:lnTo>
                    <a:pt x="0" y="120000"/>
                  </a:lnTo>
                  <a:lnTo>
                    <a:pt x="0" y="37021"/>
                  </a:lnTo>
                  <a:close/>
                </a:path>
              </a:pathLst>
            </a:custGeom>
            <a:solidFill>
              <a:srgbClr val="E6E6D5"/>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0" i="0" u="none" strike="noStrike" cap="none">
                <a:solidFill>
                  <a:schemeClr val="lt1"/>
                </a:solidFill>
                <a:latin typeface="Calibri"/>
                <a:ea typeface="Calibri"/>
                <a:cs typeface="Calibri"/>
                <a:sym typeface="Calibri"/>
              </a:endParaRPr>
            </a:p>
          </p:txBody>
        </p:sp>
        <p:pic>
          <p:nvPicPr>
            <p:cNvPr id="232" name="Google Shape;232;p42" descr="leeuw.png"/>
            <p:cNvPicPr preferRelativeResize="0"/>
            <p:nvPr/>
          </p:nvPicPr>
          <p:blipFill rotWithShape="1">
            <a:blip r:embed="rId2">
              <a:alphaModFix/>
            </a:blip>
            <a:srcRect/>
            <a:stretch/>
          </p:blipFill>
          <p:spPr>
            <a:xfrm>
              <a:off x="-13194" y="5980644"/>
              <a:ext cx="813300" cy="877499"/>
            </a:xfrm>
            <a:prstGeom prst="rect">
              <a:avLst/>
            </a:prstGeom>
            <a:noFill/>
            <a:ln>
              <a:noFill/>
            </a:ln>
          </p:spPr>
        </p:pic>
        <p:sp>
          <p:nvSpPr>
            <p:cNvPr id="233" name="Google Shape;233;p42"/>
            <p:cNvSpPr/>
            <p:nvPr/>
          </p:nvSpPr>
          <p:spPr>
            <a:xfrm>
              <a:off x="6350000" y="5657850"/>
              <a:ext cx="2793900" cy="1187400"/>
            </a:xfrm>
            <a:custGeom>
              <a:avLst/>
              <a:gdLst/>
              <a:ahLst/>
              <a:cxnLst/>
              <a:rect l="l" t="t" r="r" b="b"/>
              <a:pathLst>
                <a:path w="120000" h="120000" extrusionOk="0">
                  <a:moveTo>
                    <a:pt x="13909" y="120000"/>
                  </a:moveTo>
                  <a:lnTo>
                    <a:pt x="0" y="12192"/>
                  </a:lnTo>
                  <a:lnTo>
                    <a:pt x="120000" y="0"/>
                  </a:lnTo>
                  <a:cubicBezTo>
                    <a:pt x="119909" y="39786"/>
                    <a:pt x="119818" y="79572"/>
                    <a:pt x="119727" y="119358"/>
                  </a:cubicBezTo>
                  <a:lnTo>
                    <a:pt x="13909" y="120000"/>
                  </a:lnTo>
                  <a:close/>
                </a:path>
              </a:pathLst>
            </a:custGeom>
            <a:solidFill>
              <a:srgbClr val="3E89CA"/>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0" i="0" u="none" strike="noStrike" cap="none">
                <a:solidFill>
                  <a:schemeClr val="lt1"/>
                </a:solidFill>
                <a:latin typeface="Calibri"/>
                <a:ea typeface="Calibri"/>
                <a:cs typeface="Calibri"/>
                <a:sym typeface="Calibri"/>
              </a:endParaRPr>
            </a:p>
          </p:txBody>
        </p:sp>
        <p:pic>
          <p:nvPicPr>
            <p:cNvPr id="234" name="Google Shape;234;p42" descr="VDAB_logo_zonder.png"/>
            <p:cNvPicPr preferRelativeResize="0"/>
            <p:nvPr/>
          </p:nvPicPr>
          <p:blipFill rotWithShape="1">
            <a:blip r:embed="rId3">
              <a:alphaModFix/>
            </a:blip>
            <a:srcRect/>
            <a:stretch/>
          </p:blipFill>
          <p:spPr>
            <a:xfrm>
              <a:off x="7320278" y="6062075"/>
              <a:ext cx="1113900" cy="456900"/>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12" name="Rounded Rectangle 11"/>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535643"/>
            <a:ext cx="8723376" cy="99740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BE" smtClean="0"/>
              <a:t>‹#›</a:t>
            </a:fld>
            <a:endParaRPr lang="nl-BE"/>
          </a:p>
        </p:txBody>
      </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5" name="Rounded Rectangle 14"/>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2686050"/>
            <a:ext cx="3352800" cy="142875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grpSp>
        <p:nvGrpSpPr>
          <p:cNvPr id="2" name="Group 23"/>
          <p:cNvGrpSpPr>
            <a:grpSpLocks noChangeAspect="1"/>
          </p:cNvGrpSpPr>
          <p:nvPr/>
        </p:nvGrpSpPr>
        <p:grpSpPr bwMode="hidden">
          <a:xfrm>
            <a:off x="211665" y="535643"/>
            <a:ext cx="8723376" cy="99868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nl-NL"/>
              <a:t>Klik om de stijl te bewerken</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4015472"/>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254000"/>
            <a:ext cx="3812645" cy="1822451"/>
          </a:xfrm>
        </p:spPr>
        <p:txBody>
          <a:bodyPr anchor="b">
            <a:normAutofit/>
          </a:bodyPr>
          <a:lstStyle>
            <a:lvl1pPr algn="l">
              <a:defRPr sz="2800" b="0">
                <a:solidFill>
                  <a:srgbClr val="FFFFFF"/>
                </a:solidFill>
              </a:defRPr>
            </a:lvl1pPr>
          </a:lstStyle>
          <a:p>
            <a:r>
              <a:rPr lang="nl-NL"/>
              <a:t>Klik om de stijl te bewerken</a:t>
            </a:r>
            <a:endParaRPr lang="en-US" dirty="0"/>
          </a:p>
        </p:txBody>
      </p:sp>
      <p:sp>
        <p:nvSpPr>
          <p:cNvPr id="4" name="Text Placeholder 3"/>
          <p:cNvSpPr>
            <a:spLocks noGrp="1"/>
          </p:cNvSpPr>
          <p:nvPr>
            <p:ph type="body" sz="half" idx="2"/>
          </p:nvPr>
        </p:nvSpPr>
        <p:spPr>
          <a:xfrm>
            <a:off x="4868334" y="2089150"/>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88856D55-EFBE-4F9B-8A5F-09D42CA22A9B}" type="datetime1">
              <a:rPr lang="en-US" smtClean="0"/>
              <a:pPr/>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1" name="Rounded Rectangle 20"/>
          <p:cNvSpPr/>
          <p:nvPr/>
        </p:nvSpPr>
        <p:spPr bwMode="hidden">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535643"/>
            <a:ext cx="8723376" cy="99868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085850"/>
            <a:ext cx="2057400" cy="3365500"/>
          </a:xfrm>
        </p:spPr>
        <p:txBody>
          <a:bodyPr vert="eaVert" anchor="ctr"/>
          <a:lstStyle>
            <a:lvl1pPr algn="l">
              <a:defRPr>
                <a:solidFill>
                  <a:schemeClr val="tx2"/>
                </a:solidFil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457200" y="1085850"/>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sisslide">
  <p:cSld name="Basisslide">
    <p:spTree>
      <p:nvGrpSpPr>
        <p:cNvPr id="1" name="Shape 326"/>
        <p:cNvGrpSpPr/>
        <p:nvPr/>
      </p:nvGrpSpPr>
      <p:grpSpPr>
        <a:xfrm>
          <a:off x="0" y="0"/>
          <a:ext cx="0" cy="0"/>
          <a:chOff x="0" y="0"/>
          <a:chExt cx="0" cy="0"/>
        </a:xfrm>
      </p:grpSpPr>
      <p:sp>
        <p:nvSpPr>
          <p:cNvPr id="327" name="Google Shape;327;p57"/>
          <p:cNvSpPr txBox="1">
            <a:spLocks noGrp="1"/>
          </p:cNvSpPr>
          <p:nvPr>
            <p:ph type="title"/>
          </p:nvPr>
        </p:nvSpPr>
        <p:spPr>
          <a:xfrm>
            <a:off x="457200" y="143618"/>
            <a:ext cx="5843400" cy="489900"/>
          </a:xfrm>
          <a:prstGeom prst="rect">
            <a:avLst/>
          </a:prstGeom>
          <a:noFill/>
          <a:ln>
            <a:noFill/>
          </a:ln>
        </p:spPr>
        <p:txBody>
          <a:bodyPr spcFirstLastPara="1" wrap="square" lIns="79125" tIns="79125" rIns="79125" bIns="79125" anchor="b" anchorCtr="0"/>
          <a:lstStyle>
            <a:lvl1pPr marR="0" lvl="0" algn="l" rtl="0">
              <a:lnSpc>
                <a:spcPct val="100000"/>
              </a:lnSpc>
              <a:spcBef>
                <a:spcPts val="0"/>
              </a:spcBef>
              <a:spcAft>
                <a:spcPts val="0"/>
              </a:spcAft>
              <a:buClr>
                <a:srgbClr val="294376"/>
              </a:buClr>
              <a:buSzPts val="2400"/>
              <a:buFont typeface="Calibri"/>
              <a:buNone/>
              <a:defRPr sz="2400" b="1" i="0" u="none" strike="noStrike" cap="none">
                <a:solidFill>
                  <a:srgbClr val="29437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328" name="Google Shape;328;p57"/>
          <p:cNvSpPr txBox="1">
            <a:spLocks noGrp="1"/>
          </p:cNvSpPr>
          <p:nvPr>
            <p:ph type="body" idx="1"/>
          </p:nvPr>
        </p:nvSpPr>
        <p:spPr>
          <a:xfrm>
            <a:off x="457200" y="1200150"/>
            <a:ext cx="8229600" cy="3394500"/>
          </a:xfrm>
          <a:prstGeom prst="rect">
            <a:avLst/>
          </a:prstGeom>
          <a:noFill/>
          <a:ln>
            <a:noFill/>
          </a:ln>
        </p:spPr>
        <p:txBody>
          <a:bodyPr spcFirstLastPara="1" wrap="square" lIns="79125" tIns="79125" rIns="79125" bIns="79125" anchor="t" anchorCtr="0"/>
          <a:lstStyle>
            <a:lvl1pPr marL="457200" marR="0" lvl="0" indent="-406400" algn="l" rtl="0">
              <a:lnSpc>
                <a:spcPct val="100000"/>
              </a:lnSpc>
              <a:spcBef>
                <a:spcPts val="600"/>
              </a:spcBef>
              <a:spcAft>
                <a:spcPts val="0"/>
              </a:spcAft>
              <a:buClr>
                <a:srgbClr val="3E89CA"/>
              </a:buClr>
              <a:buSzPts val="2800"/>
              <a:buFont typeface="Arial"/>
              <a:buChar char="•"/>
              <a:defRPr sz="2800" b="0" i="0" u="none" strike="noStrike" cap="none">
                <a:solidFill>
                  <a:srgbClr val="3E89CA"/>
                </a:solidFill>
                <a:latin typeface="Calibri"/>
                <a:ea typeface="Calibri"/>
                <a:cs typeface="Calibri"/>
                <a:sym typeface="Calibri"/>
              </a:defRPr>
            </a:lvl1pPr>
            <a:lvl2pPr marL="914400" marR="0" lvl="1" indent="-381000" algn="l" rtl="0">
              <a:lnSpc>
                <a:spcPct val="100000"/>
              </a:lnSpc>
              <a:spcBef>
                <a:spcPts val="500"/>
              </a:spcBef>
              <a:spcAft>
                <a:spcPts val="0"/>
              </a:spcAft>
              <a:buClr>
                <a:srgbClr val="294376"/>
              </a:buClr>
              <a:buSzPts val="2400"/>
              <a:buFont typeface="Arial"/>
              <a:buChar char="•"/>
              <a:defRPr sz="2400" b="0" i="0" u="none" strike="noStrike" cap="none">
                <a:solidFill>
                  <a:srgbClr val="294376"/>
                </a:solidFill>
                <a:latin typeface="Calibri"/>
                <a:ea typeface="Calibri"/>
                <a:cs typeface="Calibri"/>
                <a:sym typeface="Calibri"/>
              </a:defRPr>
            </a:lvl2pPr>
            <a:lvl3pPr marL="1371600" marR="0" lvl="2" indent="-361950" algn="l" rtl="0">
              <a:lnSpc>
                <a:spcPct val="100000"/>
              </a:lnSpc>
              <a:spcBef>
                <a:spcPts val="400"/>
              </a:spcBef>
              <a:spcAft>
                <a:spcPts val="0"/>
              </a:spcAft>
              <a:buClr>
                <a:srgbClr val="3E89CA"/>
              </a:buClr>
              <a:buSzPts val="2100"/>
              <a:buFont typeface="Arial"/>
              <a:buChar char="•"/>
              <a:defRPr sz="2100" b="0" i="0" u="none" strike="noStrike" cap="none">
                <a:solidFill>
                  <a:srgbClr val="3E89CA"/>
                </a:solidFill>
                <a:latin typeface="Calibri"/>
                <a:ea typeface="Calibri"/>
                <a:cs typeface="Calibri"/>
                <a:sym typeface="Calibri"/>
              </a:defRPr>
            </a:lvl3pPr>
            <a:lvl4pPr marL="1828800" marR="0" lvl="3" indent="-336550" algn="l" rtl="0">
              <a:lnSpc>
                <a:spcPct val="100000"/>
              </a:lnSpc>
              <a:spcBef>
                <a:spcPts val="300"/>
              </a:spcBef>
              <a:spcAft>
                <a:spcPts val="0"/>
              </a:spcAft>
              <a:buClr>
                <a:srgbClr val="294376"/>
              </a:buClr>
              <a:buSzPts val="1700"/>
              <a:buFont typeface="Arial"/>
              <a:buChar char="•"/>
              <a:defRPr sz="1700" b="0" i="0" u="none" strike="noStrike" cap="none">
                <a:solidFill>
                  <a:srgbClr val="294376"/>
                </a:solidFill>
                <a:latin typeface="Calibri"/>
                <a:ea typeface="Calibri"/>
                <a:cs typeface="Calibri"/>
                <a:sym typeface="Calibri"/>
              </a:defRPr>
            </a:lvl4pPr>
            <a:lvl5pPr marL="2286000" marR="0" lvl="4" indent="-336550" algn="l" rtl="0">
              <a:lnSpc>
                <a:spcPct val="100000"/>
              </a:lnSpc>
              <a:spcBef>
                <a:spcPts val="300"/>
              </a:spcBef>
              <a:spcAft>
                <a:spcPts val="0"/>
              </a:spcAft>
              <a:buClr>
                <a:srgbClr val="3E89CA"/>
              </a:buClr>
              <a:buSzPts val="1700"/>
              <a:buFont typeface="Arial"/>
              <a:buChar char="•"/>
              <a:defRPr sz="1700" b="0" i="0" u="none" strike="noStrike" cap="none">
                <a:solidFill>
                  <a:srgbClr val="3E89CA"/>
                </a:solidFill>
                <a:latin typeface="Calibri"/>
                <a:ea typeface="Calibri"/>
                <a:cs typeface="Calibri"/>
                <a:sym typeface="Calibri"/>
              </a:defRPr>
            </a:lvl5pPr>
            <a:lvl6pPr marL="2743200" marR="0" lvl="5"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331" name="Google Shape;331;p57"/>
          <p:cNvSpPr txBox="1">
            <a:spLocks noGrp="1"/>
          </p:cNvSpPr>
          <p:nvPr>
            <p:ph type="body" idx="2"/>
          </p:nvPr>
        </p:nvSpPr>
        <p:spPr>
          <a:xfrm>
            <a:off x="457200" y="633412"/>
            <a:ext cx="8229600" cy="480900"/>
          </a:xfrm>
          <a:prstGeom prst="rect">
            <a:avLst/>
          </a:prstGeom>
          <a:noFill/>
          <a:ln>
            <a:noFill/>
          </a:ln>
        </p:spPr>
        <p:txBody>
          <a:bodyPr spcFirstLastPara="1" wrap="square" lIns="79125" tIns="79125" rIns="79125" bIns="79125" anchor="t" anchorCtr="0"/>
          <a:lstStyle>
            <a:lvl1pPr marL="457200" marR="0" lvl="0" indent="-228600" algn="l" rtl="0">
              <a:lnSpc>
                <a:spcPct val="100000"/>
              </a:lnSpc>
              <a:spcBef>
                <a:spcPts val="300"/>
              </a:spcBef>
              <a:spcAft>
                <a:spcPts val="0"/>
              </a:spcAft>
              <a:buClr>
                <a:srgbClr val="3E89CA"/>
              </a:buClr>
              <a:buSzPts val="1400"/>
              <a:buFont typeface="Arial"/>
              <a:buNone/>
              <a:defRPr sz="1400" b="0" i="0" u="none" strike="noStrike" cap="none">
                <a:solidFill>
                  <a:srgbClr val="3E89CA"/>
                </a:solidFill>
                <a:latin typeface="Calibri"/>
                <a:ea typeface="Calibri"/>
                <a:cs typeface="Calibri"/>
                <a:sym typeface="Calibri"/>
              </a:defRPr>
            </a:lvl1pPr>
            <a:lvl2pPr marL="914400" marR="0" lvl="1" indent="-381000" algn="l" rtl="0">
              <a:lnSpc>
                <a:spcPct val="100000"/>
              </a:lnSpc>
              <a:spcBef>
                <a:spcPts val="500"/>
              </a:spcBef>
              <a:spcAft>
                <a:spcPts val="0"/>
              </a:spcAft>
              <a:buClr>
                <a:srgbClr val="3E89CA"/>
              </a:buClr>
              <a:buSzPts val="2400"/>
              <a:buFont typeface="Arial"/>
              <a:buChar char="•"/>
              <a:defRPr sz="2400" b="0" i="0" u="none" strike="noStrike" cap="none">
                <a:solidFill>
                  <a:srgbClr val="3E89CA"/>
                </a:solidFill>
                <a:latin typeface="Calibri"/>
                <a:ea typeface="Calibri"/>
                <a:cs typeface="Calibri"/>
                <a:sym typeface="Calibri"/>
              </a:defRPr>
            </a:lvl2pPr>
            <a:lvl3pPr marL="1371600" marR="0" lvl="2" indent="-361950" algn="l" rtl="0">
              <a:lnSpc>
                <a:spcPct val="100000"/>
              </a:lnSpc>
              <a:spcBef>
                <a:spcPts val="400"/>
              </a:spcBef>
              <a:spcAft>
                <a:spcPts val="0"/>
              </a:spcAft>
              <a:buClr>
                <a:srgbClr val="3E89CA"/>
              </a:buClr>
              <a:buSzPts val="2100"/>
              <a:buFont typeface="Arial"/>
              <a:buChar char="•"/>
              <a:defRPr sz="2100" b="0" i="0" u="none" strike="noStrike" cap="none">
                <a:solidFill>
                  <a:srgbClr val="3E89CA"/>
                </a:solidFill>
                <a:latin typeface="Calibri"/>
                <a:ea typeface="Calibri"/>
                <a:cs typeface="Calibri"/>
                <a:sym typeface="Calibri"/>
              </a:defRPr>
            </a:lvl3pPr>
            <a:lvl4pPr marL="1828800" marR="0" lvl="3" indent="-336550" algn="l" rtl="0">
              <a:lnSpc>
                <a:spcPct val="100000"/>
              </a:lnSpc>
              <a:spcBef>
                <a:spcPts val="300"/>
              </a:spcBef>
              <a:spcAft>
                <a:spcPts val="0"/>
              </a:spcAft>
              <a:buClr>
                <a:srgbClr val="3E89CA"/>
              </a:buClr>
              <a:buSzPts val="1700"/>
              <a:buFont typeface="Arial"/>
              <a:buChar char="•"/>
              <a:defRPr sz="1700" b="0" i="0" u="none" strike="noStrike" cap="none">
                <a:solidFill>
                  <a:srgbClr val="3E89CA"/>
                </a:solidFill>
                <a:latin typeface="Calibri"/>
                <a:ea typeface="Calibri"/>
                <a:cs typeface="Calibri"/>
                <a:sym typeface="Calibri"/>
              </a:defRPr>
            </a:lvl4pPr>
            <a:lvl5pPr marL="2286000" marR="0" lvl="4" indent="-336550" algn="l" rtl="0">
              <a:lnSpc>
                <a:spcPct val="100000"/>
              </a:lnSpc>
              <a:spcBef>
                <a:spcPts val="300"/>
              </a:spcBef>
              <a:spcAft>
                <a:spcPts val="0"/>
              </a:spcAft>
              <a:buClr>
                <a:srgbClr val="3E89CA"/>
              </a:buClr>
              <a:buSzPts val="1700"/>
              <a:buFont typeface="Arial"/>
              <a:buChar char="•"/>
              <a:defRPr sz="1700" b="0" i="0" u="none" strike="noStrike" cap="none">
                <a:solidFill>
                  <a:srgbClr val="3E89CA"/>
                </a:solidFill>
                <a:latin typeface="Calibri"/>
                <a:ea typeface="Calibri"/>
                <a:cs typeface="Calibri"/>
                <a:sym typeface="Calibri"/>
              </a:defRPr>
            </a:lvl5pPr>
            <a:lvl6pPr marL="2743200" marR="0" lvl="5"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332" name="Google Shape;332;p57"/>
          <p:cNvSpPr txBox="1">
            <a:spLocks noGrp="1"/>
          </p:cNvSpPr>
          <p:nvPr>
            <p:ph type="sldNum" idx="12"/>
          </p:nvPr>
        </p:nvSpPr>
        <p:spPr>
          <a:xfrm>
            <a:off x="6559550" y="134290"/>
            <a:ext cx="2093400" cy="489900"/>
          </a:xfrm>
          <a:prstGeom prst="rect">
            <a:avLst/>
          </a:prstGeom>
          <a:noFill/>
          <a:ln>
            <a:noFill/>
          </a:ln>
        </p:spPr>
        <p:txBody>
          <a:bodyPr spcFirstLastPara="1" wrap="square" lIns="79125" tIns="39550" rIns="79125" bIns="39550" anchor="ctr" anchorCtr="0">
            <a:noAutofit/>
          </a:bodyPr>
          <a:lstStyle>
            <a:lvl1pPr marL="0" marR="0" lvl="0" indent="0" algn="r" rtl="0">
              <a:lnSpc>
                <a:spcPct val="100000"/>
              </a:lnSpc>
              <a:spcBef>
                <a:spcPts val="0"/>
              </a:spcBef>
              <a:spcAft>
                <a:spcPts val="0"/>
              </a:spcAft>
              <a:buClr>
                <a:srgbClr val="3E89CA"/>
              </a:buClr>
              <a:buSzPts val="300"/>
              <a:buFont typeface="Calibri"/>
              <a:buNone/>
              <a:defRPr sz="1000" b="0" i="0" u="none" strike="noStrike" cap="none">
                <a:solidFill>
                  <a:srgbClr val="3E89CA"/>
                </a:solidFill>
                <a:latin typeface="Calibri"/>
                <a:ea typeface="Calibri"/>
                <a:cs typeface="Calibri"/>
                <a:sym typeface="Calibri"/>
              </a:defRPr>
            </a:lvl1pPr>
            <a:lvl2pPr marL="0" marR="0" lvl="1" indent="0" algn="r" rtl="0">
              <a:lnSpc>
                <a:spcPct val="100000"/>
              </a:lnSpc>
              <a:spcBef>
                <a:spcPts val="0"/>
              </a:spcBef>
              <a:spcAft>
                <a:spcPts val="0"/>
              </a:spcAft>
              <a:buClr>
                <a:srgbClr val="3E89CA"/>
              </a:buClr>
              <a:buSzPts val="300"/>
              <a:buFont typeface="Calibri"/>
              <a:buNone/>
              <a:defRPr sz="1000" b="0" i="0" u="none" strike="noStrike" cap="none">
                <a:solidFill>
                  <a:srgbClr val="3E89CA"/>
                </a:solidFill>
                <a:latin typeface="Calibri"/>
                <a:ea typeface="Calibri"/>
                <a:cs typeface="Calibri"/>
                <a:sym typeface="Calibri"/>
              </a:defRPr>
            </a:lvl2pPr>
            <a:lvl3pPr marL="0" marR="0" lvl="2" indent="0" algn="r" rtl="0">
              <a:lnSpc>
                <a:spcPct val="100000"/>
              </a:lnSpc>
              <a:spcBef>
                <a:spcPts val="0"/>
              </a:spcBef>
              <a:spcAft>
                <a:spcPts val="0"/>
              </a:spcAft>
              <a:buClr>
                <a:srgbClr val="3E89CA"/>
              </a:buClr>
              <a:buSzPts val="300"/>
              <a:buFont typeface="Calibri"/>
              <a:buNone/>
              <a:defRPr sz="1000" b="0" i="0" u="none" strike="noStrike" cap="none">
                <a:solidFill>
                  <a:srgbClr val="3E89CA"/>
                </a:solidFill>
                <a:latin typeface="Calibri"/>
                <a:ea typeface="Calibri"/>
                <a:cs typeface="Calibri"/>
                <a:sym typeface="Calibri"/>
              </a:defRPr>
            </a:lvl3pPr>
            <a:lvl4pPr marL="0" marR="0" lvl="3" indent="0" algn="r" rtl="0">
              <a:lnSpc>
                <a:spcPct val="100000"/>
              </a:lnSpc>
              <a:spcBef>
                <a:spcPts val="0"/>
              </a:spcBef>
              <a:spcAft>
                <a:spcPts val="0"/>
              </a:spcAft>
              <a:buClr>
                <a:srgbClr val="3E89CA"/>
              </a:buClr>
              <a:buSzPts val="300"/>
              <a:buFont typeface="Calibri"/>
              <a:buNone/>
              <a:defRPr sz="1000" b="0" i="0" u="none" strike="noStrike" cap="none">
                <a:solidFill>
                  <a:srgbClr val="3E89CA"/>
                </a:solidFill>
                <a:latin typeface="Calibri"/>
                <a:ea typeface="Calibri"/>
                <a:cs typeface="Calibri"/>
                <a:sym typeface="Calibri"/>
              </a:defRPr>
            </a:lvl4pPr>
            <a:lvl5pPr marL="0" marR="0" lvl="4" indent="0" algn="r" rtl="0">
              <a:lnSpc>
                <a:spcPct val="100000"/>
              </a:lnSpc>
              <a:spcBef>
                <a:spcPts val="0"/>
              </a:spcBef>
              <a:spcAft>
                <a:spcPts val="0"/>
              </a:spcAft>
              <a:buClr>
                <a:srgbClr val="3E89CA"/>
              </a:buClr>
              <a:buSzPts val="300"/>
              <a:buFont typeface="Calibri"/>
              <a:buNone/>
              <a:defRPr sz="1000" b="0" i="0" u="none" strike="noStrike" cap="none">
                <a:solidFill>
                  <a:srgbClr val="3E89CA"/>
                </a:solidFill>
                <a:latin typeface="Calibri"/>
                <a:ea typeface="Calibri"/>
                <a:cs typeface="Calibri"/>
                <a:sym typeface="Calibri"/>
              </a:defRPr>
            </a:lvl5pPr>
            <a:lvl6pPr marL="0" marR="0" lvl="5" indent="0" algn="r" rtl="0">
              <a:lnSpc>
                <a:spcPct val="100000"/>
              </a:lnSpc>
              <a:spcBef>
                <a:spcPts val="0"/>
              </a:spcBef>
              <a:spcAft>
                <a:spcPts val="0"/>
              </a:spcAft>
              <a:buClr>
                <a:srgbClr val="3E89CA"/>
              </a:buClr>
              <a:buSzPts val="300"/>
              <a:buFont typeface="Calibri"/>
              <a:buNone/>
              <a:defRPr sz="1000" b="0" i="0" u="none" strike="noStrike" cap="none">
                <a:solidFill>
                  <a:srgbClr val="3E89CA"/>
                </a:solidFill>
                <a:latin typeface="Calibri"/>
                <a:ea typeface="Calibri"/>
                <a:cs typeface="Calibri"/>
                <a:sym typeface="Calibri"/>
              </a:defRPr>
            </a:lvl6pPr>
            <a:lvl7pPr marL="0" marR="0" lvl="6" indent="0" algn="r" rtl="0">
              <a:lnSpc>
                <a:spcPct val="100000"/>
              </a:lnSpc>
              <a:spcBef>
                <a:spcPts val="0"/>
              </a:spcBef>
              <a:spcAft>
                <a:spcPts val="0"/>
              </a:spcAft>
              <a:buClr>
                <a:srgbClr val="3E89CA"/>
              </a:buClr>
              <a:buSzPts val="300"/>
              <a:buFont typeface="Calibri"/>
              <a:buNone/>
              <a:defRPr sz="1000" b="0" i="0" u="none" strike="noStrike" cap="none">
                <a:solidFill>
                  <a:srgbClr val="3E89CA"/>
                </a:solidFill>
                <a:latin typeface="Calibri"/>
                <a:ea typeface="Calibri"/>
                <a:cs typeface="Calibri"/>
                <a:sym typeface="Calibri"/>
              </a:defRPr>
            </a:lvl7pPr>
            <a:lvl8pPr marL="0" marR="0" lvl="7" indent="0" algn="r" rtl="0">
              <a:lnSpc>
                <a:spcPct val="100000"/>
              </a:lnSpc>
              <a:spcBef>
                <a:spcPts val="0"/>
              </a:spcBef>
              <a:spcAft>
                <a:spcPts val="0"/>
              </a:spcAft>
              <a:buClr>
                <a:srgbClr val="3E89CA"/>
              </a:buClr>
              <a:buSzPts val="300"/>
              <a:buFont typeface="Calibri"/>
              <a:buNone/>
              <a:defRPr sz="1000" b="0" i="0" u="none" strike="noStrike" cap="none">
                <a:solidFill>
                  <a:srgbClr val="3E89CA"/>
                </a:solidFill>
                <a:latin typeface="Calibri"/>
                <a:ea typeface="Calibri"/>
                <a:cs typeface="Calibri"/>
                <a:sym typeface="Calibri"/>
              </a:defRPr>
            </a:lvl8pPr>
            <a:lvl9pPr marL="0" marR="0" lvl="8" indent="0" algn="r" rtl="0">
              <a:lnSpc>
                <a:spcPct val="100000"/>
              </a:lnSpc>
              <a:spcBef>
                <a:spcPts val="0"/>
              </a:spcBef>
              <a:spcAft>
                <a:spcPts val="0"/>
              </a:spcAft>
              <a:buClr>
                <a:srgbClr val="3E89CA"/>
              </a:buClr>
              <a:buSzPts val="300"/>
              <a:buFont typeface="Calibri"/>
              <a:buNone/>
              <a:defRPr sz="1000" b="0" i="0" u="none" strike="noStrike" cap="none">
                <a:solidFill>
                  <a:srgbClr val="3E89C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a:t>
            </a:fld>
            <a:endParaRPr/>
          </a:p>
        </p:txBody>
      </p:sp>
    </p:spTree>
    <p:extLst>
      <p:ext uri="{BB962C8B-B14F-4D97-AF65-F5344CB8AC3E}">
        <p14:creationId xmlns:p14="http://schemas.microsoft.com/office/powerpoint/2010/main" val="370108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_Vergelijking">
  <p:cSld name="4_Vergelijking">
    <p:spTree>
      <p:nvGrpSpPr>
        <p:cNvPr id="1" name="Shape 129"/>
        <p:cNvGrpSpPr/>
        <p:nvPr/>
      </p:nvGrpSpPr>
      <p:grpSpPr>
        <a:xfrm>
          <a:off x="0" y="0"/>
          <a:ext cx="0" cy="0"/>
          <a:chOff x="0" y="0"/>
          <a:chExt cx="0" cy="0"/>
        </a:xfrm>
      </p:grpSpPr>
      <p:sp>
        <p:nvSpPr>
          <p:cNvPr id="130" name="Google Shape;130;p20"/>
          <p:cNvSpPr txBox="1">
            <a:spLocks noGrp="1"/>
          </p:cNvSpPr>
          <p:nvPr>
            <p:ph type="ftr" idx="11"/>
          </p:nvPr>
        </p:nvSpPr>
        <p:spPr>
          <a:xfrm>
            <a:off x="970671" y="219881"/>
            <a:ext cx="5724000" cy="2738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accent1"/>
              </a:buClr>
              <a:buSzPts val="1200"/>
              <a:buFont typeface="Calibri"/>
              <a:buNone/>
              <a:defRPr sz="900" b="0" i="0" u="none" strike="noStrike" cap="none">
                <a:solidFill>
                  <a:schemeClr val="accent1"/>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31" name="Google Shape;131;p20"/>
          <p:cNvSpPr txBox="1">
            <a:spLocks noGrp="1"/>
          </p:cNvSpPr>
          <p:nvPr>
            <p:ph type="sldNum" idx="12"/>
          </p:nvPr>
        </p:nvSpPr>
        <p:spPr>
          <a:xfrm>
            <a:off x="6553200" y="4767263"/>
            <a:ext cx="2133692"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2"/>
              </a:buClr>
              <a:buSzPts val="300"/>
              <a:buFont typeface="Calibri"/>
              <a:buNone/>
              <a:defRPr sz="900" b="0"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chemeClr val="accent2"/>
              </a:buClr>
              <a:buSzPts val="300"/>
              <a:buFont typeface="Calibri"/>
              <a:buNone/>
              <a:defRPr sz="900" b="0"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chemeClr val="accent2"/>
              </a:buClr>
              <a:buSzPts val="300"/>
              <a:buFont typeface="Calibri"/>
              <a:buNone/>
              <a:defRPr sz="900" b="0"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chemeClr val="accent2"/>
              </a:buClr>
              <a:buSzPts val="300"/>
              <a:buFont typeface="Calibri"/>
              <a:buNone/>
              <a:defRPr sz="900" b="0"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chemeClr val="accent2"/>
              </a:buClr>
              <a:buSzPts val="300"/>
              <a:buFont typeface="Calibri"/>
              <a:buNone/>
              <a:defRPr sz="900" b="0"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chemeClr val="accent2"/>
              </a:buClr>
              <a:buSzPts val="300"/>
              <a:buFont typeface="Calibri"/>
              <a:buNone/>
              <a:defRPr sz="900" b="0"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chemeClr val="accent2"/>
              </a:buClr>
              <a:buSzPts val="300"/>
              <a:buFont typeface="Calibri"/>
              <a:buNone/>
              <a:defRPr sz="900" b="0"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chemeClr val="accent2"/>
              </a:buClr>
              <a:buSzPts val="300"/>
              <a:buFont typeface="Calibri"/>
              <a:buNone/>
              <a:defRPr sz="900" b="0"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chemeClr val="accent2"/>
              </a:buClr>
              <a:buSzPts val="300"/>
              <a:buFont typeface="Calibri"/>
              <a:buNone/>
              <a:defRPr sz="900" b="0" i="0" u="none" strike="noStrike" cap="none">
                <a:solidFill>
                  <a:schemeClr val="accent2"/>
                </a:solidFill>
                <a:latin typeface="Calibri"/>
                <a:ea typeface="Calibri"/>
                <a:cs typeface="Calibri"/>
                <a:sym typeface="Calibri"/>
              </a:defRPr>
            </a:lvl9pPr>
          </a:lstStyle>
          <a:p>
            <a:fld id="{00000000-1234-1234-1234-123412341234}" type="slidenum">
              <a:rPr lang="nl-BE" smtClean="0"/>
              <a:pPr/>
              <a:t>‹#›</a:t>
            </a:fld>
            <a:endParaRPr lang="nl-BE"/>
          </a:p>
        </p:txBody>
      </p:sp>
      <p:sp>
        <p:nvSpPr>
          <p:cNvPr id="132" name="Google Shape;132;p20"/>
          <p:cNvSpPr>
            <a:spLocks noGrp="1"/>
          </p:cNvSpPr>
          <p:nvPr>
            <p:ph type="pic" idx="2"/>
          </p:nvPr>
        </p:nvSpPr>
        <p:spPr>
          <a:xfrm>
            <a:off x="0" y="1223963"/>
            <a:ext cx="5711815" cy="2838375"/>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R="0" lvl="1"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33" name="Google Shape;133;p20"/>
          <p:cNvSpPr>
            <a:spLocks noGrp="1"/>
          </p:cNvSpPr>
          <p:nvPr>
            <p:ph type="pic" idx="3"/>
          </p:nvPr>
        </p:nvSpPr>
        <p:spPr>
          <a:xfrm>
            <a:off x="5894387" y="1223100"/>
            <a:ext cx="2728800" cy="2838375"/>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R="0" lvl="1"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1557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sisslide">
  <p:cSld name="Basisslide">
    <p:spTree>
      <p:nvGrpSpPr>
        <p:cNvPr id="1" name="Shape 235"/>
        <p:cNvGrpSpPr/>
        <p:nvPr/>
      </p:nvGrpSpPr>
      <p:grpSpPr>
        <a:xfrm>
          <a:off x="0" y="0"/>
          <a:ext cx="0" cy="0"/>
          <a:chOff x="0" y="0"/>
          <a:chExt cx="0" cy="0"/>
        </a:xfrm>
      </p:grpSpPr>
      <p:sp>
        <p:nvSpPr>
          <p:cNvPr id="236" name="Google Shape;236;p43"/>
          <p:cNvSpPr txBox="1">
            <a:spLocks noGrp="1"/>
          </p:cNvSpPr>
          <p:nvPr>
            <p:ph type="title"/>
          </p:nvPr>
        </p:nvSpPr>
        <p:spPr>
          <a:xfrm>
            <a:off x="457200" y="143618"/>
            <a:ext cx="5843400" cy="489900"/>
          </a:xfrm>
          <a:prstGeom prst="rect">
            <a:avLst/>
          </a:prstGeom>
          <a:noFill/>
          <a:ln>
            <a:noFill/>
          </a:ln>
        </p:spPr>
        <p:txBody>
          <a:bodyPr spcFirstLastPara="1" wrap="square" lIns="79125" tIns="79125" rIns="79125" bIns="79125" anchor="b" anchorCtr="0"/>
          <a:lstStyle>
            <a:lvl1pPr marR="0" lvl="0" algn="l" rtl="0">
              <a:lnSpc>
                <a:spcPct val="100000"/>
              </a:lnSpc>
              <a:spcBef>
                <a:spcPts val="0"/>
              </a:spcBef>
              <a:spcAft>
                <a:spcPts val="0"/>
              </a:spcAft>
              <a:buClr>
                <a:srgbClr val="294376"/>
              </a:buClr>
              <a:buSzPts val="2400"/>
              <a:buFont typeface="Calibri"/>
              <a:buNone/>
              <a:defRPr sz="2400" b="1" i="0" u="none" strike="noStrike" cap="none">
                <a:solidFill>
                  <a:srgbClr val="29437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237" name="Google Shape;237;p43"/>
          <p:cNvSpPr txBox="1">
            <a:spLocks noGrp="1"/>
          </p:cNvSpPr>
          <p:nvPr>
            <p:ph type="body" idx="1"/>
          </p:nvPr>
        </p:nvSpPr>
        <p:spPr>
          <a:xfrm>
            <a:off x="457200" y="1200150"/>
            <a:ext cx="8229600" cy="3394500"/>
          </a:xfrm>
          <a:prstGeom prst="rect">
            <a:avLst/>
          </a:prstGeom>
          <a:noFill/>
          <a:ln>
            <a:noFill/>
          </a:ln>
        </p:spPr>
        <p:txBody>
          <a:bodyPr spcFirstLastPara="1" wrap="square" lIns="79125" tIns="79125" rIns="79125" bIns="79125" anchor="t" anchorCtr="0"/>
          <a:lstStyle>
            <a:lvl1pPr marL="457200" marR="0" lvl="0" indent="-406400" algn="l" rtl="0">
              <a:lnSpc>
                <a:spcPct val="100000"/>
              </a:lnSpc>
              <a:spcBef>
                <a:spcPts val="600"/>
              </a:spcBef>
              <a:spcAft>
                <a:spcPts val="0"/>
              </a:spcAft>
              <a:buClr>
                <a:srgbClr val="3E89CA"/>
              </a:buClr>
              <a:buSzPts val="2800"/>
              <a:buFont typeface="Arial"/>
              <a:buChar char="•"/>
              <a:defRPr sz="2800" b="0" i="0" u="none" strike="noStrike" cap="none">
                <a:solidFill>
                  <a:srgbClr val="3E89CA"/>
                </a:solidFill>
                <a:latin typeface="Calibri"/>
                <a:ea typeface="Calibri"/>
                <a:cs typeface="Calibri"/>
                <a:sym typeface="Calibri"/>
              </a:defRPr>
            </a:lvl1pPr>
            <a:lvl2pPr marL="914400" marR="0" lvl="1" indent="-381000" algn="l" rtl="0">
              <a:lnSpc>
                <a:spcPct val="100000"/>
              </a:lnSpc>
              <a:spcBef>
                <a:spcPts val="500"/>
              </a:spcBef>
              <a:spcAft>
                <a:spcPts val="0"/>
              </a:spcAft>
              <a:buClr>
                <a:srgbClr val="294376"/>
              </a:buClr>
              <a:buSzPts val="2400"/>
              <a:buFont typeface="Arial"/>
              <a:buChar char="•"/>
              <a:defRPr sz="2400" b="0" i="0" u="none" strike="noStrike" cap="none">
                <a:solidFill>
                  <a:srgbClr val="294376"/>
                </a:solidFill>
                <a:latin typeface="Calibri"/>
                <a:ea typeface="Calibri"/>
                <a:cs typeface="Calibri"/>
                <a:sym typeface="Calibri"/>
              </a:defRPr>
            </a:lvl2pPr>
            <a:lvl3pPr marL="1371600" marR="0" lvl="2" indent="-361950" algn="l" rtl="0">
              <a:lnSpc>
                <a:spcPct val="100000"/>
              </a:lnSpc>
              <a:spcBef>
                <a:spcPts val="400"/>
              </a:spcBef>
              <a:spcAft>
                <a:spcPts val="0"/>
              </a:spcAft>
              <a:buClr>
                <a:srgbClr val="3E89CA"/>
              </a:buClr>
              <a:buSzPts val="2100"/>
              <a:buFont typeface="Arial"/>
              <a:buChar char="•"/>
              <a:defRPr sz="2100" b="0" i="0" u="none" strike="noStrike" cap="none">
                <a:solidFill>
                  <a:srgbClr val="3E89CA"/>
                </a:solidFill>
                <a:latin typeface="Calibri"/>
                <a:ea typeface="Calibri"/>
                <a:cs typeface="Calibri"/>
                <a:sym typeface="Calibri"/>
              </a:defRPr>
            </a:lvl3pPr>
            <a:lvl4pPr marL="1828800" marR="0" lvl="3" indent="-336550" algn="l" rtl="0">
              <a:lnSpc>
                <a:spcPct val="100000"/>
              </a:lnSpc>
              <a:spcBef>
                <a:spcPts val="300"/>
              </a:spcBef>
              <a:spcAft>
                <a:spcPts val="0"/>
              </a:spcAft>
              <a:buClr>
                <a:srgbClr val="294376"/>
              </a:buClr>
              <a:buSzPts val="1700"/>
              <a:buFont typeface="Arial"/>
              <a:buChar char="•"/>
              <a:defRPr sz="1700" b="0" i="0" u="none" strike="noStrike" cap="none">
                <a:solidFill>
                  <a:srgbClr val="294376"/>
                </a:solidFill>
                <a:latin typeface="Calibri"/>
                <a:ea typeface="Calibri"/>
                <a:cs typeface="Calibri"/>
                <a:sym typeface="Calibri"/>
              </a:defRPr>
            </a:lvl4pPr>
            <a:lvl5pPr marL="2286000" marR="0" lvl="4" indent="-336550" algn="l" rtl="0">
              <a:lnSpc>
                <a:spcPct val="100000"/>
              </a:lnSpc>
              <a:spcBef>
                <a:spcPts val="300"/>
              </a:spcBef>
              <a:spcAft>
                <a:spcPts val="0"/>
              </a:spcAft>
              <a:buClr>
                <a:srgbClr val="3E89CA"/>
              </a:buClr>
              <a:buSzPts val="1700"/>
              <a:buFont typeface="Arial"/>
              <a:buChar char="•"/>
              <a:defRPr sz="1700" b="0" i="0" u="none" strike="noStrike" cap="none">
                <a:solidFill>
                  <a:srgbClr val="3E89CA"/>
                </a:solidFill>
                <a:latin typeface="Calibri"/>
                <a:ea typeface="Calibri"/>
                <a:cs typeface="Calibri"/>
                <a:sym typeface="Calibri"/>
              </a:defRPr>
            </a:lvl5pPr>
            <a:lvl6pPr marL="2743200" marR="0" lvl="5"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238" name="Google Shape;238;p43"/>
          <p:cNvSpPr/>
          <p:nvPr/>
        </p:nvSpPr>
        <p:spPr>
          <a:xfrm>
            <a:off x="6300682" y="-47625"/>
            <a:ext cx="1536600" cy="890700"/>
          </a:xfrm>
          <a:custGeom>
            <a:avLst/>
            <a:gdLst/>
            <a:ahLst/>
            <a:cxnLst/>
            <a:rect l="l" t="t" r="r" b="b"/>
            <a:pathLst>
              <a:path w="120000" h="120000" extrusionOk="0">
                <a:moveTo>
                  <a:pt x="495" y="0"/>
                </a:moveTo>
                <a:lnTo>
                  <a:pt x="120000" y="641"/>
                </a:lnTo>
                <a:cubicBezTo>
                  <a:pt x="119834" y="37860"/>
                  <a:pt x="119669" y="75080"/>
                  <a:pt x="119504" y="112299"/>
                </a:cubicBezTo>
                <a:lnTo>
                  <a:pt x="0" y="120000"/>
                </a:lnTo>
                <a:cubicBezTo>
                  <a:pt x="165" y="79999"/>
                  <a:pt x="330" y="40000"/>
                  <a:pt x="495" y="0"/>
                </a:cubicBezTo>
                <a:close/>
              </a:path>
            </a:pathLst>
          </a:custGeom>
          <a:solidFill>
            <a:srgbClr val="3E89CA"/>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pic>
        <p:nvPicPr>
          <p:cNvPr id="239" name="Google Shape;239;p43" descr="VDAB_logo_zonder.png"/>
          <p:cNvPicPr preferRelativeResize="0"/>
          <p:nvPr/>
        </p:nvPicPr>
        <p:blipFill rotWithShape="1">
          <a:blip r:embed="rId2">
            <a:alphaModFix/>
          </a:blip>
          <a:srcRect/>
          <a:stretch/>
        </p:blipFill>
        <p:spPr>
          <a:xfrm>
            <a:off x="6477000" y="187916"/>
            <a:ext cx="835424" cy="342599"/>
          </a:xfrm>
          <a:prstGeom prst="rect">
            <a:avLst/>
          </a:prstGeom>
          <a:noFill/>
          <a:ln>
            <a:noFill/>
          </a:ln>
        </p:spPr>
      </p:pic>
      <p:sp>
        <p:nvSpPr>
          <p:cNvPr id="240" name="Google Shape;240;p43"/>
          <p:cNvSpPr txBox="1">
            <a:spLocks noGrp="1"/>
          </p:cNvSpPr>
          <p:nvPr>
            <p:ph type="body" idx="2"/>
          </p:nvPr>
        </p:nvSpPr>
        <p:spPr>
          <a:xfrm>
            <a:off x="457200" y="633412"/>
            <a:ext cx="8229600" cy="480900"/>
          </a:xfrm>
          <a:prstGeom prst="rect">
            <a:avLst/>
          </a:prstGeom>
          <a:noFill/>
          <a:ln>
            <a:noFill/>
          </a:ln>
        </p:spPr>
        <p:txBody>
          <a:bodyPr spcFirstLastPara="1" wrap="square" lIns="79125" tIns="79125" rIns="79125" bIns="79125" anchor="t" anchorCtr="0"/>
          <a:lstStyle>
            <a:lvl1pPr marL="457200" marR="0" lvl="0" indent="-228600" algn="l" rtl="0">
              <a:lnSpc>
                <a:spcPct val="100000"/>
              </a:lnSpc>
              <a:spcBef>
                <a:spcPts val="300"/>
              </a:spcBef>
              <a:spcAft>
                <a:spcPts val="0"/>
              </a:spcAft>
              <a:buClr>
                <a:srgbClr val="3E89CA"/>
              </a:buClr>
              <a:buSzPts val="1400"/>
              <a:buFont typeface="Arial"/>
              <a:buNone/>
              <a:defRPr sz="1400" b="0" i="0" u="none" strike="noStrike" cap="none">
                <a:solidFill>
                  <a:srgbClr val="3E89CA"/>
                </a:solidFill>
                <a:latin typeface="Calibri"/>
                <a:ea typeface="Calibri"/>
                <a:cs typeface="Calibri"/>
                <a:sym typeface="Calibri"/>
              </a:defRPr>
            </a:lvl1pPr>
            <a:lvl2pPr marL="914400" marR="0" lvl="1" indent="-381000" algn="l" rtl="0">
              <a:lnSpc>
                <a:spcPct val="100000"/>
              </a:lnSpc>
              <a:spcBef>
                <a:spcPts val="500"/>
              </a:spcBef>
              <a:spcAft>
                <a:spcPts val="0"/>
              </a:spcAft>
              <a:buClr>
                <a:srgbClr val="3E89CA"/>
              </a:buClr>
              <a:buSzPts val="2400"/>
              <a:buFont typeface="Arial"/>
              <a:buChar char="•"/>
              <a:defRPr sz="2400" b="0" i="0" u="none" strike="noStrike" cap="none">
                <a:solidFill>
                  <a:srgbClr val="3E89CA"/>
                </a:solidFill>
                <a:latin typeface="Calibri"/>
                <a:ea typeface="Calibri"/>
                <a:cs typeface="Calibri"/>
                <a:sym typeface="Calibri"/>
              </a:defRPr>
            </a:lvl2pPr>
            <a:lvl3pPr marL="1371600" marR="0" lvl="2" indent="-361950" algn="l" rtl="0">
              <a:lnSpc>
                <a:spcPct val="100000"/>
              </a:lnSpc>
              <a:spcBef>
                <a:spcPts val="400"/>
              </a:spcBef>
              <a:spcAft>
                <a:spcPts val="0"/>
              </a:spcAft>
              <a:buClr>
                <a:srgbClr val="3E89CA"/>
              </a:buClr>
              <a:buSzPts val="2100"/>
              <a:buFont typeface="Arial"/>
              <a:buChar char="•"/>
              <a:defRPr sz="2100" b="0" i="0" u="none" strike="noStrike" cap="none">
                <a:solidFill>
                  <a:srgbClr val="3E89CA"/>
                </a:solidFill>
                <a:latin typeface="Calibri"/>
                <a:ea typeface="Calibri"/>
                <a:cs typeface="Calibri"/>
                <a:sym typeface="Calibri"/>
              </a:defRPr>
            </a:lvl3pPr>
            <a:lvl4pPr marL="1828800" marR="0" lvl="3" indent="-336550" algn="l" rtl="0">
              <a:lnSpc>
                <a:spcPct val="100000"/>
              </a:lnSpc>
              <a:spcBef>
                <a:spcPts val="300"/>
              </a:spcBef>
              <a:spcAft>
                <a:spcPts val="0"/>
              </a:spcAft>
              <a:buClr>
                <a:srgbClr val="3E89CA"/>
              </a:buClr>
              <a:buSzPts val="1700"/>
              <a:buFont typeface="Arial"/>
              <a:buChar char="•"/>
              <a:defRPr sz="1700" b="0" i="0" u="none" strike="noStrike" cap="none">
                <a:solidFill>
                  <a:srgbClr val="3E89CA"/>
                </a:solidFill>
                <a:latin typeface="Calibri"/>
                <a:ea typeface="Calibri"/>
                <a:cs typeface="Calibri"/>
                <a:sym typeface="Calibri"/>
              </a:defRPr>
            </a:lvl4pPr>
            <a:lvl5pPr marL="2286000" marR="0" lvl="4" indent="-336550" algn="l" rtl="0">
              <a:lnSpc>
                <a:spcPct val="100000"/>
              </a:lnSpc>
              <a:spcBef>
                <a:spcPts val="300"/>
              </a:spcBef>
              <a:spcAft>
                <a:spcPts val="0"/>
              </a:spcAft>
              <a:buClr>
                <a:srgbClr val="3E89CA"/>
              </a:buClr>
              <a:buSzPts val="1700"/>
              <a:buFont typeface="Arial"/>
              <a:buChar char="•"/>
              <a:defRPr sz="1700" b="0" i="0" u="none" strike="noStrike" cap="none">
                <a:solidFill>
                  <a:srgbClr val="3E89CA"/>
                </a:solidFill>
                <a:latin typeface="Calibri"/>
                <a:ea typeface="Calibri"/>
                <a:cs typeface="Calibri"/>
                <a:sym typeface="Calibri"/>
              </a:defRPr>
            </a:lvl5pPr>
            <a:lvl6pPr marL="2743200" marR="0" lvl="5"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241" name="Google Shape;241;p43"/>
          <p:cNvSpPr txBox="1">
            <a:spLocks noGrp="1"/>
          </p:cNvSpPr>
          <p:nvPr>
            <p:ph type="sldNum" idx="12"/>
          </p:nvPr>
        </p:nvSpPr>
        <p:spPr>
          <a:xfrm>
            <a:off x="6559550" y="134290"/>
            <a:ext cx="2093400" cy="489900"/>
          </a:xfrm>
          <a:prstGeom prst="rect">
            <a:avLst/>
          </a:prstGeom>
          <a:noFill/>
          <a:ln>
            <a:noFill/>
          </a:ln>
        </p:spPr>
        <p:txBody>
          <a:bodyPr spcFirstLastPara="1" wrap="square" lIns="79125" tIns="39550" rIns="79125" bIns="39550" anchor="ctr" anchorCtr="0">
            <a:noAutofit/>
          </a:bodyPr>
          <a:lstStyle>
            <a:lvl1pPr marL="0" marR="0" lvl="0" indent="0" algn="r" rtl="0">
              <a:lnSpc>
                <a:spcPct val="100000"/>
              </a:lnSpc>
              <a:spcBef>
                <a:spcPts val="0"/>
              </a:spcBef>
              <a:spcAft>
                <a:spcPts val="0"/>
              </a:spcAft>
              <a:buClr>
                <a:srgbClr val="3E89CA"/>
              </a:buClr>
              <a:buSzPts val="300"/>
              <a:buFont typeface="Calibri"/>
              <a:buNone/>
              <a:defRPr sz="1000" b="0" i="0" u="none" strike="noStrike" cap="none">
                <a:solidFill>
                  <a:srgbClr val="3E89CA"/>
                </a:solidFill>
                <a:latin typeface="Calibri"/>
                <a:ea typeface="Calibri"/>
                <a:cs typeface="Calibri"/>
                <a:sym typeface="Calibri"/>
              </a:defRPr>
            </a:lvl1pPr>
            <a:lvl2pPr marL="0" marR="0" lvl="1" indent="0" algn="r" rtl="0">
              <a:lnSpc>
                <a:spcPct val="100000"/>
              </a:lnSpc>
              <a:spcBef>
                <a:spcPts val="0"/>
              </a:spcBef>
              <a:spcAft>
                <a:spcPts val="0"/>
              </a:spcAft>
              <a:buClr>
                <a:srgbClr val="3E89CA"/>
              </a:buClr>
              <a:buSzPts val="300"/>
              <a:buFont typeface="Calibri"/>
              <a:buNone/>
              <a:defRPr sz="1000" b="0" i="0" u="none" strike="noStrike" cap="none">
                <a:solidFill>
                  <a:srgbClr val="3E89CA"/>
                </a:solidFill>
                <a:latin typeface="Calibri"/>
                <a:ea typeface="Calibri"/>
                <a:cs typeface="Calibri"/>
                <a:sym typeface="Calibri"/>
              </a:defRPr>
            </a:lvl2pPr>
            <a:lvl3pPr marL="0" marR="0" lvl="2" indent="0" algn="r" rtl="0">
              <a:lnSpc>
                <a:spcPct val="100000"/>
              </a:lnSpc>
              <a:spcBef>
                <a:spcPts val="0"/>
              </a:spcBef>
              <a:spcAft>
                <a:spcPts val="0"/>
              </a:spcAft>
              <a:buClr>
                <a:srgbClr val="3E89CA"/>
              </a:buClr>
              <a:buSzPts val="300"/>
              <a:buFont typeface="Calibri"/>
              <a:buNone/>
              <a:defRPr sz="1000" b="0" i="0" u="none" strike="noStrike" cap="none">
                <a:solidFill>
                  <a:srgbClr val="3E89CA"/>
                </a:solidFill>
                <a:latin typeface="Calibri"/>
                <a:ea typeface="Calibri"/>
                <a:cs typeface="Calibri"/>
                <a:sym typeface="Calibri"/>
              </a:defRPr>
            </a:lvl3pPr>
            <a:lvl4pPr marL="0" marR="0" lvl="3" indent="0" algn="r" rtl="0">
              <a:lnSpc>
                <a:spcPct val="100000"/>
              </a:lnSpc>
              <a:spcBef>
                <a:spcPts val="0"/>
              </a:spcBef>
              <a:spcAft>
                <a:spcPts val="0"/>
              </a:spcAft>
              <a:buClr>
                <a:srgbClr val="3E89CA"/>
              </a:buClr>
              <a:buSzPts val="300"/>
              <a:buFont typeface="Calibri"/>
              <a:buNone/>
              <a:defRPr sz="1000" b="0" i="0" u="none" strike="noStrike" cap="none">
                <a:solidFill>
                  <a:srgbClr val="3E89CA"/>
                </a:solidFill>
                <a:latin typeface="Calibri"/>
                <a:ea typeface="Calibri"/>
                <a:cs typeface="Calibri"/>
                <a:sym typeface="Calibri"/>
              </a:defRPr>
            </a:lvl4pPr>
            <a:lvl5pPr marL="0" marR="0" lvl="4" indent="0" algn="r" rtl="0">
              <a:lnSpc>
                <a:spcPct val="100000"/>
              </a:lnSpc>
              <a:spcBef>
                <a:spcPts val="0"/>
              </a:spcBef>
              <a:spcAft>
                <a:spcPts val="0"/>
              </a:spcAft>
              <a:buClr>
                <a:srgbClr val="3E89CA"/>
              </a:buClr>
              <a:buSzPts val="300"/>
              <a:buFont typeface="Calibri"/>
              <a:buNone/>
              <a:defRPr sz="1000" b="0" i="0" u="none" strike="noStrike" cap="none">
                <a:solidFill>
                  <a:srgbClr val="3E89CA"/>
                </a:solidFill>
                <a:latin typeface="Calibri"/>
                <a:ea typeface="Calibri"/>
                <a:cs typeface="Calibri"/>
                <a:sym typeface="Calibri"/>
              </a:defRPr>
            </a:lvl5pPr>
            <a:lvl6pPr marL="0" marR="0" lvl="5" indent="0" algn="r" rtl="0">
              <a:lnSpc>
                <a:spcPct val="100000"/>
              </a:lnSpc>
              <a:spcBef>
                <a:spcPts val="0"/>
              </a:spcBef>
              <a:spcAft>
                <a:spcPts val="0"/>
              </a:spcAft>
              <a:buClr>
                <a:srgbClr val="3E89CA"/>
              </a:buClr>
              <a:buSzPts val="300"/>
              <a:buFont typeface="Calibri"/>
              <a:buNone/>
              <a:defRPr sz="1000" b="0" i="0" u="none" strike="noStrike" cap="none">
                <a:solidFill>
                  <a:srgbClr val="3E89CA"/>
                </a:solidFill>
                <a:latin typeface="Calibri"/>
                <a:ea typeface="Calibri"/>
                <a:cs typeface="Calibri"/>
                <a:sym typeface="Calibri"/>
              </a:defRPr>
            </a:lvl6pPr>
            <a:lvl7pPr marL="0" marR="0" lvl="6" indent="0" algn="r" rtl="0">
              <a:lnSpc>
                <a:spcPct val="100000"/>
              </a:lnSpc>
              <a:spcBef>
                <a:spcPts val="0"/>
              </a:spcBef>
              <a:spcAft>
                <a:spcPts val="0"/>
              </a:spcAft>
              <a:buClr>
                <a:srgbClr val="3E89CA"/>
              </a:buClr>
              <a:buSzPts val="300"/>
              <a:buFont typeface="Calibri"/>
              <a:buNone/>
              <a:defRPr sz="1000" b="0" i="0" u="none" strike="noStrike" cap="none">
                <a:solidFill>
                  <a:srgbClr val="3E89CA"/>
                </a:solidFill>
                <a:latin typeface="Calibri"/>
                <a:ea typeface="Calibri"/>
                <a:cs typeface="Calibri"/>
                <a:sym typeface="Calibri"/>
              </a:defRPr>
            </a:lvl7pPr>
            <a:lvl8pPr marL="0" marR="0" lvl="7" indent="0" algn="r" rtl="0">
              <a:lnSpc>
                <a:spcPct val="100000"/>
              </a:lnSpc>
              <a:spcBef>
                <a:spcPts val="0"/>
              </a:spcBef>
              <a:spcAft>
                <a:spcPts val="0"/>
              </a:spcAft>
              <a:buClr>
                <a:srgbClr val="3E89CA"/>
              </a:buClr>
              <a:buSzPts val="300"/>
              <a:buFont typeface="Calibri"/>
              <a:buNone/>
              <a:defRPr sz="1000" b="0" i="0" u="none" strike="noStrike" cap="none">
                <a:solidFill>
                  <a:srgbClr val="3E89CA"/>
                </a:solidFill>
                <a:latin typeface="Calibri"/>
                <a:ea typeface="Calibri"/>
                <a:cs typeface="Calibri"/>
                <a:sym typeface="Calibri"/>
              </a:defRPr>
            </a:lvl8pPr>
            <a:lvl9pPr marL="0" marR="0" lvl="8" indent="0" algn="r" rtl="0">
              <a:lnSpc>
                <a:spcPct val="100000"/>
              </a:lnSpc>
              <a:spcBef>
                <a:spcPts val="0"/>
              </a:spcBef>
              <a:spcAft>
                <a:spcPts val="0"/>
              </a:spcAft>
              <a:buClr>
                <a:srgbClr val="3E89CA"/>
              </a:buClr>
              <a:buSzPts val="300"/>
              <a:buFont typeface="Calibri"/>
              <a:buNone/>
              <a:defRPr sz="1000" b="0" i="0" u="none" strike="noStrike" cap="none">
                <a:solidFill>
                  <a:srgbClr val="3E89C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sisslide">
  <p:cSld name="1_Basisslide">
    <p:spTree>
      <p:nvGrpSpPr>
        <p:cNvPr id="1" name="Shape 242"/>
        <p:cNvGrpSpPr/>
        <p:nvPr/>
      </p:nvGrpSpPr>
      <p:grpSpPr>
        <a:xfrm>
          <a:off x="0" y="0"/>
          <a:ext cx="0" cy="0"/>
          <a:chOff x="0" y="0"/>
          <a:chExt cx="0" cy="0"/>
        </a:xfrm>
      </p:grpSpPr>
      <p:sp>
        <p:nvSpPr>
          <p:cNvPr id="243" name="Google Shape;243;p44"/>
          <p:cNvSpPr txBox="1">
            <a:spLocks noGrp="1"/>
          </p:cNvSpPr>
          <p:nvPr>
            <p:ph type="title"/>
          </p:nvPr>
        </p:nvSpPr>
        <p:spPr>
          <a:xfrm>
            <a:off x="457200" y="143619"/>
            <a:ext cx="5843400" cy="489900"/>
          </a:xfrm>
          <a:prstGeom prst="rect">
            <a:avLst/>
          </a:prstGeom>
          <a:noFill/>
          <a:ln>
            <a:noFill/>
          </a:ln>
        </p:spPr>
        <p:txBody>
          <a:bodyPr spcFirstLastPara="1" wrap="square" lIns="79125" tIns="79125" rIns="79125" bIns="79125" anchor="b" anchorCtr="0"/>
          <a:lstStyle>
            <a:lvl1pPr marR="0" lvl="0" algn="l" rtl="0">
              <a:lnSpc>
                <a:spcPct val="100000"/>
              </a:lnSpc>
              <a:spcBef>
                <a:spcPts val="0"/>
              </a:spcBef>
              <a:spcAft>
                <a:spcPts val="0"/>
              </a:spcAft>
              <a:buClr>
                <a:srgbClr val="294376"/>
              </a:buClr>
              <a:buSzPts val="2400"/>
              <a:buFont typeface="Calibri"/>
              <a:buNone/>
              <a:defRPr sz="2400" b="1" i="0" u="none" strike="noStrike" cap="none">
                <a:solidFill>
                  <a:srgbClr val="29437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9pPr>
          </a:lstStyle>
          <a:p>
            <a:endParaRPr/>
          </a:p>
        </p:txBody>
      </p:sp>
      <p:sp>
        <p:nvSpPr>
          <p:cNvPr id="244" name="Google Shape;244;p44"/>
          <p:cNvSpPr/>
          <p:nvPr/>
        </p:nvSpPr>
        <p:spPr>
          <a:xfrm>
            <a:off x="6300684" y="-47625"/>
            <a:ext cx="1536600" cy="890700"/>
          </a:xfrm>
          <a:custGeom>
            <a:avLst/>
            <a:gdLst/>
            <a:ahLst/>
            <a:cxnLst/>
            <a:rect l="l" t="t" r="r" b="b"/>
            <a:pathLst>
              <a:path w="120000" h="120000" extrusionOk="0">
                <a:moveTo>
                  <a:pt x="495" y="0"/>
                </a:moveTo>
                <a:lnTo>
                  <a:pt x="120000" y="641"/>
                </a:lnTo>
                <a:cubicBezTo>
                  <a:pt x="119834" y="37860"/>
                  <a:pt x="119669" y="75080"/>
                  <a:pt x="119504" y="112299"/>
                </a:cubicBezTo>
                <a:lnTo>
                  <a:pt x="0" y="120000"/>
                </a:lnTo>
                <a:cubicBezTo>
                  <a:pt x="165" y="79999"/>
                  <a:pt x="330" y="40000"/>
                  <a:pt x="495" y="0"/>
                </a:cubicBezTo>
                <a:close/>
              </a:path>
            </a:pathLst>
          </a:custGeom>
          <a:solidFill>
            <a:srgbClr val="3E89CA"/>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pic>
        <p:nvPicPr>
          <p:cNvPr id="245" name="Google Shape;245;p44" descr="VDAB_logo_zonder.png"/>
          <p:cNvPicPr preferRelativeResize="0"/>
          <p:nvPr/>
        </p:nvPicPr>
        <p:blipFill rotWithShape="1">
          <a:blip r:embed="rId2">
            <a:alphaModFix/>
          </a:blip>
          <a:srcRect/>
          <a:stretch/>
        </p:blipFill>
        <p:spPr>
          <a:xfrm>
            <a:off x="6477000" y="187919"/>
            <a:ext cx="905129" cy="342727"/>
          </a:xfrm>
          <a:prstGeom prst="rect">
            <a:avLst/>
          </a:prstGeom>
          <a:noFill/>
          <a:ln>
            <a:noFill/>
          </a:ln>
        </p:spPr>
      </p:pic>
      <p:sp>
        <p:nvSpPr>
          <p:cNvPr id="246" name="Google Shape;246;p44"/>
          <p:cNvSpPr txBox="1">
            <a:spLocks noGrp="1"/>
          </p:cNvSpPr>
          <p:nvPr>
            <p:ph type="body" idx="1"/>
          </p:nvPr>
        </p:nvSpPr>
        <p:spPr>
          <a:xfrm>
            <a:off x="457200" y="633413"/>
            <a:ext cx="8229600" cy="480900"/>
          </a:xfrm>
          <a:prstGeom prst="rect">
            <a:avLst/>
          </a:prstGeom>
          <a:noFill/>
          <a:ln>
            <a:noFill/>
          </a:ln>
        </p:spPr>
        <p:txBody>
          <a:bodyPr spcFirstLastPara="1" wrap="square" lIns="79125" tIns="79125" rIns="79125" bIns="79125" anchor="t" anchorCtr="0"/>
          <a:lstStyle>
            <a:lvl1pPr marL="457200" marR="0" lvl="0" indent="-228600" algn="l" rtl="0">
              <a:lnSpc>
                <a:spcPct val="100000"/>
              </a:lnSpc>
              <a:spcBef>
                <a:spcPts val="300"/>
              </a:spcBef>
              <a:spcAft>
                <a:spcPts val="0"/>
              </a:spcAft>
              <a:buClr>
                <a:srgbClr val="3E89CA"/>
              </a:buClr>
              <a:buSzPts val="1400"/>
              <a:buFont typeface="Arial"/>
              <a:buNone/>
              <a:defRPr sz="1400" b="0" i="0" u="none" strike="noStrike" cap="none">
                <a:solidFill>
                  <a:srgbClr val="3E89CA"/>
                </a:solidFill>
                <a:latin typeface="Calibri"/>
                <a:ea typeface="Calibri"/>
                <a:cs typeface="Calibri"/>
                <a:sym typeface="Calibri"/>
              </a:defRPr>
            </a:lvl1pPr>
            <a:lvl2pPr marL="914400" marR="0" lvl="1" indent="-381000" algn="l" rtl="0">
              <a:lnSpc>
                <a:spcPct val="100000"/>
              </a:lnSpc>
              <a:spcBef>
                <a:spcPts val="500"/>
              </a:spcBef>
              <a:spcAft>
                <a:spcPts val="0"/>
              </a:spcAft>
              <a:buClr>
                <a:srgbClr val="3E89CA"/>
              </a:buClr>
              <a:buSzPts val="2400"/>
              <a:buFont typeface="Arial"/>
              <a:buChar char="•"/>
              <a:defRPr sz="2400" b="0" i="0" u="none" strike="noStrike" cap="none">
                <a:solidFill>
                  <a:srgbClr val="3E89CA"/>
                </a:solidFill>
                <a:latin typeface="Calibri"/>
                <a:ea typeface="Calibri"/>
                <a:cs typeface="Calibri"/>
                <a:sym typeface="Calibri"/>
              </a:defRPr>
            </a:lvl2pPr>
            <a:lvl3pPr marL="1371600" marR="0" lvl="2" indent="-361950" algn="l" rtl="0">
              <a:lnSpc>
                <a:spcPct val="100000"/>
              </a:lnSpc>
              <a:spcBef>
                <a:spcPts val="400"/>
              </a:spcBef>
              <a:spcAft>
                <a:spcPts val="0"/>
              </a:spcAft>
              <a:buClr>
                <a:srgbClr val="3E89CA"/>
              </a:buClr>
              <a:buSzPts val="2100"/>
              <a:buFont typeface="Arial"/>
              <a:buChar char="•"/>
              <a:defRPr sz="2100" b="0" i="0" u="none" strike="noStrike" cap="none">
                <a:solidFill>
                  <a:srgbClr val="3E89CA"/>
                </a:solidFill>
                <a:latin typeface="Calibri"/>
                <a:ea typeface="Calibri"/>
                <a:cs typeface="Calibri"/>
                <a:sym typeface="Calibri"/>
              </a:defRPr>
            </a:lvl3pPr>
            <a:lvl4pPr marL="1828800" marR="0" lvl="3" indent="-336550" algn="l" rtl="0">
              <a:lnSpc>
                <a:spcPct val="100000"/>
              </a:lnSpc>
              <a:spcBef>
                <a:spcPts val="300"/>
              </a:spcBef>
              <a:spcAft>
                <a:spcPts val="0"/>
              </a:spcAft>
              <a:buClr>
                <a:srgbClr val="3E89CA"/>
              </a:buClr>
              <a:buSzPts val="1700"/>
              <a:buFont typeface="Arial"/>
              <a:buChar char="•"/>
              <a:defRPr sz="1700" b="0" i="0" u="none" strike="noStrike" cap="none">
                <a:solidFill>
                  <a:srgbClr val="3E89CA"/>
                </a:solidFill>
                <a:latin typeface="Calibri"/>
                <a:ea typeface="Calibri"/>
                <a:cs typeface="Calibri"/>
                <a:sym typeface="Calibri"/>
              </a:defRPr>
            </a:lvl4pPr>
            <a:lvl5pPr marL="2286000" marR="0" lvl="4" indent="-336550" algn="l" rtl="0">
              <a:lnSpc>
                <a:spcPct val="100000"/>
              </a:lnSpc>
              <a:spcBef>
                <a:spcPts val="300"/>
              </a:spcBef>
              <a:spcAft>
                <a:spcPts val="0"/>
              </a:spcAft>
              <a:buClr>
                <a:srgbClr val="3E89CA"/>
              </a:buClr>
              <a:buSzPts val="1700"/>
              <a:buFont typeface="Arial"/>
              <a:buChar char="•"/>
              <a:defRPr sz="1700" b="0" i="0" u="none" strike="noStrike" cap="none">
                <a:solidFill>
                  <a:srgbClr val="3E89CA"/>
                </a:solidFill>
                <a:latin typeface="Calibri"/>
                <a:ea typeface="Calibri"/>
                <a:cs typeface="Calibri"/>
                <a:sym typeface="Calibri"/>
              </a:defRPr>
            </a:lvl5pPr>
            <a:lvl6pPr marL="2743200" marR="0" lvl="5"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247" name="Google Shape;247;p44"/>
          <p:cNvSpPr txBox="1">
            <a:spLocks noGrp="1"/>
          </p:cNvSpPr>
          <p:nvPr>
            <p:ph type="sldNum" idx="12"/>
          </p:nvPr>
        </p:nvSpPr>
        <p:spPr>
          <a:xfrm>
            <a:off x="8448632" y="40595"/>
            <a:ext cx="506700" cy="489900"/>
          </a:xfrm>
          <a:prstGeom prst="rect">
            <a:avLst/>
          </a:prstGeom>
          <a:noFill/>
          <a:ln>
            <a:noFill/>
          </a:ln>
        </p:spPr>
        <p:txBody>
          <a:bodyPr spcFirstLastPara="1" wrap="square" lIns="79125" tIns="39550" rIns="79125" bIns="39550" anchor="ctr" anchorCtr="0">
            <a:noAutofit/>
          </a:bodyPr>
          <a:lstStyle>
            <a:lvl1pPr marL="0" marR="0" lvl="0" indent="0" algn="l" rtl="0">
              <a:lnSpc>
                <a:spcPct val="100000"/>
              </a:lnSpc>
              <a:spcBef>
                <a:spcPts val="0"/>
              </a:spcBef>
              <a:spcAft>
                <a:spcPts val="0"/>
              </a:spcAft>
              <a:buClr>
                <a:srgbClr val="3E89CA"/>
              </a:buClr>
              <a:buSzPts val="1000"/>
              <a:buFont typeface="Calibri"/>
              <a:buNone/>
              <a:defRPr sz="1000" b="1" i="0" u="none" strike="noStrike" cap="none">
                <a:solidFill>
                  <a:srgbClr val="3E89CA"/>
                </a:solidFill>
                <a:latin typeface="Calibri"/>
                <a:ea typeface="Calibri"/>
                <a:cs typeface="Calibri"/>
                <a:sym typeface="Calibri"/>
              </a:defRPr>
            </a:lvl1pPr>
            <a:lvl2pPr marL="0" marR="0" lvl="1" indent="0" algn="l" rtl="0">
              <a:lnSpc>
                <a:spcPct val="100000"/>
              </a:lnSpc>
              <a:spcBef>
                <a:spcPts val="0"/>
              </a:spcBef>
              <a:spcAft>
                <a:spcPts val="0"/>
              </a:spcAft>
              <a:buClr>
                <a:srgbClr val="3E89CA"/>
              </a:buClr>
              <a:buSzPts val="1000"/>
              <a:buFont typeface="Calibri"/>
              <a:buNone/>
              <a:defRPr sz="1000" b="1" i="0" u="none" strike="noStrike" cap="none">
                <a:solidFill>
                  <a:srgbClr val="3E89CA"/>
                </a:solidFill>
                <a:latin typeface="Calibri"/>
                <a:ea typeface="Calibri"/>
                <a:cs typeface="Calibri"/>
                <a:sym typeface="Calibri"/>
              </a:defRPr>
            </a:lvl2pPr>
            <a:lvl3pPr marL="0" marR="0" lvl="2" indent="0" algn="l" rtl="0">
              <a:lnSpc>
                <a:spcPct val="100000"/>
              </a:lnSpc>
              <a:spcBef>
                <a:spcPts val="0"/>
              </a:spcBef>
              <a:spcAft>
                <a:spcPts val="0"/>
              </a:spcAft>
              <a:buClr>
                <a:srgbClr val="3E89CA"/>
              </a:buClr>
              <a:buSzPts val="1000"/>
              <a:buFont typeface="Calibri"/>
              <a:buNone/>
              <a:defRPr sz="1000" b="1" i="0" u="none" strike="noStrike" cap="none">
                <a:solidFill>
                  <a:srgbClr val="3E89CA"/>
                </a:solidFill>
                <a:latin typeface="Calibri"/>
                <a:ea typeface="Calibri"/>
                <a:cs typeface="Calibri"/>
                <a:sym typeface="Calibri"/>
              </a:defRPr>
            </a:lvl3pPr>
            <a:lvl4pPr marL="0" marR="0" lvl="3" indent="0" algn="l" rtl="0">
              <a:lnSpc>
                <a:spcPct val="100000"/>
              </a:lnSpc>
              <a:spcBef>
                <a:spcPts val="0"/>
              </a:spcBef>
              <a:spcAft>
                <a:spcPts val="0"/>
              </a:spcAft>
              <a:buClr>
                <a:srgbClr val="3E89CA"/>
              </a:buClr>
              <a:buSzPts val="1000"/>
              <a:buFont typeface="Calibri"/>
              <a:buNone/>
              <a:defRPr sz="1000" b="1" i="0" u="none" strike="noStrike" cap="none">
                <a:solidFill>
                  <a:srgbClr val="3E89CA"/>
                </a:solidFill>
                <a:latin typeface="Calibri"/>
                <a:ea typeface="Calibri"/>
                <a:cs typeface="Calibri"/>
                <a:sym typeface="Calibri"/>
              </a:defRPr>
            </a:lvl4pPr>
            <a:lvl5pPr marL="0" marR="0" lvl="4" indent="0" algn="l" rtl="0">
              <a:lnSpc>
                <a:spcPct val="100000"/>
              </a:lnSpc>
              <a:spcBef>
                <a:spcPts val="0"/>
              </a:spcBef>
              <a:spcAft>
                <a:spcPts val="0"/>
              </a:spcAft>
              <a:buClr>
                <a:srgbClr val="3E89CA"/>
              </a:buClr>
              <a:buSzPts val="1000"/>
              <a:buFont typeface="Calibri"/>
              <a:buNone/>
              <a:defRPr sz="1000" b="1" i="0" u="none" strike="noStrike" cap="none">
                <a:solidFill>
                  <a:srgbClr val="3E89CA"/>
                </a:solidFill>
                <a:latin typeface="Calibri"/>
                <a:ea typeface="Calibri"/>
                <a:cs typeface="Calibri"/>
                <a:sym typeface="Calibri"/>
              </a:defRPr>
            </a:lvl5pPr>
            <a:lvl6pPr marL="0" marR="0" lvl="5" indent="0" algn="l" rtl="0">
              <a:lnSpc>
                <a:spcPct val="100000"/>
              </a:lnSpc>
              <a:spcBef>
                <a:spcPts val="0"/>
              </a:spcBef>
              <a:spcAft>
                <a:spcPts val="0"/>
              </a:spcAft>
              <a:buClr>
                <a:srgbClr val="3E89CA"/>
              </a:buClr>
              <a:buSzPts val="1000"/>
              <a:buFont typeface="Calibri"/>
              <a:buNone/>
              <a:defRPr sz="1000" b="1" i="0" u="none" strike="noStrike" cap="none">
                <a:solidFill>
                  <a:srgbClr val="3E89CA"/>
                </a:solidFill>
                <a:latin typeface="Calibri"/>
                <a:ea typeface="Calibri"/>
                <a:cs typeface="Calibri"/>
                <a:sym typeface="Calibri"/>
              </a:defRPr>
            </a:lvl6pPr>
            <a:lvl7pPr marL="0" marR="0" lvl="6" indent="0" algn="l" rtl="0">
              <a:lnSpc>
                <a:spcPct val="100000"/>
              </a:lnSpc>
              <a:spcBef>
                <a:spcPts val="0"/>
              </a:spcBef>
              <a:spcAft>
                <a:spcPts val="0"/>
              </a:spcAft>
              <a:buClr>
                <a:srgbClr val="3E89CA"/>
              </a:buClr>
              <a:buSzPts val="1000"/>
              <a:buFont typeface="Calibri"/>
              <a:buNone/>
              <a:defRPr sz="1000" b="1" i="0" u="none" strike="noStrike" cap="none">
                <a:solidFill>
                  <a:srgbClr val="3E89CA"/>
                </a:solidFill>
                <a:latin typeface="Calibri"/>
                <a:ea typeface="Calibri"/>
                <a:cs typeface="Calibri"/>
                <a:sym typeface="Calibri"/>
              </a:defRPr>
            </a:lvl7pPr>
            <a:lvl8pPr marL="0" marR="0" lvl="7" indent="0" algn="l" rtl="0">
              <a:lnSpc>
                <a:spcPct val="100000"/>
              </a:lnSpc>
              <a:spcBef>
                <a:spcPts val="0"/>
              </a:spcBef>
              <a:spcAft>
                <a:spcPts val="0"/>
              </a:spcAft>
              <a:buClr>
                <a:srgbClr val="3E89CA"/>
              </a:buClr>
              <a:buSzPts val="1000"/>
              <a:buFont typeface="Calibri"/>
              <a:buNone/>
              <a:defRPr sz="1000" b="1" i="0" u="none" strike="noStrike" cap="none">
                <a:solidFill>
                  <a:srgbClr val="3E89CA"/>
                </a:solidFill>
                <a:latin typeface="Calibri"/>
                <a:ea typeface="Calibri"/>
                <a:cs typeface="Calibri"/>
                <a:sym typeface="Calibri"/>
              </a:defRPr>
            </a:lvl8pPr>
            <a:lvl9pPr marL="0" marR="0" lvl="8" indent="0" algn="l" rtl="0">
              <a:lnSpc>
                <a:spcPct val="100000"/>
              </a:lnSpc>
              <a:spcBef>
                <a:spcPts val="0"/>
              </a:spcBef>
              <a:spcAft>
                <a:spcPts val="0"/>
              </a:spcAft>
              <a:buClr>
                <a:srgbClr val="3E89CA"/>
              </a:buClr>
              <a:buSzPts val="1000"/>
              <a:buFont typeface="Calibri"/>
              <a:buNone/>
              <a:defRPr sz="1000" b="1" i="0" u="none" strike="noStrike" cap="none">
                <a:solidFill>
                  <a:srgbClr val="3E89CA"/>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nl"/>
              <a:t>‹#›</a:t>
            </a:fld>
            <a:endParaRPr/>
          </a:p>
        </p:txBody>
      </p:sp>
      <p:sp>
        <p:nvSpPr>
          <p:cNvPr id="248" name="Google Shape;248;p44"/>
          <p:cNvSpPr txBox="1"/>
          <p:nvPr/>
        </p:nvSpPr>
        <p:spPr>
          <a:xfrm>
            <a:off x="8013701" y="179609"/>
            <a:ext cx="551700" cy="207600"/>
          </a:xfrm>
          <a:prstGeom prst="rect">
            <a:avLst/>
          </a:prstGeom>
          <a:noFill/>
          <a:ln>
            <a:noFill/>
          </a:ln>
        </p:spPr>
        <p:txBody>
          <a:bodyPr spcFirstLastPara="1" wrap="square" lIns="79125" tIns="39550" rIns="79125" bIns="39550" anchor="ctr" anchorCtr="0">
            <a:noAutofit/>
          </a:bodyPr>
          <a:lstStyle/>
          <a:p>
            <a:pPr marL="0" marR="0" lvl="0" indent="0" algn="r" rtl="0">
              <a:lnSpc>
                <a:spcPct val="100000"/>
              </a:lnSpc>
              <a:spcBef>
                <a:spcPts val="0"/>
              </a:spcBef>
              <a:spcAft>
                <a:spcPts val="0"/>
              </a:spcAft>
              <a:buClr>
                <a:srgbClr val="3E89CA"/>
              </a:buClr>
              <a:buSzPts val="1000"/>
              <a:buFont typeface="Calibri"/>
              <a:buNone/>
            </a:pPr>
            <a:r>
              <a:rPr lang="nl" sz="1000" b="1" i="0" u="none" strike="noStrike" cap="none">
                <a:solidFill>
                  <a:srgbClr val="3E89CA"/>
                </a:solidFill>
                <a:latin typeface="Calibri"/>
                <a:ea typeface="Calibri"/>
                <a:cs typeface="Calibri"/>
                <a:sym typeface="Calibri"/>
              </a:rPr>
              <a:t>Dia nr.</a:t>
            </a:r>
            <a:endParaRPr sz="1200" b="0" i="0" u="none" strike="noStrike" cap="none">
              <a:solidFill>
                <a:srgbClr val="000000"/>
              </a:solidFill>
              <a:latin typeface="Arial"/>
              <a:ea typeface="Arial"/>
              <a:cs typeface="Arial"/>
              <a:sym typeface="Arial"/>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9"/>
        <p:cNvGrpSpPr/>
        <p:nvPr/>
      </p:nvGrpSpPr>
      <p:grpSpPr>
        <a:xfrm>
          <a:off x="0" y="0"/>
          <a:ext cx="0" cy="0"/>
          <a:chOff x="0" y="0"/>
          <a:chExt cx="0" cy="0"/>
        </a:xfrm>
      </p:grpSpPr>
      <p:sp>
        <p:nvSpPr>
          <p:cNvPr id="250" name="Google Shape;250;p45"/>
          <p:cNvSpPr txBox="1">
            <a:spLocks noGrp="1"/>
          </p:cNvSpPr>
          <p:nvPr>
            <p:ph type="title"/>
          </p:nvPr>
        </p:nvSpPr>
        <p:spPr>
          <a:xfrm>
            <a:off x="311700" y="445025"/>
            <a:ext cx="8520600" cy="572700"/>
          </a:xfrm>
          <a:prstGeom prst="rect">
            <a:avLst/>
          </a:prstGeom>
          <a:noFill/>
          <a:ln>
            <a:noFill/>
          </a:ln>
        </p:spPr>
        <p:txBody>
          <a:bodyPr spcFirstLastPara="1" wrap="square" lIns="79125" tIns="79125" rIns="79125" bIns="79125" anchor="t" anchorCtr="0"/>
          <a:lstStyle>
            <a:lvl1pPr marR="0" lvl="0" algn="l" rtl="0">
              <a:lnSpc>
                <a:spcPct val="100000"/>
              </a:lnSpc>
              <a:spcBef>
                <a:spcPts val="0"/>
              </a:spcBef>
              <a:spcAft>
                <a:spcPts val="0"/>
              </a:spcAft>
              <a:buClr>
                <a:schemeClr val="dk1"/>
              </a:buClr>
              <a:buSzPts val="2900"/>
              <a:buFont typeface="Arial"/>
              <a:buNone/>
              <a:defRPr sz="2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900"/>
              <a:buFont typeface="Arial"/>
              <a:buNone/>
              <a:defRPr sz="2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900"/>
              <a:buFont typeface="Arial"/>
              <a:buNone/>
              <a:defRPr sz="2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900"/>
              <a:buFont typeface="Arial"/>
              <a:buNone/>
              <a:defRPr sz="2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900"/>
              <a:buFont typeface="Arial"/>
              <a:buNone/>
              <a:defRPr sz="2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900"/>
              <a:buFont typeface="Arial"/>
              <a:buNone/>
              <a:defRPr sz="2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900"/>
              <a:buFont typeface="Arial"/>
              <a:buNone/>
              <a:defRPr sz="2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900"/>
              <a:buFont typeface="Arial"/>
              <a:buNone/>
              <a:defRPr sz="2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900"/>
              <a:buFont typeface="Arial"/>
              <a:buNone/>
              <a:defRPr sz="2700" b="0" i="0" u="none" strike="noStrike" cap="none">
                <a:solidFill>
                  <a:schemeClr val="dk1"/>
                </a:solidFill>
                <a:latin typeface="Arial"/>
                <a:ea typeface="Arial"/>
                <a:cs typeface="Arial"/>
                <a:sym typeface="Arial"/>
              </a:defRPr>
            </a:lvl9pPr>
          </a:lstStyle>
          <a:p>
            <a:endParaRPr/>
          </a:p>
        </p:txBody>
      </p:sp>
      <p:sp>
        <p:nvSpPr>
          <p:cNvPr id="251" name="Google Shape;251;p45"/>
          <p:cNvSpPr txBox="1">
            <a:spLocks noGrp="1"/>
          </p:cNvSpPr>
          <p:nvPr>
            <p:ph type="body" idx="1"/>
          </p:nvPr>
        </p:nvSpPr>
        <p:spPr>
          <a:xfrm>
            <a:off x="311700" y="1152475"/>
            <a:ext cx="8520600" cy="3416400"/>
          </a:xfrm>
          <a:prstGeom prst="rect">
            <a:avLst/>
          </a:prstGeom>
          <a:noFill/>
          <a:ln>
            <a:noFill/>
          </a:ln>
        </p:spPr>
        <p:txBody>
          <a:bodyPr spcFirstLastPara="1" wrap="square" lIns="79125" tIns="79125" rIns="79125" bIns="79125" anchor="t" anchorCtr="0"/>
          <a:lstStyle>
            <a:lvl1pPr marL="457200" marR="0" lvl="0" indent="-342900" algn="l" rtl="0">
              <a:lnSpc>
                <a:spcPct val="115000"/>
              </a:lnSpc>
              <a:spcBef>
                <a:spcPts val="0"/>
              </a:spcBef>
              <a:spcAft>
                <a:spcPts val="0"/>
              </a:spcAft>
              <a:buClr>
                <a:schemeClr val="dk2"/>
              </a:buClr>
              <a:buSzPts val="1800"/>
              <a:buFont typeface="Arial"/>
              <a:buChar char="●"/>
              <a:defRPr sz="1700" b="0" i="0" u="none" strike="noStrike" cap="none">
                <a:solidFill>
                  <a:schemeClr val="dk2"/>
                </a:solidFill>
                <a:latin typeface="Arial"/>
                <a:ea typeface="Arial"/>
                <a:cs typeface="Arial"/>
                <a:sym typeface="Arial"/>
              </a:defRPr>
            </a:lvl1pPr>
            <a:lvl2pPr marL="914400" marR="0" lvl="1" indent="-317500" algn="l" rtl="0">
              <a:lnSpc>
                <a:spcPct val="115000"/>
              </a:lnSpc>
              <a:spcBef>
                <a:spcPts val="1500"/>
              </a:spcBef>
              <a:spcAft>
                <a:spcPts val="0"/>
              </a:spcAft>
              <a:buClr>
                <a:schemeClr val="dk2"/>
              </a:buClr>
              <a:buSzPts val="1400"/>
              <a:buFont typeface="Arial"/>
              <a:buChar char="○"/>
              <a:defRPr sz="1300" b="0" i="0" u="none" strike="noStrike" cap="none">
                <a:solidFill>
                  <a:schemeClr val="dk2"/>
                </a:solidFill>
                <a:latin typeface="Arial"/>
                <a:ea typeface="Arial"/>
                <a:cs typeface="Arial"/>
                <a:sym typeface="Arial"/>
              </a:defRPr>
            </a:lvl2pPr>
            <a:lvl3pPr marL="1371600" marR="0" lvl="2" indent="-317500" algn="l" rtl="0">
              <a:lnSpc>
                <a:spcPct val="115000"/>
              </a:lnSpc>
              <a:spcBef>
                <a:spcPts val="1500"/>
              </a:spcBef>
              <a:spcAft>
                <a:spcPts val="0"/>
              </a:spcAft>
              <a:buClr>
                <a:schemeClr val="dk2"/>
              </a:buClr>
              <a:buSzPts val="1400"/>
              <a:buFont typeface="Arial"/>
              <a:buChar char="■"/>
              <a:defRPr sz="1300" b="0" i="0" u="none" strike="noStrike" cap="none">
                <a:solidFill>
                  <a:schemeClr val="dk2"/>
                </a:solidFill>
                <a:latin typeface="Arial"/>
                <a:ea typeface="Arial"/>
                <a:cs typeface="Arial"/>
                <a:sym typeface="Arial"/>
              </a:defRPr>
            </a:lvl3pPr>
            <a:lvl4pPr marL="1828800" marR="0" lvl="3" indent="-317500" algn="l" rtl="0">
              <a:lnSpc>
                <a:spcPct val="115000"/>
              </a:lnSpc>
              <a:spcBef>
                <a:spcPts val="1500"/>
              </a:spcBef>
              <a:spcAft>
                <a:spcPts val="0"/>
              </a:spcAft>
              <a:buClr>
                <a:schemeClr val="dk2"/>
              </a:buClr>
              <a:buSzPts val="1400"/>
              <a:buFont typeface="Arial"/>
              <a:buChar char="●"/>
              <a:defRPr sz="1300" b="0" i="0" u="none" strike="noStrike" cap="none">
                <a:solidFill>
                  <a:schemeClr val="dk2"/>
                </a:solidFill>
                <a:latin typeface="Arial"/>
                <a:ea typeface="Arial"/>
                <a:cs typeface="Arial"/>
                <a:sym typeface="Arial"/>
              </a:defRPr>
            </a:lvl4pPr>
            <a:lvl5pPr marL="2286000" marR="0" lvl="4" indent="-317500" algn="l" rtl="0">
              <a:lnSpc>
                <a:spcPct val="115000"/>
              </a:lnSpc>
              <a:spcBef>
                <a:spcPts val="1500"/>
              </a:spcBef>
              <a:spcAft>
                <a:spcPts val="0"/>
              </a:spcAft>
              <a:buClr>
                <a:schemeClr val="dk2"/>
              </a:buClr>
              <a:buSzPts val="1400"/>
              <a:buFont typeface="Arial"/>
              <a:buChar char="○"/>
              <a:defRPr sz="1300" b="0" i="0" u="none" strike="noStrike" cap="none">
                <a:solidFill>
                  <a:schemeClr val="dk2"/>
                </a:solidFill>
                <a:latin typeface="Arial"/>
                <a:ea typeface="Arial"/>
                <a:cs typeface="Arial"/>
                <a:sym typeface="Arial"/>
              </a:defRPr>
            </a:lvl5pPr>
            <a:lvl6pPr marL="2743200" marR="0" lvl="5" indent="-317500" algn="l" rtl="0">
              <a:lnSpc>
                <a:spcPct val="115000"/>
              </a:lnSpc>
              <a:spcBef>
                <a:spcPts val="1500"/>
              </a:spcBef>
              <a:spcAft>
                <a:spcPts val="0"/>
              </a:spcAft>
              <a:buClr>
                <a:schemeClr val="dk2"/>
              </a:buClr>
              <a:buSzPts val="1400"/>
              <a:buFont typeface="Arial"/>
              <a:buChar char="■"/>
              <a:defRPr sz="1300" b="0" i="0" u="none" strike="noStrike" cap="none">
                <a:solidFill>
                  <a:schemeClr val="dk2"/>
                </a:solidFill>
                <a:latin typeface="Arial"/>
                <a:ea typeface="Arial"/>
                <a:cs typeface="Arial"/>
                <a:sym typeface="Arial"/>
              </a:defRPr>
            </a:lvl6pPr>
            <a:lvl7pPr marL="3200400" marR="0" lvl="6" indent="-317500" algn="l" rtl="0">
              <a:lnSpc>
                <a:spcPct val="115000"/>
              </a:lnSpc>
              <a:spcBef>
                <a:spcPts val="1500"/>
              </a:spcBef>
              <a:spcAft>
                <a:spcPts val="0"/>
              </a:spcAft>
              <a:buClr>
                <a:schemeClr val="dk2"/>
              </a:buClr>
              <a:buSzPts val="1400"/>
              <a:buFont typeface="Arial"/>
              <a:buChar char="●"/>
              <a:defRPr sz="1300" b="0" i="0" u="none" strike="noStrike" cap="none">
                <a:solidFill>
                  <a:schemeClr val="dk2"/>
                </a:solidFill>
                <a:latin typeface="Arial"/>
                <a:ea typeface="Arial"/>
                <a:cs typeface="Arial"/>
                <a:sym typeface="Arial"/>
              </a:defRPr>
            </a:lvl7pPr>
            <a:lvl8pPr marL="3657600" marR="0" lvl="7" indent="-317500" algn="l" rtl="0">
              <a:lnSpc>
                <a:spcPct val="115000"/>
              </a:lnSpc>
              <a:spcBef>
                <a:spcPts val="1500"/>
              </a:spcBef>
              <a:spcAft>
                <a:spcPts val="0"/>
              </a:spcAft>
              <a:buClr>
                <a:schemeClr val="dk2"/>
              </a:buClr>
              <a:buSzPts val="1400"/>
              <a:buFont typeface="Arial"/>
              <a:buChar char="○"/>
              <a:defRPr sz="1300" b="0" i="0" u="none" strike="noStrike" cap="none">
                <a:solidFill>
                  <a:schemeClr val="dk2"/>
                </a:solidFill>
                <a:latin typeface="Arial"/>
                <a:ea typeface="Arial"/>
                <a:cs typeface="Arial"/>
                <a:sym typeface="Arial"/>
              </a:defRPr>
            </a:lvl8pPr>
            <a:lvl9pPr marL="4114800" marR="0" lvl="8" indent="-317500" algn="l" rtl="0">
              <a:lnSpc>
                <a:spcPct val="115000"/>
              </a:lnSpc>
              <a:spcBef>
                <a:spcPts val="1500"/>
              </a:spcBef>
              <a:spcAft>
                <a:spcPts val="1500"/>
              </a:spcAft>
              <a:buClr>
                <a:schemeClr val="dk2"/>
              </a:buClr>
              <a:buSzPts val="1400"/>
              <a:buFont typeface="Arial"/>
              <a:buChar char="■"/>
              <a:defRPr sz="1300" b="0" i="0" u="none" strike="noStrike" cap="none">
                <a:solidFill>
                  <a:schemeClr val="dk2"/>
                </a:solidFill>
                <a:latin typeface="Arial"/>
                <a:ea typeface="Arial"/>
                <a:cs typeface="Arial"/>
                <a:sym typeface="Arial"/>
              </a:defRPr>
            </a:lvl9pPr>
          </a:lstStyle>
          <a:p>
            <a:endParaRPr/>
          </a:p>
        </p:txBody>
      </p:sp>
      <p:sp>
        <p:nvSpPr>
          <p:cNvPr id="252" name="Google Shape;252;p45"/>
          <p:cNvSpPr txBox="1">
            <a:spLocks noGrp="1"/>
          </p:cNvSpPr>
          <p:nvPr>
            <p:ph type="sldNum" idx="12"/>
          </p:nvPr>
        </p:nvSpPr>
        <p:spPr>
          <a:xfrm>
            <a:off x="8472458" y="4663216"/>
            <a:ext cx="548700" cy="393600"/>
          </a:xfrm>
          <a:prstGeom prst="rect">
            <a:avLst/>
          </a:prstGeom>
          <a:noFill/>
          <a:ln>
            <a:noFill/>
          </a:ln>
        </p:spPr>
        <p:txBody>
          <a:bodyPr spcFirstLastPara="1" wrap="square" lIns="94075" tIns="94075" rIns="94075" bIns="9407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53"/>
        <p:cNvGrpSpPr/>
        <p:nvPr/>
      </p:nvGrpSpPr>
      <p:grpSpPr>
        <a:xfrm>
          <a:off x="0" y="0"/>
          <a:ext cx="0" cy="0"/>
          <a:chOff x="0" y="0"/>
          <a:chExt cx="0" cy="0"/>
        </a:xfrm>
      </p:grpSpPr>
      <p:sp>
        <p:nvSpPr>
          <p:cNvPr id="254" name="Google Shape;254;p46"/>
          <p:cNvSpPr txBox="1">
            <a:spLocks noGrp="1"/>
          </p:cNvSpPr>
          <p:nvPr>
            <p:ph type="title"/>
          </p:nvPr>
        </p:nvSpPr>
        <p:spPr>
          <a:xfrm>
            <a:off x="457200" y="205978"/>
            <a:ext cx="8229600" cy="857400"/>
          </a:xfrm>
          <a:prstGeom prst="rect">
            <a:avLst/>
          </a:prstGeom>
          <a:noFill/>
          <a:ln>
            <a:noFill/>
          </a:ln>
        </p:spPr>
        <p:txBody>
          <a:bodyPr spcFirstLastPara="1" wrap="square" lIns="79125" tIns="79125" rIns="79125" bIns="79125" anchor="ctr" anchorCtr="0"/>
          <a:lstStyle>
            <a:lvl1pPr marR="0" lvl="0" algn="ctr" rtl="0">
              <a:lnSpc>
                <a:spcPct val="100000"/>
              </a:lnSpc>
              <a:spcBef>
                <a:spcPts val="0"/>
              </a:spcBef>
              <a:spcAft>
                <a:spcPts val="0"/>
              </a:spcAft>
              <a:buClr>
                <a:schemeClr val="dk1"/>
              </a:buClr>
              <a:buSzPts val="3800"/>
              <a:buFont typeface="Calibri"/>
              <a:buNone/>
              <a:defRPr sz="3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255" name="Google Shape;255;p46"/>
          <p:cNvSpPr txBox="1">
            <a:spLocks noGrp="1"/>
          </p:cNvSpPr>
          <p:nvPr>
            <p:ph type="body" idx="1"/>
          </p:nvPr>
        </p:nvSpPr>
        <p:spPr>
          <a:xfrm>
            <a:off x="457200" y="1200150"/>
            <a:ext cx="8229600" cy="3394500"/>
          </a:xfrm>
          <a:prstGeom prst="rect">
            <a:avLst/>
          </a:prstGeom>
          <a:noFill/>
          <a:ln>
            <a:noFill/>
          </a:ln>
        </p:spPr>
        <p:txBody>
          <a:bodyPr spcFirstLastPara="1" wrap="square" lIns="79125" tIns="79125" rIns="79125" bIns="79125" anchor="t" anchorCtr="0"/>
          <a:lstStyle>
            <a:lvl1pPr marL="457200" marR="0" lvl="0" indent="-406400" algn="l" rtl="0">
              <a:lnSpc>
                <a:spcPct val="10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256" name="Google Shape;256;p46"/>
          <p:cNvSpPr txBox="1">
            <a:spLocks noGrp="1"/>
          </p:cNvSpPr>
          <p:nvPr>
            <p:ph type="dt" idx="10"/>
          </p:nvPr>
        </p:nvSpPr>
        <p:spPr>
          <a:xfrm>
            <a:off x="457200" y="4767263"/>
            <a:ext cx="2133600" cy="273900"/>
          </a:xfrm>
          <a:prstGeom prst="rect">
            <a:avLst/>
          </a:prstGeom>
          <a:noFill/>
          <a:ln>
            <a:noFill/>
          </a:ln>
        </p:spPr>
        <p:txBody>
          <a:bodyPr spcFirstLastPara="1" wrap="square" lIns="79125" tIns="79125" rIns="79125" bIns="79125" anchor="ctr" anchorCtr="0"/>
          <a:lstStyle>
            <a:lvl1pPr marR="0" lvl="0" algn="l"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257" name="Google Shape;257;p46"/>
          <p:cNvSpPr txBox="1">
            <a:spLocks noGrp="1"/>
          </p:cNvSpPr>
          <p:nvPr>
            <p:ph type="ftr" idx="11"/>
          </p:nvPr>
        </p:nvSpPr>
        <p:spPr>
          <a:xfrm>
            <a:off x="3124200" y="4767263"/>
            <a:ext cx="2895600" cy="273900"/>
          </a:xfrm>
          <a:prstGeom prst="rect">
            <a:avLst/>
          </a:prstGeom>
          <a:noFill/>
          <a:ln>
            <a:noFill/>
          </a:ln>
        </p:spPr>
        <p:txBody>
          <a:bodyPr spcFirstLastPara="1" wrap="square" lIns="79125" tIns="79125" rIns="79125" bIns="79125" anchor="ctr" anchorCtr="0"/>
          <a:lstStyle>
            <a:lvl1pPr marR="0" lvl="0" algn="ctr"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258" name="Google Shape;258;p46"/>
          <p:cNvSpPr txBox="1">
            <a:spLocks noGrp="1"/>
          </p:cNvSpPr>
          <p:nvPr>
            <p:ph type="sldNum" idx="12"/>
          </p:nvPr>
        </p:nvSpPr>
        <p:spPr>
          <a:xfrm>
            <a:off x="6553200" y="4767263"/>
            <a:ext cx="2133600" cy="273900"/>
          </a:xfrm>
          <a:prstGeom prst="rect">
            <a:avLst/>
          </a:prstGeom>
          <a:noFill/>
          <a:ln>
            <a:noFill/>
          </a:ln>
        </p:spPr>
        <p:txBody>
          <a:bodyPr spcFirstLastPara="1" wrap="square" lIns="79125" tIns="39550" rIns="79125" bIns="39550" anchor="ctr" anchorCtr="0">
            <a:noAutofit/>
          </a:bodyPr>
          <a:lstStyle>
            <a:lvl1pPr marL="0" marR="0" lvl="0"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59"/>
        <p:cNvGrpSpPr/>
        <p:nvPr/>
      </p:nvGrpSpPr>
      <p:grpSpPr>
        <a:xfrm>
          <a:off x="0" y="0"/>
          <a:ext cx="0" cy="0"/>
          <a:chOff x="0" y="0"/>
          <a:chExt cx="0" cy="0"/>
        </a:xfrm>
      </p:grpSpPr>
      <p:sp>
        <p:nvSpPr>
          <p:cNvPr id="260" name="Google Shape;260;p47"/>
          <p:cNvSpPr txBox="1">
            <a:spLocks noGrp="1"/>
          </p:cNvSpPr>
          <p:nvPr>
            <p:ph type="title"/>
          </p:nvPr>
        </p:nvSpPr>
        <p:spPr>
          <a:xfrm>
            <a:off x="722312" y="3305175"/>
            <a:ext cx="7772400" cy="1021500"/>
          </a:xfrm>
          <a:prstGeom prst="rect">
            <a:avLst/>
          </a:prstGeom>
          <a:noFill/>
          <a:ln>
            <a:noFill/>
          </a:ln>
        </p:spPr>
        <p:txBody>
          <a:bodyPr spcFirstLastPara="1" wrap="square" lIns="79125" tIns="79125" rIns="79125" bIns="79125" anchor="t" anchorCtr="0"/>
          <a:lstStyle>
            <a:lvl1pPr marR="0" lvl="0" algn="l" rtl="0">
              <a:lnSpc>
                <a:spcPct val="100000"/>
              </a:lnSpc>
              <a:spcBef>
                <a:spcPts val="0"/>
              </a:spcBef>
              <a:spcAft>
                <a:spcPts val="0"/>
              </a:spcAft>
              <a:buClr>
                <a:schemeClr val="dk1"/>
              </a:buClr>
              <a:buSzPts val="3500"/>
              <a:buFont typeface="Calibri"/>
              <a:buNone/>
              <a:defRPr sz="35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261" name="Google Shape;261;p47"/>
          <p:cNvSpPr txBox="1">
            <a:spLocks noGrp="1"/>
          </p:cNvSpPr>
          <p:nvPr>
            <p:ph type="body" idx="1"/>
          </p:nvPr>
        </p:nvSpPr>
        <p:spPr>
          <a:xfrm>
            <a:off x="722312" y="2180035"/>
            <a:ext cx="7772400" cy="1125300"/>
          </a:xfrm>
          <a:prstGeom prst="rect">
            <a:avLst/>
          </a:prstGeom>
          <a:noFill/>
          <a:ln>
            <a:noFill/>
          </a:ln>
        </p:spPr>
        <p:txBody>
          <a:bodyPr spcFirstLastPara="1" wrap="square" lIns="79125" tIns="79125" rIns="79125" bIns="79125" anchor="b" anchorCtr="0"/>
          <a:lstStyle>
            <a:lvl1pPr marL="457200" marR="0" lvl="0" indent="-228600" algn="l" rtl="0">
              <a:lnSpc>
                <a:spcPct val="100000"/>
              </a:lnSpc>
              <a:spcBef>
                <a:spcPts val="300"/>
              </a:spcBef>
              <a:spcAft>
                <a:spcPts val="0"/>
              </a:spcAft>
              <a:buClr>
                <a:srgbClr val="888888"/>
              </a:buClr>
              <a:buSzPts val="1700"/>
              <a:buFont typeface="Arial"/>
              <a:buNone/>
              <a:defRPr sz="17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62" name="Google Shape;262;p47"/>
          <p:cNvSpPr txBox="1">
            <a:spLocks noGrp="1"/>
          </p:cNvSpPr>
          <p:nvPr>
            <p:ph type="dt" idx="10"/>
          </p:nvPr>
        </p:nvSpPr>
        <p:spPr>
          <a:xfrm>
            <a:off x="457200" y="4767263"/>
            <a:ext cx="2133600" cy="273900"/>
          </a:xfrm>
          <a:prstGeom prst="rect">
            <a:avLst/>
          </a:prstGeom>
          <a:noFill/>
          <a:ln>
            <a:noFill/>
          </a:ln>
        </p:spPr>
        <p:txBody>
          <a:bodyPr spcFirstLastPara="1" wrap="square" lIns="79125" tIns="79125" rIns="79125" bIns="79125" anchor="ctr" anchorCtr="0"/>
          <a:lstStyle>
            <a:lvl1pPr marR="0" lvl="0" algn="l"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263" name="Google Shape;263;p47"/>
          <p:cNvSpPr txBox="1">
            <a:spLocks noGrp="1"/>
          </p:cNvSpPr>
          <p:nvPr>
            <p:ph type="ftr" idx="11"/>
          </p:nvPr>
        </p:nvSpPr>
        <p:spPr>
          <a:xfrm>
            <a:off x="3124200" y="4767263"/>
            <a:ext cx="2895600" cy="273900"/>
          </a:xfrm>
          <a:prstGeom prst="rect">
            <a:avLst/>
          </a:prstGeom>
          <a:noFill/>
          <a:ln>
            <a:noFill/>
          </a:ln>
        </p:spPr>
        <p:txBody>
          <a:bodyPr spcFirstLastPara="1" wrap="square" lIns="79125" tIns="79125" rIns="79125" bIns="79125" anchor="ctr" anchorCtr="0"/>
          <a:lstStyle>
            <a:lvl1pPr marR="0" lvl="0" algn="ctr"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264" name="Google Shape;264;p47"/>
          <p:cNvSpPr txBox="1">
            <a:spLocks noGrp="1"/>
          </p:cNvSpPr>
          <p:nvPr>
            <p:ph type="sldNum" idx="12"/>
          </p:nvPr>
        </p:nvSpPr>
        <p:spPr>
          <a:xfrm>
            <a:off x="6553200" y="4767263"/>
            <a:ext cx="2133600" cy="273900"/>
          </a:xfrm>
          <a:prstGeom prst="rect">
            <a:avLst/>
          </a:prstGeom>
          <a:noFill/>
          <a:ln>
            <a:noFill/>
          </a:ln>
        </p:spPr>
        <p:txBody>
          <a:bodyPr spcFirstLastPara="1" wrap="square" lIns="79125" tIns="39550" rIns="79125" bIns="39550" anchor="ctr" anchorCtr="0">
            <a:noAutofit/>
          </a:bodyPr>
          <a:lstStyle>
            <a:lvl1pPr marL="0" marR="0" lvl="0"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265"/>
        <p:cNvGrpSpPr/>
        <p:nvPr/>
      </p:nvGrpSpPr>
      <p:grpSpPr>
        <a:xfrm>
          <a:off x="0" y="0"/>
          <a:ext cx="0" cy="0"/>
          <a:chOff x="0" y="0"/>
          <a:chExt cx="0" cy="0"/>
        </a:xfrm>
      </p:grpSpPr>
      <p:sp>
        <p:nvSpPr>
          <p:cNvPr id="266" name="Google Shape;266;p48"/>
          <p:cNvSpPr txBox="1">
            <a:spLocks noGrp="1"/>
          </p:cNvSpPr>
          <p:nvPr>
            <p:ph type="title"/>
          </p:nvPr>
        </p:nvSpPr>
        <p:spPr>
          <a:xfrm>
            <a:off x="457200" y="205978"/>
            <a:ext cx="8229600" cy="857400"/>
          </a:xfrm>
          <a:prstGeom prst="rect">
            <a:avLst/>
          </a:prstGeom>
          <a:noFill/>
          <a:ln>
            <a:noFill/>
          </a:ln>
        </p:spPr>
        <p:txBody>
          <a:bodyPr spcFirstLastPara="1" wrap="square" lIns="79125" tIns="79125" rIns="79125" bIns="79125" anchor="ctr" anchorCtr="0"/>
          <a:lstStyle>
            <a:lvl1pPr marR="0" lvl="0" algn="ctr" rtl="0">
              <a:lnSpc>
                <a:spcPct val="100000"/>
              </a:lnSpc>
              <a:spcBef>
                <a:spcPts val="0"/>
              </a:spcBef>
              <a:spcAft>
                <a:spcPts val="0"/>
              </a:spcAft>
              <a:buClr>
                <a:schemeClr val="dk1"/>
              </a:buClr>
              <a:buSzPts val="3800"/>
              <a:buFont typeface="Calibri"/>
              <a:buNone/>
              <a:defRPr sz="3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267" name="Google Shape;267;p48"/>
          <p:cNvSpPr txBox="1">
            <a:spLocks noGrp="1"/>
          </p:cNvSpPr>
          <p:nvPr>
            <p:ph type="body" idx="1"/>
          </p:nvPr>
        </p:nvSpPr>
        <p:spPr>
          <a:xfrm>
            <a:off x="457200" y="1200150"/>
            <a:ext cx="4038600" cy="3394500"/>
          </a:xfrm>
          <a:prstGeom prst="rect">
            <a:avLst/>
          </a:prstGeom>
          <a:noFill/>
          <a:ln>
            <a:noFill/>
          </a:ln>
        </p:spPr>
        <p:txBody>
          <a:bodyPr spcFirstLastPara="1" wrap="square" lIns="79125" tIns="79125" rIns="79125" bIns="79125" anchor="t" anchorCtr="0"/>
          <a:lstStyle>
            <a:lvl1pPr marL="457200" marR="0" lvl="0"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68" name="Google Shape;268;p48"/>
          <p:cNvSpPr txBox="1">
            <a:spLocks noGrp="1"/>
          </p:cNvSpPr>
          <p:nvPr>
            <p:ph type="body" idx="2"/>
          </p:nvPr>
        </p:nvSpPr>
        <p:spPr>
          <a:xfrm>
            <a:off x="4648200" y="1200150"/>
            <a:ext cx="4038600" cy="3394500"/>
          </a:xfrm>
          <a:prstGeom prst="rect">
            <a:avLst/>
          </a:prstGeom>
          <a:noFill/>
          <a:ln>
            <a:noFill/>
          </a:ln>
        </p:spPr>
        <p:txBody>
          <a:bodyPr spcFirstLastPara="1" wrap="square" lIns="79125" tIns="79125" rIns="79125" bIns="79125" anchor="t" anchorCtr="0"/>
          <a:lstStyle>
            <a:lvl1pPr marL="457200" marR="0" lvl="0"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69" name="Google Shape;269;p48"/>
          <p:cNvSpPr txBox="1">
            <a:spLocks noGrp="1"/>
          </p:cNvSpPr>
          <p:nvPr>
            <p:ph type="dt" idx="10"/>
          </p:nvPr>
        </p:nvSpPr>
        <p:spPr>
          <a:xfrm>
            <a:off x="457200" y="4767263"/>
            <a:ext cx="2133600" cy="273900"/>
          </a:xfrm>
          <a:prstGeom prst="rect">
            <a:avLst/>
          </a:prstGeom>
          <a:noFill/>
          <a:ln>
            <a:noFill/>
          </a:ln>
        </p:spPr>
        <p:txBody>
          <a:bodyPr spcFirstLastPara="1" wrap="square" lIns="79125" tIns="79125" rIns="79125" bIns="79125" anchor="ctr" anchorCtr="0"/>
          <a:lstStyle>
            <a:lvl1pPr marR="0" lvl="0" algn="l"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270" name="Google Shape;270;p48"/>
          <p:cNvSpPr txBox="1">
            <a:spLocks noGrp="1"/>
          </p:cNvSpPr>
          <p:nvPr>
            <p:ph type="ftr" idx="11"/>
          </p:nvPr>
        </p:nvSpPr>
        <p:spPr>
          <a:xfrm>
            <a:off x="3124200" y="4767263"/>
            <a:ext cx="2895600" cy="273900"/>
          </a:xfrm>
          <a:prstGeom prst="rect">
            <a:avLst/>
          </a:prstGeom>
          <a:noFill/>
          <a:ln>
            <a:noFill/>
          </a:ln>
        </p:spPr>
        <p:txBody>
          <a:bodyPr spcFirstLastPara="1" wrap="square" lIns="79125" tIns="79125" rIns="79125" bIns="79125" anchor="ctr" anchorCtr="0"/>
          <a:lstStyle>
            <a:lvl1pPr marR="0" lvl="0" algn="ctr"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271" name="Google Shape;271;p48"/>
          <p:cNvSpPr txBox="1">
            <a:spLocks noGrp="1"/>
          </p:cNvSpPr>
          <p:nvPr>
            <p:ph type="sldNum" idx="12"/>
          </p:nvPr>
        </p:nvSpPr>
        <p:spPr>
          <a:xfrm>
            <a:off x="6553200" y="4767263"/>
            <a:ext cx="2133600" cy="273900"/>
          </a:xfrm>
          <a:prstGeom prst="rect">
            <a:avLst/>
          </a:prstGeom>
          <a:noFill/>
          <a:ln>
            <a:noFill/>
          </a:ln>
        </p:spPr>
        <p:txBody>
          <a:bodyPr spcFirstLastPara="1" wrap="square" lIns="79125" tIns="39550" rIns="79125" bIns="39550" anchor="ctr" anchorCtr="0">
            <a:noAutofit/>
          </a:bodyPr>
          <a:lstStyle>
            <a:lvl1pPr marL="0" marR="0" lvl="0"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272"/>
        <p:cNvGrpSpPr/>
        <p:nvPr/>
      </p:nvGrpSpPr>
      <p:grpSpPr>
        <a:xfrm>
          <a:off x="0" y="0"/>
          <a:ext cx="0" cy="0"/>
          <a:chOff x="0" y="0"/>
          <a:chExt cx="0" cy="0"/>
        </a:xfrm>
      </p:grpSpPr>
      <p:sp>
        <p:nvSpPr>
          <p:cNvPr id="273" name="Google Shape;273;p49"/>
          <p:cNvSpPr txBox="1">
            <a:spLocks noGrp="1"/>
          </p:cNvSpPr>
          <p:nvPr>
            <p:ph type="title"/>
          </p:nvPr>
        </p:nvSpPr>
        <p:spPr>
          <a:xfrm>
            <a:off x="457200" y="205978"/>
            <a:ext cx="8229600" cy="857400"/>
          </a:xfrm>
          <a:prstGeom prst="rect">
            <a:avLst/>
          </a:prstGeom>
          <a:noFill/>
          <a:ln>
            <a:noFill/>
          </a:ln>
        </p:spPr>
        <p:txBody>
          <a:bodyPr spcFirstLastPara="1" wrap="square" lIns="79125" tIns="79125" rIns="79125" bIns="79125" anchor="ctr" anchorCtr="0"/>
          <a:lstStyle>
            <a:lvl1pPr marR="0" lvl="0" algn="ctr" rtl="0">
              <a:lnSpc>
                <a:spcPct val="100000"/>
              </a:lnSpc>
              <a:spcBef>
                <a:spcPts val="0"/>
              </a:spcBef>
              <a:spcAft>
                <a:spcPts val="0"/>
              </a:spcAft>
              <a:buClr>
                <a:schemeClr val="dk1"/>
              </a:buClr>
              <a:buSzPts val="3800"/>
              <a:buFont typeface="Calibri"/>
              <a:buNone/>
              <a:defRPr sz="3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274" name="Google Shape;274;p49"/>
          <p:cNvSpPr txBox="1">
            <a:spLocks noGrp="1"/>
          </p:cNvSpPr>
          <p:nvPr>
            <p:ph type="body" idx="1"/>
          </p:nvPr>
        </p:nvSpPr>
        <p:spPr>
          <a:xfrm>
            <a:off x="457200" y="1151334"/>
            <a:ext cx="4040100" cy="480000"/>
          </a:xfrm>
          <a:prstGeom prst="rect">
            <a:avLst/>
          </a:prstGeom>
          <a:noFill/>
          <a:ln>
            <a:noFill/>
          </a:ln>
        </p:spPr>
        <p:txBody>
          <a:bodyPr spcFirstLastPara="1" wrap="square" lIns="79125" tIns="79125" rIns="79125" bIns="79125" anchor="b" anchorCtr="0"/>
          <a:lstStyle>
            <a:lvl1pPr marL="457200" marR="0" lvl="0"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00"/>
              </a:spcBef>
              <a:spcAft>
                <a:spcPts val="0"/>
              </a:spcAft>
              <a:buClr>
                <a:schemeClr val="dk1"/>
              </a:buClr>
              <a:buSzPts val="1700"/>
              <a:buFont typeface="Arial"/>
              <a:buNone/>
              <a:defRPr sz="17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275" name="Google Shape;275;p49"/>
          <p:cNvSpPr txBox="1">
            <a:spLocks noGrp="1"/>
          </p:cNvSpPr>
          <p:nvPr>
            <p:ph type="body" idx="2"/>
          </p:nvPr>
        </p:nvSpPr>
        <p:spPr>
          <a:xfrm>
            <a:off x="457200" y="1631156"/>
            <a:ext cx="4040100" cy="2963400"/>
          </a:xfrm>
          <a:prstGeom prst="rect">
            <a:avLst/>
          </a:prstGeom>
          <a:noFill/>
          <a:ln>
            <a:noFill/>
          </a:ln>
        </p:spPr>
        <p:txBody>
          <a:bodyPr spcFirstLastPara="1" wrap="square" lIns="79125" tIns="79125" rIns="79125" bIns="79125" anchor="t" anchorCtr="0"/>
          <a:lstStyle>
            <a:lvl1pPr marL="457200" marR="0" lvl="0"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6" name="Google Shape;276;p49"/>
          <p:cNvSpPr txBox="1">
            <a:spLocks noGrp="1"/>
          </p:cNvSpPr>
          <p:nvPr>
            <p:ph type="body" idx="3"/>
          </p:nvPr>
        </p:nvSpPr>
        <p:spPr>
          <a:xfrm>
            <a:off x="4645025" y="1151334"/>
            <a:ext cx="4041900" cy="480000"/>
          </a:xfrm>
          <a:prstGeom prst="rect">
            <a:avLst/>
          </a:prstGeom>
          <a:noFill/>
          <a:ln>
            <a:noFill/>
          </a:ln>
        </p:spPr>
        <p:txBody>
          <a:bodyPr spcFirstLastPara="1" wrap="square" lIns="79125" tIns="79125" rIns="79125" bIns="79125" anchor="b" anchorCtr="0"/>
          <a:lstStyle>
            <a:lvl1pPr marL="457200" marR="0" lvl="0"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00"/>
              </a:spcBef>
              <a:spcAft>
                <a:spcPts val="0"/>
              </a:spcAft>
              <a:buClr>
                <a:schemeClr val="dk1"/>
              </a:buClr>
              <a:buSzPts val="1700"/>
              <a:buFont typeface="Arial"/>
              <a:buNone/>
              <a:defRPr sz="17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277" name="Google Shape;277;p49"/>
          <p:cNvSpPr txBox="1">
            <a:spLocks noGrp="1"/>
          </p:cNvSpPr>
          <p:nvPr>
            <p:ph type="body" idx="4"/>
          </p:nvPr>
        </p:nvSpPr>
        <p:spPr>
          <a:xfrm>
            <a:off x="4645025" y="1631156"/>
            <a:ext cx="4041900" cy="2963400"/>
          </a:xfrm>
          <a:prstGeom prst="rect">
            <a:avLst/>
          </a:prstGeom>
          <a:noFill/>
          <a:ln>
            <a:noFill/>
          </a:ln>
        </p:spPr>
        <p:txBody>
          <a:bodyPr spcFirstLastPara="1" wrap="square" lIns="79125" tIns="79125" rIns="79125" bIns="79125" anchor="t" anchorCtr="0"/>
          <a:lstStyle>
            <a:lvl1pPr marL="457200" marR="0" lvl="0"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8" name="Google Shape;278;p49"/>
          <p:cNvSpPr txBox="1">
            <a:spLocks noGrp="1"/>
          </p:cNvSpPr>
          <p:nvPr>
            <p:ph type="dt" idx="10"/>
          </p:nvPr>
        </p:nvSpPr>
        <p:spPr>
          <a:xfrm>
            <a:off x="457200" y="4767263"/>
            <a:ext cx="2133600" cy="273900"/>
          </a:xfrm>
          <a:prstGeom prst="rect">
            <a:avLst/>
          </a:prstGeom>
          <a:noFill/>
          <a:ln>
            <a:noFill/>
          </a:ln>
        </p:spPr>
        <p:txBody>
          <a:bodyPr spcFirstLastPara="1" wrap="square" lIns="79125" tIns="79125" rIns="79125" bIns="79125" anchor="ctr" anchorCtr="0"/>
          <a:lstStyle>
            <a:lvl1pPr marR="0" lvl="0" algn="l"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279" name="Google Shape;279;p49"/>
          <p:cNvSpPr txBox="1">
            <a:spLocks noGrp="1"/>
          </p:cNvSpPr>
          <p:nvPr>
            <p:ph type="ftr" idx="11"/>
          </p:nvPr>
        </p:nvSpPr>
        <p:spPr>
          <a:xfrm>
            <a:off x="3124200" y="4767263"/>
            <a:ext cx="2895600" cy="273900"/>
          </a:xfrm>
          <a:prstGeom prst="rect">
            <a:avLst/>
          </a:prstGeom>
          <a:noFill/>
          <a:ln>
            <a:noFill/>
          </a:ln>
        </p:spPr>
        <p:txBody>
          <a:bodyPr spcFirstLastPara="1" wrap="square" lIns="79125" tIns="79125" rIns="79125" bIns="79125" anchor="ctr" anchorCtr="0"/>
          <a:lstStyle>
            <a:lvl1pPr marR="0" lvl="0" algn="ctr"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280" name="Google Shape;280;p49"/>
          <p:cNvSpPr txBox="1">
            <a:spLocks noGrp="1"/>
          </p:cNvSpPr>
          <p:nvPr>
            <p:ph type="sldNum" idx="12"/>
          </p:nvPr>
        </p:nvSpPr>
        <p:spPr>
          <a:xfrm>
            <a:off x="6553200" y="4767263"/>
            <a:ext cx="2133600" cy="273900"/>
          </a:xfrm>
          <a:prstGeom prst="rect">
            <a:avLst/>
          </a:prstGeom>
          <a:noFill/>
          <a:ln>
            <a:noFill/>
          </a:ln>
        </p:spPr>
        <p:txBody>
          <a:bodyPr spcFirstLastPara="1" wrap="square" lIns="79125" tIns="39550" rIns="79125" bIns="39550" anchor="ctr" anchorCtr="0">
            <a:noAutofit/>
          </a:bodyPr>
          <a:lstStyle>
            <a:lvl1pPr marL="0" marR="0" lvl="0"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39"/>
          <p:cNvSpPr txBox="1">
            <a:spLocks noGrp="1"/>
          </p:cNvSpPr>
          <p:nvPr>
            <p:ph type="title"/>
          </p:nvPr>
        </p:nvSpPr>
        <p:spPr>
          <a:xfrm>
            <a:off x="457200" y="205978"/>
            <a:ext cx="8229600" cy="857400"/>
          </a:xfrm>
          <a:prstGeom prst="rect">
            <a:avLst/>
          </a:prstGeom>
          <a:noFill/>
          <a:ln>
            <a:noFill/>
          </a:ln>
        </p:spPr>
        <p:txBody>
          <a:bodyPr spcFirstLastPara="1" wrap="square" lIns="79125" tIns="79125" rIns="79125" bIns="79125" anchor="ctr" anchorCtr="0"/>
          <a:lstStyle>
            <a:lvl1pPr marR="0" lvl="0" algn="ctr" rtl="0">
              <a:lnSpc>
                <a:spcPct val="100000"/>
              </a:lnSpc>
              <a:spcBef>
                <a:spcPts val="0"/>
              </a:spcBef>
              <a:spcAft>
                <a:spcPts val="0"/>
              </a:spcAft>
              <a:buClr>
                <a:schemeClr val="dk1"/>
              </a:buClr>
              <a:buSzPts val="3800"/>
              <a:buFont typeface="Calibri"/>
              <a:buNone/>
              <a:defRPr sz="3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208" name="Google Shape;208;p39"/>
          <p:cNvSpPr txBox="1">
            <a:spLocks noGrp="1"/>
          </p:cNvSpPr>
          <p:nvPr>
            <p:ph type="body" idx="1"/>
          </p:nvPr>
        </p:nvSpPr>
        <p:spPr>
          <a:xfrm>
            <a:off x="457200" y="1200150"/>
            <a:ext cx="8229600" cy="3394500"/>
          </a:xfrm>
          <a:prstGeom prst="rect">
            <a:avLst/>
          </a:prstGeom>
          <a:noFill/>
          <a:ln>
            <a:noFill/>
          </a:ln>
        </p:spPr>
        <p:txBody>
          <a:bodyPr spcFirstLastPara="1" wrap="square" lIns="79125" tIns="79125" rIns="79125" bIns="79125" anchor="t" anchorCtr="0"/>
          <a:lstStyle>
            <a:lvl1pPr marL="457200" marR="0" lvl="0" indent="-406400" algn="l" rtl="0">
              <a:lnSpc>
                <a:spcPct val="10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209" name="Google Shape;209;p39"/>
          <p:cNvSpPr txBox="1">
            <a:spLocks noGrp="1"/>
          </p:cNvSpPr>
          <p:nvPr>
            <p:ph type="dt" idx="10"/>
          </p:nvPr>
        </p:nvSpPr>
        <p:spPr>
          <a:xfrm>
            <a:off x="457200" y="4767263"/>
            <a:ext cx="2133600" cy="273900"/>
          </a:xfrm>
          <a:prstGeom prst="rect">
            <a:avLst/>
          </a:prstGeom>
          <a:noFill/>
          <a:ln>
            <a:noFill/>
          </a:ln>
        </p:spPr>
        <p:txBody>
          <a:bodyPr spcFirstLastPara="1" wrap="square" lIns="79125" tIns="79125" rIns="79125" bIns="79125" anchor="ctr" anchorCtr="0"/>
          <a:lstStyle>
            <a:lvl1pPr marR="0" lvl="0" algn="l"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210" name="Google Shape;210;p39"/>
          <p:cNvSpPr txBox="1">
            <a:spLocks noGrp="1"/>
          </p:cNvSpPr>
          <p:nvPr>
            <p:ph type="ftr" idx="11"/>
          </p:nvPr>
        </p:nvSpPr>
        <p:spPr>
          <a:xfrm>
            <a:off x="3124200" y="4767263"/>
            <a:ext cx="2895600" cy="273900"/>
          </a:xfrm>
          <a:prstGeom prst="rect">
            <a:avLst/>
          </a:prstGeom>
          <a:noFill/>
          <a:ln>
            <a:noFill/>
          </a:ln>
        </p:spPr>
        <p:txBody>
          <a:bodyPr spcFirstLastPara="1" wrap="square" lIns="79125" tIns="79125" rIns="79125" bIns="79125" anchor="ctr" anchorCtr="0"/>
          <a:lstStyle>
            <a:lvl1pPr marR="0" lvl="0" algn="ctr" rtl="0">
              <a:lnSpc>
                <a:spcPct val="100000"/>
              </a:lnSpc>
              <a:spcBef>
                <a:spcPts val="0"/>
              </a:spcBef>
              <a:spcAft>
                <a:spcPts val="0"/>
              </a:spcAft>
              <a:buClr>
                <a:srgbClr val="888888"/>
              </a:buClr>
              <a:buSzPts val="1000"/>
              <a:buFont typeface="Calibri"/>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211" name="Google Shape;211;p39"/>
          <p:cNvSpPr txBox="1">
            <a:spLocks noGrp="1"/>
          </p:cNvSpPr>
          <p:nvPr>
            <p:ph type="sldNum" idx="12"/>
          </p:nvPr>
        </p:nvSpPr>
        <p:spPr>
          <a:xfrm>
            <a:off x="6553200" y="4767263"/>
            <a:ext cx="2133600" cy="273900"/>
          </a:xfrm>
          <a:prstGeom prst="rect">
            <a:avLst/>
          </a:prstGeom>
          <a:noFill/>
          <a:ln>
            <a:noFill/>
          </a:ln>
        </p:spPr>
        <p:txBody>
          <a:bodyPr spcFirstLastPara="1" wrap="square" lIns="79125" tIns="39550" rIns="79125" bIns="39550" anchor="ctr" anchorCtr="0">
            <a:noAutofit/>
          </a:bodyPr>
          <a:lstStyle>
            <a:lvl1pPr marL="0" marR="0" lvl="0"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171450"/>
            <a:ext cx="8695944"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4" name="Date Placeholder 3"/>
          <p:cNvSpPr>
            <a:spLocks noGrp="1"/>
          </p:cNvSpPr>
          <p:nvPr>
            <p:ph type="dt" sz="half" idx="2"/>
          </p:nvPr>
        </p:nvSpPr>
        <p:spPr>
          <a:xfrm>
            <a:off x="5163672" y="4687623"/>
            <a:ext cx="3786690" cy="273844"/>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12/15/2022</a:t>
            </a:fld>
            <a:endParaRPr lang="en-US"/>
          </a:p>
        </p:txBody>
      </p:sp>
      <p:sp>
        <p:nvSpPr>
          <p:cNvPr id="5" name="Footer Placeholder 4"/>
          <p:cNvSpPr>
            <a:spLocks noGrp="1"/>
          </p:cNvSpPr>
          <p:nvPr>
            <p:ph type="ftr" sz="quarter" idx="3"/>
          </p:nvPr>
        </p:nvSpPr>
        <p:spPr>
          <a:xfrm>
            <a:off x="193639" y="4687623"/>
            <a:ext cx="3786691" cy="273844"/>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4687623"/>
            <a:ext cx="1161826" cy="273844"/>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8" y="2006600"/>
            <a:ext cx="7408333" cy="258802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8" r:id="rId13"/>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a:bodyPr>
          <a:lstStyle/>
          <a:p>
            <a:r>
              <a:rPr lang="nl-BE" dirty="0">
                <a:solidFill>
                  <a:schemeClr val="bg2">
                    <a:lumMod val="20000"/>
                    <a:lumOff val="80000"/>
                  </a:schemeClr>
                </a:solidFill>
              </a:rPr>
              <a:t>Fons Leroy</a:t>
            </a:r>
          </a:p>
        </p:txBody>
      </p:sp>
      <p:sp>
        <p:nvSpPr>
          <p:cNvPr id="2" name="Ondertitel 1"/>
          <p:cNvSpPr>
            <a:spLocks noGrp="1"/>
          </p:cNvSpPr>
          <p:nvPr>
            <p:ph type="subTitle" idx="1"/>
          </p:nvPr>
        </p:nvSpPr>
        <p:spPr/>
        <p:txBody>
          <a:bodyPr/>
          <a:lstStyle/>
          <a:p>
            <a:endParaRPr lang="nl-BE"/>
          </a:p>
        </p:txBody>
      </p:sp>
    </p:spTree>
    <p:extLst>
      <p:ext uri="{BB962C8B-B14F-4D97-AF65-F5344CB8AC3E}">
        <p14:creationId xmlns:p14="http://schemas.microsoft.com/office/powerpoint/2010/main" val="3531431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92"/>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874" y="3274649"/>
            <a:ext cx="3470446" cy="106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770" y="931066"/>
            <a:ext cx="287655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325501" y="981274"/>
            <a:ext cx="5072373" cy="4001095"/>
          </a:xfrm>
          <a:prstGeom prst="rect">
            <a:avLst/>
          </a:prstGeom>
          <a:noFill/>
        </p:spPr>
        <p:txBody>
          <a:bodyPr wrap="square" rtlCol="0">
            <a:spAutoFit/>
          </a:bodyPr>
          <a:lstStyle/>
          <a:p>
            <a:r>
              <a:rPr lang="en-GB" sz="2400" b="1" dirty="0">
                <a:solidFill>
                  <a:srgbClr val="002060"/>
                </a:solidFill>
                <a:latin typeface="Calibri"/>
                <a:ea typeface="Calibri"/>
                <a:cs typeface="Calibri"/>
              </a:rPr>
              <a:t>584.000 </a:t>
            </a:r>
            <a:r>
              <a:rPr lang="en-GB" sz="2400" b="1" dirty="0" err="1">
                <a:solidFill>
                  <a:srgbClr val="002060"/>
                </a:solidFill>
                <a:latin typeface="Calibri"/>
                <a:ea typeface="Calibri"/>
                <a:cs typeface="Calibri"/>
              </a:rPr>
              <a:t>vacatures</a:t>
            </a:r>
            <a:r>
              <a:rPr lang="en-GB" sz="2400" b="1" dirty="0">
                <a:solidFill>
                  <a:srgbClr val="002060"/>
                </a:solidFill>
                <a:latin typeface="Calibri"/>
                <a:ea typeface="Calibri"/>
                <a:cs typeface="Calibri"/>
              </a:rPr>
              <a:t> </a:t>
            </a:r>
            <a:r>
              <a:rPr lang="en-GB" sz="2400" dirty="0" err="1">
                <a:solidFill>
                  <a:srgbClr val="3E89CA"/>
                </a:solidFill>
                <a:latin typeface="Calibri"/>
                <a:ea typeface="Calibri"/>
                <a:cs typeface="Calibri"/>
              </a:rPr>
              <a:t>niet</a:t>
            </a:r>
            <a:r>
              <a:rPr lang="en-GB" sz="2400" dirty="0">
                <a:solidFill>
                  <a:srgbClr val="3E89CA"/>
                </a:solidFill>
                <a:latin typeface="Calibri"/>
                <a:ea typeface="Calibri"/>
                <a:cs typeface="Calibri"/>
              </a:rPr>
              <a:t> </a:t>
            </a:r>
            <a:r>
              <a:rPr lang="en-GB" sz="2400" dirty="0" err="1">
                <a:solidFill>
                  <a:srgbClr val="3E89CA"/>
                </a:solidFill>
                <a:latin typeface="Calibri"/>
                <a:ea typeface="Calibri"/>
                <a:cs typeface="Calibri"/>
              </a:rPr>
              <a:t>ingevuld</a:t>
            </a:r>
            <a:endParaRPr lang="en-GB" sz="2400" dirty="0">
              <a:solidFill>
                <a:srgbClr val="3E89CA"/>
              </a:solidFill>
              <a:latin typeface="Calibri"/>
              <a:ea typeface="Calibri"/>
              <a:cs typeface="Calibri"/>
            </a:endParaRPr>
          </a:p>
          <a:p>
            <a:endParaRPr lang="en-GB" sz="2400" dirty="0">
              <a:solidFill>
                <a:srgbClr val="3E89CA"/>
              </a:solidFill>
              <a:latin typeface="Calibri"/>
              <a:ea typeface="Calibri"/>
              <a:cs typeface="Calibri"/>
            </a:endParaRPr>
          </a:p>
          <a:p>
            <a:r>
              <a:rPr lang="en-GB" sz="2400" b="1" dirty="0">
                <a:solidFill>
                  <a:srgbClr val="002060"/>
                </a:solidFill>
                <a:latin typeface="Calibri"/>
                <a:ea typeface="Calibri"/>
                <a:cs typeface="Calibri"/>
              </a:rPr>
              <a:t>4.5 </a:t>
            </a:r>
            <a:r>
              <a:rPr lang="en-GB" sz="2400" b="1" dirty="0" err="1">
                <a:solidFill>
                  <a:srgbClr val="002060"/>
                </a:solidFill>
                <a:latin typeface="Calibri"/>
                <a:ea typeface="Calibri"/>
                <a:cs typeface="Calibri"/>
              </a:rPr>
              <a:t>miljoen</a:t>
            </a:r>
            <a:r>
              <a:rPr lang="en-GB" sz="2400" b="1" dirty="0">
                <a:solidFill>
                  <a:srgbClr val="002060"/>
                </a:solidFill>
                <a:latin typeface="Calibri"/>
                <a:ea typeface="Calibri"/>
                <a:cs typeface="Calibri"/>
              </a:rPr>
              <a:t> </a:t>
            </a:r>
            <a:r>
              <a:rPr lang="en-GB" sz="2400" b="1" dirty="0" err="1">
                <a:solidFill>
                  <a:srgbClr val="002060"/>
                </a:solidFill>
                <a:latin typeface="Calibri"/>
                <a:ea typeface="Calibri"/>
                <a:cs typeface="Calibri"/>
              </a:rPr>
              <a:t>mensen</a:t>
            </a:r>
            <a:r>
              <a:rPr lang="en-GB" sz="2400" b="1" dirty="0">
                <a:solidFill>
                  <a:srgbClr val="002060"/>
                </a:solidFill>
                <a:latin typeface="Calibri"/>
                <a:ea typeface="Calibri"/>
                <a:cs typeface="Calibri"/>
              </a:rPr>
              <a:t> </a:t>
            </a:r>
            <a:r>
              <a:rPr lang="en-GB" sz="2400" dirty="0" err="1">
                <a:solidFill>
                  <a:srgbClr val="3E89CA"/>
                </a:solidFill>
                <a:latin typeface="Calibri"/>
                <a:ea typeface="Calibri"/>
                <a:cs typeface="Calibri"/>
              </a:rPr>
              <a:t>hebben</a:t>
            </a:r>
            <a:r>
              <a:rPr lang="en-GB" sz="2400" dirty="0">
                <a:solidFill>
                  <a:srgbClr val="3E89CA"/>
                </a:solidFill>
                <a:latin typeface="Calibri"/>
                <a:ea typeface="Calibri"/>
                <a:cs typeface="Calibri"/>
              </a:rPr>
              <a:t> skills upgrading </a:t>
            </a:r>
            <a:r>
              <a:rPr lang="en-GB" sz="2400" dirty="0" err="1">
                <a:solidFill>
                  <a:srgbClr val="3E89CA"/>
                </a:solidFill>
                <a:latin typeface="Calibri"/>
                <a:ea typeface="Calibri"/>
                <a:cs typeface="Calibri"/>
              </a:rPr>
              <a:t>nodig</a:t>
            </a:r>
            <a:endParaRPr lang="en-GB" sz="2400" dirty="0">
              <a:solidFill>
                <a:srgbClr val="3E89CA"/>
              </a:solidFill>
              <a:latin typeface="Calibri"/>
              <a:ea typeface="Calibri"/>
              <a:cs typeface="Calibri"/>
            </a:endParaRPr>
          </a:p>
          <a:p>
            <a:endParaRPr lang="en-GB" sz="2400" dirty="0">
              <a:solidFill>
                <a:srgbClr val="3E89CA"/>
              </a:solidFill>
              <a:latin typeface="Calibri"/>
              <a:ea typeface="Calibri"/>
              <a:cs typeface="Calibri"/>
            </a:endParaRPr>
          </a:p>
          <a:p>
            <a:r>
              <a:rPr lang="en-GB" sz="2400" b="1" dirty="0">
                <a:solidFill>
                  <a:srgbClr val="002060"/>
                </a:solidFill>
                <a:latin typeface="Calibri"/>
                <a:ea typeface="Calibri"/>
                <a:cs typeface="Calibri"/>
              </a:rPr>
              <a:t>310.000  </a:t>
            </a:r>
            <a:r>
              <a:rPr lang="en-GB" sz="2400" b="1" dirty="0" err="1">
                <a:solidFill>
                  <a:srgbClr val="002060"/>
                </a:solidFill>
                <a:latin typeface="Calibri"/>
                <a:ea typeface="Calibri"/>
                <a:cs typeface="Calibri"/>
              </a:rPr>
              <a:t>werkzoekenden</a:t>
            </a:r>
            <a:r>
              <a:rPr lang="en-GB" sz="2400" b="1" dirty="0">
                <a:solidFill>
                  <a:srgbClr val="002060"/>
                </a:solidFill>
                <a:latin typeface="Calibri"/>
                <a:ea typeface="Calibri"/>
                <a:cs typeface="Calibri"/>
              </a:rPr>
              <a:t> </a:t>
            </a:r>
            <a:r>
              <a:rPr lang="en-GB" sz="2400" b="1" dirty="0" err="1">
                <a:solidFill>
                  <a:srgbClr val="002060"/>
                </a:solidFill>
                <a:latin typeface="Calibri"/>
                <a:ea typeface="Calibri"/>
                <a:cs typeface="Calibri"/>
              </a:rPr>
              <a:t>en</a:t>
            </a:r>
            <a:r>
              <a:rPr lang="en-GB" sz="2400" b="1" dirty="0">
                <a:solidFill>
                  <a:srgbClr val="002060"/>
                </a:solidFill>
                <a:latin typeface="Calibri"/>
                <a:ea typeface="Calibri"/>
                <a:cs typeface="Calibri"/>
              </a:rPr>
              <a:t> </a:t>
            </a:r>
            <a:r>
              <a:rPr lang="en-GB" sz="2400" b="1" dirty="0" err="1">
                <a:solidFill>
                  <a:srgbClr val="002060"/>
                </a:solidFill>
                <a:latin typeface="Calibri"/>
                <a:ea typeface="Calibri"/>
                <a:cs typeface="Calibri"/>
              </a:rPr>
              <a:t>medewerkers</a:t>
            </a:r>
            <a:r>
              <a:rPr lang="en-GB" sz="2400" b="1" dirty="0">
                <a:solidFill>
                  <a:srgbClr val="002060"/>
                </a:solidFill>
                <a:latin typeface="Calibri"/>
                <a:ea typeface="Calibri"/>
                <a:cs typeface="Calibri"/>
              </a:rPr>
              <a:t> </a:t>
            </a:r>
            <a:r>
              <a:rPr lang="en-GB" sz="2400" dirty="0">
                <a:solidFill>
                  <a:srgbClr val="3E89CA"/>
                </a:solidFill>
                <a:latin typeface="Calibri"/>
                <a:ea typeface="Calibri"/>
                <a:cs typeface="Calibri"/>
              </a:rPr>
              <a:t>in </a:t>
            </a:r>
            <a:r>
              <a:rPr lang="en-GB" sz="2400" dirty="0" err="1">
                <a:solidFill>
                  <a:srgbClr val="3E89CA"/>
                </a:solidFill>
                <a:latin typeface="Calibri"/>
                <a:ea typeface="Calibri"/>
                <a:cs typeface="Calibri"/>
              </a:rPr>
              <a:t>nood</a:t>
            </a:r>
            <a:r>
              <a:rPr lang="en-GB" sz="2400" dirty="0">
                <a:solidFill>
                  <a:srgbClr val="3E89CA"/>
                </a:solidFill>
                <a:latin typeface="Calibri"/>
                <a:ea typeface="Calibri"/>
                <a:cs typeface="Calibri"/>
              </a:rPr>
              <a:t> </a:t>
            </a:r>
            <a:r>
              <a:rPr lang="en-GB" sz="2400" dirty="0" err="1">
                <a:solidFill>
                  <a:srgbClr val="3E89CA"/>
                </a:solidFill>
                <a:latin typeface="Calibri"/>
                <a:ea typeface="Calibri"/>
                <a:cs typeface="Calibri"/>
              </a:rPr>
              <a:t>voor</a:t>
            </a:r>
            <a:r>
              <a:rPr lang="en-GB" sz="2400" dirty="0">
                <a:solidFill>
                  <a:srgbClr val="3E89CA"/>
                </a:solidFill>
                <a:latin typeface="Calibri"/>
                <a:ea typeface="Calibri"/>
                <a:cs typeface="Calibri"/>
              </a:rPr>
              <a:t> </a:t>
            </a:r>
            <a:r>
              <a:rPr lang="en-GB" sz="2400" dirty="0" err="1">
                <a:solidFill>
                  <a:srgbClr val="3E89CA"/>
                </a:solidFill>
                <a:latin typeface="Calibri"/>
                <a:ea typeface="Calibri"/>
                <a:cs typeface="Calibri"/>
              </a:rPr>
              <a:t>hertraining</a:t>
            </a:r>
            <a:endParaRPr lang="en-GB" sz="2400" dirty="0">
              <a:solidFill>
                <a:srgbClr val="3E89CA"/>
              </a:solidFill>
              <a:latin typeface="Calibri"/>
              <a:ea typeface="Calibri"/>
              <a:cs typeface="Calibri"/>
            </a:endParaRPr>
          </a:p>
          <a:p>
            <a:endParaRPr lang="en-GB" sz="2400" dirty="0">
              <a:solidFill>
                <a:srgbClr val="3E89CA"/>
              </a:solidFill>
              <a:latin typeface="Calibri"/>
              <a:ea typeface="Calibri"/>
              <a:cs typeface="Calibri"/>
            </a:endParaRPr>
          </a:p>
          <a:p>
            <a:r>
              <a:rPr lang="en-GB" sz="2400" b="1" dirty="0">
                <a:solidFill>
                  <a:srgbClr val="002060"/>
                </a:solidFill>
                <a:latin typeface="Calibri"/>
                <a:ea typeface="Calibri"/>
                <a:cs typeface="Calibri"/>
              </a:rPr>
              <a:t>95 </a:t>
            </a:r>
            <a:r>
              <a:rPr lang="en-GB" sz="2400" b="1" dirty="0" err="1">
                <a:solidFill>
                  <a:srgbClr val="002060"/>
                </a:solidFill>
                <a:latin typeface="Calibri"/>
                <a:ea typeface="Calibri"/>
                <a:cs typeface="Calibri"/>
              </a:rPr>
              <a:t>biljoen</a:t>
            </a:r>
            <a:r>
              <a:rPr lang="en-GB" sz="2400" b="1" dirty="0">
                <a:solidFill>
                  <a:srgbClr val="002060"/>
                </a:solidFill>
                <a:latin typeface="Calibri"/>
                <a:ea typeface="Calibri"/>
                <a:cs typeface="Calibri"/>
              </a:rPr>
              <a:t> euro </a:t>
            </a:r>
            <a:r>
              <a:rPr lang="en-GB" sz="2400" dirty="0" err="1">
                <a:solidFill>
                  <a:srgbClr val="3E89CA"/>
                </a:solidFill>
                <a:latin typeface="Calibri"/>
                <a:ea typeface="Calibri"/>
                <a:cs typeface="Calibri"/>
              </a:rPr>
              <a:t>toegevoegde</a:t>
            </a:r>
            <a:r>
              <a:rPr lang="en-GB" sz="2400" dirty="0">
                <a:solidFill>
                  <a:srgbClr val="3E89CA"/>
                </a:solidFill>
                <a:latin typeface="Calibri"/>
                <a:ea typeface="Calibri"/>
                <a:cs typeface="Calibri"/>
              </a:rPr>
              <a:t> </a:t>
            </a:r>
            <a:r>
              <a:rPr lang="en-GB" sz="2400" dirty="0" err="1">
                <a:solidFill>
                  <a:srgbClr val="3E89CA"/>
                </a:solidFill>
                <a:latin typeface="Calibri"/>
                <a:ea typeface="Calibri"/>
                <a:cs typeface="Calibri"/>
              </a:rPr>
              <a:t>waarde</a:t>
            </a:r>
            <a:r>
              <a:rPr lang="en-GB" sz="2400" dirty="0">
                <a:solidFill>
                  <a:srgbClr val="3E89CA"/>
                </a:solidFill>
                <a:latin typeface="Calibri"/>
                <a:ea typeface="Calibri"/>
                <a:cs typeface="Calibri"/>
              </a:rPr>
              <a:t> BNP </a:t>
            </a:r>
            <a:r>
              <a:rPr lang="en-GB" sz="2400" dirty="0" err="1">
                <a:solidFill>
                  <a:srgbClr val="3E89CA"/>
                </a:solidFill>
                <a:latin typeface="Calibri"/>
                <a:ea typeface="Calibri"/>
                <a:cs typeface="Calibri"/>
              </a:rPr>
              <a:t>staat</a:t>
            </a:r>
            <a:r>
              <a:rPr lang="en-GB" sz="2400" dirty="0">
                <a:solidFill>
                  <a:srgbClr val="3E89CA"/>
                </a:solidFill>
                <a:latin typeface="Calibri"/>
                <a:ea typeface="Calibri"/>
                <a:cs typeface="Calibri"/>
              </a:rPr>
              <a:t> op het </a:t>
            </a:r>
            <a:r>
              <a:rPr lang="en-GB" sz="2400" dirty="0" err="1">
                <a:solidFill>
                  <a:srgbClr val="3E89CA"/>
                </a:solidFill>
                <a:latin typeface="Calibri"/>
                <a:ea typeface="Calibri"/>
                <a:cs typeface="Calibri"/>
              </a:rPr>
              <a:t>spel</a:t>
            </a:r>
            <a:endParaRPr lang="en-GB" sz="2400" dirty="0">
              <a:solidFill>
                <a:srgbClr val="3E89CA"/>
              </a:solidFill>
              <a:latin typeface="Calibri"/>
              <a:ea typeface="Calibri"/>
              <a:cs typeface="Calibri"/>
            </a:endParaRPr>
          </a:p>
          <a:p>
            <a:endParaRPr lang="en-GB" dirty="0"/>
          </a:p>
        </p:txBody>
      </p:sp>
      <p:sp>
        <p:nvSpPr>
          <p:cNvPr id="6" name="Google Shape;212;p26"/>
          <p:cNvSpPr txBox="1"/>
          <p:nvPr/>
        </p:nvSpPr>
        <p:spPr>
          <a:xfrm>
            <a:off x="100475" y="220325"/>
            <a:ext cx="6400200" cy="318300"/>
          </a:xfrm>
          <a:prstGeom prst="rect">
            <a:avLst/>
          </a:prstGeom>
          <a:noFill/>
          <a:ln>
            <a:noFill/>
          </a:ln>
        </p:spPr>
        <p:txBody>
          <a:bodyPr spcFirstLastPara="1" wrap="square" lIns="91425" tIns="45700" rIns="91425" bIns="45700" anchor="t" anchorCtr="0">
            <a:noAutofit/>
          </a:bodyPr>
          <a:lstStyle/>
          <a:p>
            <a:pPr>
              <a:buClr>
                <a:srgbClr val="294376"/>
              </a:buClr>
              <a:buSzPts val="2400"/>
            </a:pPr>
            <a:r>
              <a:rPr lang="nl-BE" sz="3200" dirty="0">
                <a:solidFill>
                  <a:srgbClr val="008CD4"/>
                </a:solidFill>
                <a:latin typeface="Raleway"/>
                <a:ea typeface="Raleway"/>
                <a:cs typeface="Raleway"/>
                <a:sym typeface="Calibri"/>
              </a:rPr>
              <a:t>The </a:t>
            </a:r>
            <a:r>
              <a:rPr lang="nl-BE" sz="3200" dirty="0" err="1">
                <a:solidFill>
                  <a:srgbClr val="008CD4"/>
                </a:solidFill>
                <a:latin typeface="Raleway"/>
                <a:ea typeface="Raleway"/>
                <a:cs typeface="Raleway"/>
                <a:sym typeface="Calibri"/>
              </a:rPr>
              <a:t>future</a:t>
            </a:r>
            <a:r>
              <a:rPr lang="nl-BE" sz="3200" dirty="0">
                <a:solidFill>
                  <a:srgbClr val="008CD4"/>
                </a:solidFill>
                <a:latin typeface="Raleway"/>
                <a:ea typeface="Raleway"/>
                <a:cs typeface="Raleway"/>
                <a:sym typeface="Calibri"/>
              </a:rPr>
              <a:t> </a:t>
            </a:r>
            <a:r>
              <a:rPr lang="nl-BE" sz="3200" dirty="0" err="1">
                <a:solidFill>
                  <a:srgbClr val="008CD4"/>
                </a:solidFill>
                <a:latin typeface="Raleway"/>
                <a:ea typeface="Raleway"/>
                <a:cs typeface="Raleway"/>
                <a:sym typeface="Calibri"/>
              </a:rPr>
              <a:t>needs</a:t>
            </a:r>
            <a:r>
              <a:rPr lang="nl-BE" sz="3200" dirty="0">
                <a:solidFill>
                  <a:srgbClr val="008CD4"/>
                </a:solidFill>
                <a:latin typeface="Raleway"/>
                <a:ea typeface="Raleway"/>
                <a:cs typeface="Raleway"/>
                <a:sym typeface="Calibri"/>
              </a:rPr>
              <a:t> talent</a:t>
            </a:r>
            <a:endParaRPr sz="3200" dirty="0">
              <a:solidFill>
                <a:srgbClr val="008CD4"/>
              </a:solidFill>
              <a:latin typeface="Raleway"/>
              <a:ea typeface="Raleway"/>
              <a:cs typeface="Raleway"/>
              <a:sym typeface="Calibri"/>
            </a:endParaRPr>
          </a:p>
        </p:txBody>
      </p:sp>
    </p:spTree>
    <p:extLst>
      <p:ext uri="{BB962C8B-B14F-4D97-AF65-F5344CB8AC3E}">
        <p14:creationId xmlns:p14="http://schemas.microsoft.com/office/powerpoint/2010/main" val="67838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11"/>
        <p:cNvGrpSpPr/>
        <p:nvPr/>
      </p:nvGrpSpPr>
      <p:grpSpPr>
        <a:xfrm>
          <a:off x="0" y="0"/>
          <a:ext cx="0" cy="0"/>
          <a:chOff x="0" y="0"/>
          <a:chExt cx="0" cy="0"/>
        </a:xfrm>
      </p:grpSpPr>
      <p:sp>
        <p:nvSpPr>
          <p:cNvPr id="212" name="Google Shape;212;p26"/>
          <p:cNvSpPr txBox="1"/>
          <p:nvPr/>
        </p:nvSpPr>
        <p:spPr>
          <a:xfrm>
            <a:off x="100475" y="220325"/>
            <a:ext cx="6400200" cy="318300"/>
          </a:xfrm>
          <a:prstGeom prst="rect">
            <a:avLst/>
          </a:prstGeom>
          <a:noFill/>
          <a:ln>
            <a:noFill/>
          </a:ln>
        </p:spPr>
        <p:txBody>
          <a:bodyPr spcFirstLastPara="1" wrap="square" lIns="91425" tIns="45700" rIns="91425" bIns="45700" anchor="t" anchorCtr="0">
            <a:noAutofit/>
          </a:bodyPr>
          <a:lstStyle/>
          <a:p>
            <a:pPr>
              <a:buClr>
                <a:srgbClr val="294376"/>
              </a:buClr>
              <a:buSzPts val="2400"/>
            </a:pPr>
            <a:r>
              <a:rPr lang="nl-BE" sz="3200" dirty="0">
                <a:solidFill>
                  <a:srgbClr val="008CD4"/>
                </a:solidFill>
                <a:latin typeface="Raleway"/>
                <a:ea typeface="Raleway"/>
                <a:cs typeface="Raleway"/>
                <a:sym typeface="Calibri"/>
              </a:rPr>
              <a:t>Hoe komen we op juiste spoor?</a:t>
            </a:r>
            <a:endParaRPr sz="3200" dirty="0">
              <a:solidFill>
                <a:srgbClr val="008CD4"/>
              </a:solidFill>
              <a:latin typeface="Raleway"/>
              <a:ea typeface="Raleway"/>
              <a:cs typeface="Raleway"/>
              <a:sym typeface="Calibri"/>
            </a:endParaRPr>
          </a:p>
        </p:txBody>
      </p:sp>
      <p:sp>
        <p:nvSpPr>
          <p:cNvPr id="2" name="AutoShape 4" descr="Afbeeldingsresultaat voor human rob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Afbeeldingsresultaat voor human rob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8" descr="Afbeeldingsresultaat voor human rob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uman rob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2" descr="https://robotschampion.com/wp-content/uploads/2016/11/humanrobot.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072"/>
          <a:stretch/>
        </p:blipFill>
        <p:spPr bwMode="auto">
          <a:xfrm>
            <a:off x="0" y="973139"/>
            <a:ext cx="9144000" cy="451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763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9017000" cy="5143501"/>
          </a:xfrm>
          <a:prstGeom prst="rect">
            <a:avLst/>
          </a:prstGeom>
        </p:spPr>
      </p:pic>
      <p:sp>
        <p:nvSpPr>
          <p:cNvPr id="2" name="Title 1"/>
          <p:cNvSpPr>
            <a:spLocks noGrp="1"/>
          </p:cNvSpPr>
          <p:nvPr>
            <p:ph type="title"/>
          </p:nvPr>
        </p:nvSpPr>
        <p:spPr>
          <a:xfrm>
            <a:off x="5359400" y="1714500"/>
            <a:ext cx="3898900" cy="742822"/>
          </a:xfrm>
        </p:spPr>
        <p:txBody>
          <a:bodyPr>
            <a:normAutofit fontScale="90000"/>
          </a:bodyPr>
          <a:lstStyle/>
          <a:p>
            <a:r>
              <a:rPr lang="nl-NL" dirty="0"/>
              <a:t>Inclusie</a:t>
            </a:r>
          </a:p>
        </p:txBody>
      </p:sp>
      <p:sp>
        <p:nvSpPr>
          <p:cNvPr id="4" name="Title 1"/>
          <p:cNvSpPr txBox="1">
            <a:spLocks/>
          </p:cNvSpPr>
          <p:nvPr/>
        </p:nvSpPr>
        <p:spPr>
          <a:xfrm>
            <a:off x="152400" y="1816100"/>
            <a:ext cx="3898900" cy="74282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Tx/>
              <a:buFontTx/>
            </a:pPr>
            <a:r>
              <a:rPr lang="nl-NL"/>
              <a:t>Duurzaamheid</a:t>
            </a:r>
            <a:endParaRPr lang="nl-NL" dirty="0"/>
          </a:p>
        </p:txBody>
      </p:sp>
    </p:spTree>
    <p:extLst>
      <p:ext uri="{BB962C8B-B14F-4D97-AF65-F5344CB8AC3E}">
        <p14:creationId xmlns:p14="http://schemas.microsoft.com/office/powerpoint/2010/main" val="4060765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B3D8FFF0-0DAB-4203-AF8D-36077AD4381B}"/>
              </a:ext>
            </a:extLst>
          </p:cNvPr>
          <p:cNvSpPr>
            <a:spLocks noGrp="1"/>
          </p:cNvSpPr>
          <p:nvPr>
            <p:ph idx="1"/>
          </p:nvPr>
        </p:nvSpPr>
        <p:spPr>
          <a:xfrm>
            <a:off x="872068" y="2006600"/>
            <a:ext cx="7408333" cy="2588022"/>
          </a:xfrm>
        </p:spPr>
        <p:txBody>
          <a:bodyPr/>
          <a:lstStyle/>
          <a:p>
            <a:r>
              <a:rPr lang="nl-NL" dirty="0"/>
              <a:t>meer Europa</a:t>
            </a:r>
          </a:p>
          <a:p>
            <a:r>
              <a:rPr lang="nl-NL" dirty="0"/>
              <a:t>herinrichting Belgisch staatsbestel</a:t>
            </a:r>
          </a:p>
          <a:p>
            <a:r>
              <a:rPr lang="nl-NL" dirty="0"/>
              <a:t>een wetenschappelijke raad voor het regeringsbeleid</a:t>
            </a:r>
          </a:p>
          <a:p>
            <a:r>
              <a:rPr lang="nl-NL" dirty="0"/>
              <a:t>het algemeen belang</a:t>
            </a:r>
            <a:br>
              <a:rPr lang="nl-NL" dirty="0"/>
            </a:br>
            <a:endParaRPr lang="en-US" dirty="0"/>
          </a:p>
        </p:txBody>
      </p:sp>
      <p:sp>
        <p:nvSpPr>
          <p:cNvPr id="11" name="Title 2">
            <a:extLst>
              <a:ext uri="{FF2B5EF4-FFF2-40B4-BE49-F238E27FC236}">
                <a16:creationId xmlns:a16="http://schemas.microsoft.com/office/drawing/2014/main" id="{D0C1AE8F-CB8A-492B-9784-745329031E2C}"/>
              </a:ext>
            </a:extLst>
          </p:cNvPr>
          <p:cNvSpPr>
            <a:spLocks noGrp="1"/>
          </p:cNvSpPr>
          <p:nvPr>
            <p:ph type="title"/>
          </p:nvPr>
        </p:nvSpPr>
        <p:spPr>
          <a:xfrm>
            <a:off x="457200" y="253746"/>
            <a:ext cx="8229600" cy="939546"/>
          </a:xfrm>
        </p:spPr>
        <p:txBody>
          <a:bodyPr/>
          <a:lstStyle/>
          <a:p>
            <a:pPr algn="l"/>
            <a:r>
              <a:rPr lang="en-US" dirty="0" err="1"/>
              <a:t>Aangepast</a:t>
            </a:r>
            <a:r>
              <a:rPr lang="en-US" dirty="0"/>
              <a:t> </a:t>
            </a:r>
            <a:r>
              <a:rPr lang="en-US" dirty="0" err="1"/>
              <a:t>institutioneel</a:t>
            </a:r>
            <a:r>
              <a:rPr lang="en-US" dirty="0"/>
              <a:t> </a:t>
            </a:r>
            <a:r>
              <a:rPr lang="en-US" dirty="0" err="1"/>
              <a:t>kader</a:t>
            </a:r>
            <a:r>
              <a:rPr lang="en-US" dirty="0"/>
              <a:t> :</a:t>
            </a:r>
          </a:p>
        </p:txBody>
      </p:sp>
    </p:spTree>
    <p:extLst>
      <p:ext uri="{BB962C8B-B14F-4D97-AF65-F5344CB8AC3E}">
        <p14:creationId xmlns:p14="http://schemas.microsoft.com/office/powerpoint/2010/main" val="1138115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66"/>
          <p:cNvPicPr preferRelativeResize="0"/>
          <p:nvPr/>
        </p:nvPicPr>
        <p:blipFill rotWithShape="1">
          <a:blip r:embed="rId3">
            <a:clrChange>
              <a:clrFrom>
                <a:srgbClr val="FFFFFF"/>
              </a:clrFrom>
              <a:clrTo>
                <a:srgbClr val="FFFFFF">
                  <a:alpha val="0"/>
                </a:srgbClr>
              </a:clrTo>
            </a:clrChange>
            <a:alphaModFix/>
          </a:blip>
          <a:srcRect/>
          <a:stretch/>
        </p:blipFill>
        <p:spPr>
          <a:xfrm>
            <a:off x="0" y="902812"/>
            <a:ext cx="5868144" cy="4210049"/>
          </a:xfrm>
          <a:prstGeom prst="rect">
            <a:avLst/>
          </a:prstGeom>
          <a:noFill/>
          <a:ln>
            <a:noFill/>
          </a:ln>
        </p:spPr>
      </p:pic>
      <p:sp>
        <p:nvSpPr>
          <p:cNvPr id="492" name="Google Shape;492;p66"/>
          <p:cNvSpPr txBox="1">
            <a:spLocks noGrp="1"/>
          </p:cNvSpPr>
          <p:nvPr>
            <p:ph type="title"/>
          </p:nvPr>
        </p:nvSpPr>
        <p:spPr>
          <a:xfrm>
            <a:off x="272780" y="302002"/>
            <a:ext cx="8229600" cy="857400"/>
          </a:xfrm>
          <a:prstGeom prst="rect">
            <a:avLst/>
          </a:prstGeom>
          <a:noFill/>
          <a:ln>
            <a:noFill/>
          </a:ln>
        </p:spPr>
        <p:txBody>
          <a:bodyPr spcFirstLastPara="1" wrap="square" lIns="91356" tIns="91356" rIns="91356" bIns="91356" anchor="ctr" anchorCtr="0">
            <a:noAutofit/>
          </a:bodyPr>
          <a:lstStyle/>
          <a:p>
            <a:pPr algn="l">
              <a:buSzPts val="4400"/>
            </a:pPr>
            <a:r>
              <a:rPr lang="nl-BE" sz="3100" dirty="0">
                <a:solidFill>
                  <a:schemeClr val="bg2"/>
                </a:solidFill>
              </a:rPr>
              <a:t>1. </a:t>
            </a:r>
            <a:r>
              <a:rPr lang="nl-BE" sz="3000" dirty="0">
                <a:solidFill>
                  <a:schemeClr val="bg2"/>
                </a:solidFill>
              </a:rPr>
              <a:t>Elk talent aan het werk </a:t>
            </a:r>
            <a:r>
              <a:rPr lang="nl-BE" sz="3000" b="1" dirty="0">
                <a:solidFill>
                  <a:schemeClr val="bg2"/>
                </a:solidFill>
              </a:rPr>
              <a:t>brengen </a:t>
            </a:r>
            <a:r>
              <a:rPr lang="nl-BE" sz="3000" dirty="0">
                <a:solidFill>
                  <a:schemeClr val="bg2"/>
                </a:solidFill>
              </a:rPr>
              <a:t>door het verbreden en verdiepen van het  activeringsbeleid</a:t>
            </a:r>
            <a:endParaRPr sz="3000" dirty="0">
              <a:solidFill>
                <a:schemeClr val="bg2"/>
              </a:solidFill>
            </a:endParaRPr>
          </a:p>
        </p:txBody>
      </p:sp>
      <p:sp>
        <p:nvSpPr>
          <p:cNvPr id="493" name="Google Shape;493;p66"/>
          <p:cNvSpPr txBox="1">
            <a:spLocks noGrp="1"/>
          </p:cNvSpPr>
          <p:nvPr>
            <p:ph type="sldNum" idx="12"/>
          </p:nvPr>
        </p:nvSpPr>
        <p:spPr>
          <a:xfrm>
            <a:off x="6553200" y="4767263"/>
            <a:ext cx="2133600" cy="273900"/>
          </a:xfrm>
          <a:prstGeom prst="rect">
            <a:avLst/>
          </a:prstGeom>
          <a:noFill/>
          <a:ln>
            <a:noFill/>
          </a:ln>
        </p:spPr>
        <p:txBody>
          <a:bodyPr spcFirstLastPara="1" wrap="square" lIns="91356" tIns="45657" rIns="91356" bIns="45657" anchor="ctr" anchorCtr="0">
            <a:noAutofit/>
          </a:bodyPr>
          <a:lstStyle/>
          <a:p>
            <a:pPr>
              <a:buSzPts val="1200"/>
            </a:pPr>
            <a:fld id="{00000000-1234-1234-1234-123412341234}" type="slidenum">
              <a:rPr lang="nl-BE" sz="1200"/>
              <a:pPr>
                <a:buSzPts val="1200"/>
              </a:pPr>
              <a:t>14</a:t>
            </a:fld>
            <a:endParaRPr sz="1200"/>
          </a:p>
        </p:txBody>
      </p:sp>
      <p:sp>
        <p:nvSpPr>
          <p:cNvPr id="494" name="Google Shape;494;p66"/>
          <p:cNvSpPr/>
          <p:nvPr/>
        </p:nvSpPr>
        <p:spPr>
          <a:xfrm>
            <a:off x="5724130" y="1415992"/>
            <a:ext cx="3168352" cy="3183680"/>
          </a:xfrm>
          <a:prstGeom prst="rect">
            <a:avLst/>
          </a:prstGeom>
          <a:noFill/>
          <a:ln>
            <a:noFill/>
          </a:ln>
        </p:spPr>
        <p:txBody>
          <a:bodyPr spcFirstLastPara="1" wrap="square" lIns="91356" tIns="45657" rIns="91356" bIns="45657" anchor="ctr" anchorCtr="0">
            <a:noAutofit/>
          </a:bodyPr>
          <a:lstStyle/>
          <a:p>
            <a:pPr marL="342705" indent="-342705">
              <a:buSzPts val="1800"/>
              <a:buFont typeface="Arial"/>
              <a:buChar char="•"/>
            </a:pPr>
            <a:r>
              <a:rPr lang="nl-BE" sz="1500" b="1">
                <a:solidFill>
                  <a:schemeClr val="dk2"/>
                </a:solidFill>
                <a:latin typeface="Calibri"/>
                <a:ea typeface="Calibri"/>
                <a:cs typeface="Calibri"/>
                <a:sym typeface="Calibri"/>
              </a:rPr>
              <a:t>Huidige werkzoekendenpopulatie</a:t>
            </a:r>
            <a:endParaRPr sz="1500">
              <a:latin typeface="Calibri"/>
              <a:ea typeface="Calibri"/>
              <a:cs typeface="Calibri"/>
              <a:sym typeface="Calibri"/>
            </a:endParaRPr>
          </a:p>
          <a:p>
            <a:pPr marL="342705" indent="-228470">
              <a:buSzPts val="1800"/>
            </a:pPr>
            <a:endParaRPr sz="1500" b="1">
              <a:solidFill>
                <a:schemeClr val="dk2"/>
              </a:solidFill>
              <a:latin typeface="Calibri"/>
              <a:ea typeface="Calibri"/>
              <a:cs typeface="Calibri"/>
              <a:sym typeface="Calibri"/>
            </a:endParaRPr>
          </a:p>
          <a:p>
            <a:pPr marL="342705" indent="-342705">
              <a:buSzPts val="1800"/>
              <a:buFont typeface="Arial"/>
              <a:buChar char="•"/>
            </a:pPr>
            <a:r>
              <a:rPr lang="nl-BE" sz="1500" b="1">
                <a:solidFill>
                  <a:schemeClr val="dk2"/>
                </a:solidFill>
                <a:latin typeface="Calibri"/>
                <a:ea typeface="Calibri"/>
                <a:cs typeface="Calibri"/>
                <a:sym typeface="Calibri"/>
              </a:rPr>
              <a:t>Inactieve beroepsbevolking</a:t>
            </a:r>
            <a:endParaRPr sz="1500">
              <a:latin typeface="Calibri"/>
              <a:ea typeface="Calibri"/>
              <a:cs typeface="Calibri"/>
              <a:sym typeface="Calibri"/>
            </a:endParaRPr>
          </a:p>
          <a:p>
            <a:pPr marL="342705" indent="-228470">
              <a:buSzPts val="1800"/>
            </a:pPr>
            <a:endParaRPr sz="1500" b="1">
              <a:solidFill>
                <a:schemeClr val="dk2"/>
              </a:solidFill>
              <a:latin typeface="Calibri"/>
              <a:ea typeface="Calibri"/>
              <a:cs typeface="Calibri"/>
              <a:sym typeface="Calibri"/>
            </a:endParaRPr>
          </a:p>
          <a:p>
            <a:pPr marL="342705" indent="-342705">
              <a:buSzPts val="1800"/>
              <a:buFont typeface="Arial"/>
              <a:buChar char="•"/>
            </a:pPr>
            <a:r>
              <a:rPr lang="nl-BE" sz="1500" b="1">
                <a:solidFill>
                  <a:schemeClr val="dk2"/>
                </a:solidFill>
                <a:latin typeface="Calibri"/>
                <a:ea typeface="Calibri"/>
                <a:cs typeface="Calibri"/>
                <a:sym typeface="Calibri"/>
              </a:rPr>
              <a:t>Interregionale mobiliteit</a:t>
            </a:r>
            <a:endParaRPr sz="1500" b="1">
              <a:solidFill>
                <a:schemeClr val="dk2"/>
              </a:solidFill>
              <a:latin typeface="Calibri"/>
              <a:ea typeface="Calibri"/>
              <a:cs typeface="Calibri"/>
              <a:sym typeface="Calibri"/>
            </a:endParaRPr>
          </a:p>
          <a:p>
            <a:pPr>
              <a:buSzPts val="1800"/>
            </a:pPr>
            <a:endParaRPr sz="1500">
              <a:latin typeface="Calibri"/>
              <a:ea typeface="Calibri"/>
              <a:cs typeface="Calibri"/>
              <a:sym typeface="Calibri"/>
            </a:endParaRPr>
          </a:p>
          <a:p>
            <a:pPr marL="342705" indent="-342705">
              <a:buSzPts val="1800"/>
              <a:buFont typeface="Arial"/>
              <a:buChar char="•"/>
            </a:pPr>
            <a:r>
              <a:rPr lang="nl-BE" sz="1500" b="1">
                <a:solidFill>
                  <a:schemeClr val="dk2"/>
                </a:solidFill>
                <a:latin typeface="Calibri"/>
                <a:ea typeface="Calibri"/>
                <a:cs typeface="Calibri"/>
                <a:sym typeface="Calibri"/>
              </a:rPr>
              <a:t>… </a:t>
            </a:r>
            <a:endParaRPr sz="1500" b="1">
              <a:solidFill>
                <a:schemeClr val="dk2"/>
              </a:solidFill>
              <a:latin typeface="Calibri"/>
              <a:ea typeface="Calibri"/>
              <a:cs typeface="Calibri"/>
              <a:sym typeface="Calibri"/>
            </a:endParaRPr>
          </a:p>
        </p:txBody>
      </p:sp>
      <p:sp>
        <p:nvSpPr>
          <p:cNvPr id="495" name="Google Shape;495;p66"/>
          <p:cNvSpPr/>
          <p:nvPr/>
        </p:nvSpPr>
        <p:spPr>
          <a:xfrm>
            <a:off x="4463834" y="2456334"/>
            <a:ext cx="216332" cy="230833"/>
          </a:xfrm>
          <a:prstGeom prst="rect">
            <a:avLst/>
          </a:prstGeom>
          <a:noFill/>
          <a:ln>
            <a:noFill/>
          </a:ln>
        </p:spPr>
        <p:txBody>
          <a:bodyPr spcFirstLastPara="1" wrap="square" lIns="77912" tIns="38946" rIns="77912" bIns="38946" anchor="t" anchorCtr="0">
            <a:noAutofit/>
          </a:bodyPr>
          <a:lstStyle/>
          <a:p>
            <a:pPr>
              <a:buSzPts val="1400"/>
            </a:pPr>
            <a:r>
              <a:rPr lang="nl-BE" sz="1200"/>
              <a:t> </a:t>
            </a:r>
            <a:endParaRPr sz="1200"/>
          </a:p>
        </p:txBody>
      </p:sp>
    </p:spTree>
    <p:extLst>
      <p:ext uri="{BB962C8B-B14F-4D97-AF65-F5344CB8AC3E}">
        <p14:creationId xmlns:p14="http://schemas.microsoft.com/office/powerpoint/2010/main" val="518796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100" dirty="0"/>
              <a:t>Van aantrekken van de eigen arbeidsreserve …</a:t>
            </a:r>
            <a:endParaRPr lang="nl-NL" sz="3100"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6698" y="1238865"/>
            <a:ext cx="7813614" cy="3838267"/>
          </a:xfrm>
          <a:prstGeom prst="rect">
            <a:avLst/>
          </a:prstGeom>
        </p:spPr>
      </p:pic>
    </p:spTree>
    <p:extLst>
      <p:ext uri="{BB962C8B-B14F-4D97-AF65-F5344CB8AC3E}">
        <p14:creationId xmlns:p14="http://schemas.microsoft.com/office/powerpoint/2010/main" val="687412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06;p67"/>
          <p:cNvSpPr txBox="1"/>
          <p:nvPr/>
        </p:nvSpPr>
        <p:spPr>
          <a:xfrm>
            <a:off x="400052" y="266701"/>
            <a:ext cx="6478421" cy="646331"/>
          </a:xfrm>
          <a:prstGeom prst="rect">
            <a:avLst/>
          </a:prstGeom>
          <a:noFill/>
          <a:ln>
            <a:noFill/>
          </a:ln>
        </p:spPr>
        <p:txBody>
          <a:bodyPr spcFirstLastPara="1" wrap="square" lIns="91398" tIns="45678" rIns="91398" bIns="45678" anchor="t" anchorCtr="0">
            <a:noAutofit/>
          </a:bodyPr>
          <a:lstStyle/>
          <a:p>
            <a:pPr>
              <a:buSzPts val="3600"/>
            </a:pPr>
            <a:r>
              <a:rPr lang="nl-BE" sz="3100" dirty="0">
                <a:solidFill>
                  <a:schemeClr val="bg2"/>
                </a:solidFill>
                <a:latin typeface="Calibri"/>
                <a:ea typeface="Calibri"/>
                <a:cs typeface="Calibri"/>
                <a:sym typeface="Calibri"/>
              </a:rPr>
              <a:t>2. Elk talent aan het werk </a:t>
            </a:r>
            <a:r>
              <a:rPr lang="nl-BE" sz="3100" b="1" dirty="0">
                <a:solidFill>
                  <a:schemeClr val="bg2"/>
                </a:solidFill>
                <a:latin typeface="Calibri"/>
                <a:ea typeface="Calibri"/>
                <a:cs typeface="Calibri"/>
                <a:sym typeface="Calibri"/>
              </a:rPr>
              <a:t>houden</a:t>
            </a:r>
            <a:endParaRPr sz="3200" dirty="0">
              <a:solidFill>
                <a:schemeClr val="bg2"/>
              </a:solidFill>
              <a:latin typeface="Raleway"/>
              <a:ea typeface="Raleway"/>
              <a:cs typeface="Raleway"/>
              <a:sym typeface="Raleway"/>
            </a:endParaRPr>
          </a:p>
        </p:txBody>
      </p:sp>
      <p:sp>
        <p:nvSpPr>
          <p:cNvPr id="4" name="Google Shape;503;p67"/>
          <p:cNvSpPr txBox="1"/>
          <p:nvPr/>
        </p:nvSpPr>
        <p:spPr>
          <a:xfrm>
            <a:off x="400052" y="1653935"/>
            <a:ext cx="8053068" cy="577081"/>
          </a:xfrm>
          <a:prstGeom prst="rect">
            <a:avLst/>
          </a:prstGeom>
          <a:noFill/>
          <a:ln>
            <a:noFill/>
          </a:ln>
        </p:spPr>
        <p:txBody>
          <a:bodyPr spcFirstLastPara="1" wrap="square" lIns="91398" tIns="45678" rIns="91398" bIns="45678" anchor="t" anchorCtr="0">
            <a:noAutofit/>
          </a:bodyPr>
          <a:lstStyle/>
          <a:p>
            <a:pPr>
              <a:buSzPts val="2300"/>
            </a:pPr>
            <a:r>
              <a:rPr lang="nl-BE" sz="2000" b="1" dirty="0">
                <a:solidFill>
                  <a:srgbClr val="17365D"/>
                </a:solidFill>
                <a:latin typeface="Calibri"/>
                <a:ea typeface="Calibri"/>
                <a:cs typeface="Calibri"/>
                <a:sym typeface="Calibri"/>
              </a:rPr>
              <a:t>Van Employability naar </a:t>
            </a:r>
            <a:r>
              <a:rPr lang="nl-BE" sz="2000" b="1" i="1" dirty="0" err="1">
                <a:solidFill>
                  <a:srgbClr val="538CD5"/>
                </a:solidFill>
                <a:latin typeface="Calibri"/>
                <a:ea typeface="Calibri"/>
                <a:cs typeface="Calibri"/>
                <a:sym typeface="Calibri"/>
              </a:rPr>
              <a:t>Enjoyability</a:t>
            </a:r>
            <a:r>
              <a:rPr lang="nl-BE" sz="2000" b="1" dirty="0">
                <a:solidFill>
                  <a:srgbClr val="538CD5"/>
                </a:solidFill>
                <a:latin typeface="Calibri"/>
                <a:ea typeface="Calibri"/>
                <a:cs typeface="Calibri"/>
                <a:sym typeface="Calibri"/>
              </a:rPr>
              <a:t> </a:t>
            </a:r>
            <a:r>
              <a:rPr lang="nl-BE" sz="2000" b="1" dirty="0">
                <a:solidFill>
                  <a:srgbClr val="17365D"/>
                </a:solidFill>
                <a:latin typeface="Calibri"/>
                <a:ea typeface="Calibri"/>
                <a:cs typeface="Calibri"/>
                <a:sym typeface="Calibri"/>
              </a:rPr>
              <a:t>van werk</a:t>
            </a:r>
            <a:endParaRPr sz="2000" b="1" dirty="0">
              <a:solidFill>
                <a:srgbClr val="17365D"/>
              </a:solidFill>
              <a:latin typeface="Calibri"/>
              <a:ea typeface="Calibri"/>
              <a:cs typeface="Calibri"/>
              <a:sym typeface="Calibri"/>
            </a:endParaRPr>
          </a:p>
        </p:txBody>
      </p:sp>
      <p:sp>
        <p:nvSpPr>
          <p:cNvPr id="5" name="Google Shape;504;p67"/>
          <p:cNvSpPr txBox="1"/>
          <p:nvPr/>
        </p:nvSpPr>
        <p:spPr>
          <a:xfrm>
            <a:off x="4482400" y="2209732"/>
            <a:ext cx="4309229" cy="2407921"/>
          </a:xfrm>
          <a:prstGeom prst="rect">
            <a:avLst/>
          </a:prstGeom>
          <a:noFill/>
          <a:ln>
            <a:noFill/>
          </a:ln>
        </p:spPr>
        <p:txBody>
          <a:bodyPr spcFirstLastPara="1" wrap="square" lIns="91398" tIns="45678" rIns="91398" bIns="45678" anchor="t" anchorCtr="0">
            <a:noAutofit/>
          </a:bodyPr>
          <a:lstStyle/>
          <a:p>
            <a:pPr marL="342861" indent="-342861">
              <a:buSzPts val="3200"/>
              <a:buFont typeface="Arial"/>
              <a:buChar char="•"/>
            </a:pPr>
            <a:r>
              <a:rPr lang="nl-BE" sz="2400" b="1" dirty="0">
                <a:solidFill>
                  <a:schemeClr val="dk2"/>
                </a:solidFill>
                <a:latin typeface="+mn-lt"/>
                <a:ea typeface="Calibri"/>
                <a:cs typeface="Calibri"/>
                <a:sym typeface="Calibri"/>
              </a:rPr>
              <a:t>Loopbaanbegeleiding</a:t>
            </a:r>
            <a:endParaRPr sz="2400" b="1" dirty="0">
              <a:solidFill>
                <a:schemeClr val="dk2"/>
              </a:solidFill>
              <a:latin typeface="+mn-lt"/>
              <a:ea typeface="Calibri"/>
              <a:cs typeface="Calibri"/>
              <a:sym typeface="Calibri"/>
            </a:endParaRPr>
          </a:p>
          <a:p>
            <a:pPr marL="342861" indent="-342861">
              <a:buSzPts val="3200"/>
              <a:buFont typeface="Arial"/>
              <a:buChar char="•"/>
            </a:pPr>
            <a:r>
              <a:rPr lang="nl-BE" sz="2400" b="1" dirty="0">
                <a:solidFill>
                  <a:schemeClr val="dk2"/>
                </a:solidFill>
                <a:latin typeface="+mn-lt"/>
                <a:ea typeface="Calibri"/>
                <a:cs typeface="Calibri"/>
                <a:sym typeface="Calibri"/>
              </a:rPr>
              <a:t>Levenslang leren</a:t>
            </a:r>
            <a:endParaRPr sz="2400" b="1" dirty="0">
              <a:solidFill>
                <a:schemeClr val="dk2"/>
              </a:solidFill>
              <a:latin typeface="+mn-lt"/>
              <a:ea typeface="Calibri"/>
              <a:cs typeface="Calibri"/>
              <a:sym typeface="Calibri"/>
            </a:endParaRPr>
          </a:p>
          <a:p>
            <a:pPr marL="342861" indent="-342861">
              <a:buSzPts val="3200"/>
              <a:buFont typeface="Arial"/>
              <a:buChar char="•"/>
            </a:pPr>
            <a:r>
              <a:rPr lang="nl-BE" sz="2400" b="1" dirty="0">
                <a:solidFill>
                  <a:schemeClr val="dk2"/>
                </a:solidFill>
                <a:latin typeface="+mn-lt"/>
                <a:ea typeface="Calibri"/>
                <a:cs typeface="Calibri"/>
                <a:sym typeface="Calibri"/>
              </a:rPr>
              <a:t>Werkbaar Werk</a:t>
            </a:r>
            <a:endParaRPr sz="2400" dirty="0">
              <a:latin typeface="+mn-lt"/>
            </a:endParaRPr>
          </a:p>
          <a:p>
            <a:pPr marL="342861" indent="-342861">
              <a:buSzPts val="3200"/>
              <a:buFont typeface="Arial"/>
              <a:buChar char="•"/>
            </a:pPr>
            <a:r>
              <a:rPr lang="nl-BE" sz="2400" b="1" dirty="0">
                <a:solidFill>
                  <a:schemeClr val="dk2"/>
                </a:solidFill>
                <a:latin typeface="+mn-lt"/>
                <a:ea typeface="Calibri"/>
                <a:cs typeface="Calibri"/>
                <a:sym typeface="Calibri"/>
              </a:rPr>
              <a:t>Innovatieve werkorganisatie en </a:t>
            </a:r>
            <a:r>
              <a:rPr lang="nl-BE" sz="2400" b="1" dirty="0" err="1">
                <a:solidFill>
                  <a:schemeClr val="dk2"/>
                </a:solidFill>
                <a:latin typeface="+mn-lt"/>
                <a:ea typeface="Calibri"/>
                <a:cs typeface="Calibri"/>
                <a:sym typeface="Calibri"/>
              </a:rPr>
              <a:t>Jobcrafting</a:t>
            </a:r>
            <a:endParaRPr sz="2400" b="1" dirty="0">
              <a:solidFill>
                <a:schemeClr val="dk2"/>
              </a:solidFill>
              <a:latin typeface="+mn-lt"/>
              <a:ea typeface="Calibri"/>
              <a:cs typeface="Calibri"/>
              <a:sym typeface="Calibri"/>
            </a:endParaRPr>
          </a:p>
        </p:txBody>
      </p:sp>
      <p:pic>
        <p:nvPicPr>
          <p:cNvPr id="6" name="Google Shape;505;p67"/>
          <p:cNvPicPr preferRelativeResize="0"/>
          <p:nvPr/>
        </p:nvPicPr>
        <p:blipFill rotWithShape="1">
          <a:blip r:embed="rId2">
            <a:alphaModFix/>
          </a:blip>
          <a:srcRect/>
          <a:stretch/>
        </p:blipFill>
        <p:spPr>
          <a:xfrm>
            <a:off x="470589" y="2231016"/>
            <a:ext cx="3824606" cy="2365353"/>
          </a:xfrm>
          <a:prstGeom prst="rect">
            <a:avLst/>
          </a:prstGeom>
          <a:noFill/>
          <a:ln>
            <a:noFill/>
          </a:ln>
        </p:spPr>
      </p:pic>
    </p:spTree>
    <p:extLst>
      <p:ext uri="{BB962C8B-B14F-4D97-AF65-F5344CB8AC3E}">
        <p14:creationId xmlns:p14="http://schemas.microsoft.com/office/powerpoint/2010/main" val="172601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746"/>
            <a:ext cx="8229600" cy="939546"/>
          </a:xfrm>
        </p:spPr>
        <p:txBody>
          <a:bodyPr anchor="ctr">
            <a:normAutofit fontScale="90000"/>
          </a:bodyPr>
          <a:lstStyle/>
          <a:p>
            <a:pPr algn="l">
              <a:lnSpc>
                <a:spcPct val="90000"/>
              </a:lnSpc>
            </a:pPr>
            <a:r>
              <a:rPr lang="fr-BE" sz="3700" dirty="0"/>
              <a:t>De </a:t>
            </a:r>
            <a:r>
              <a:rPr lang="fr-BE" sz="3700" dirty="0" err="1"/>
              <a:t>arbeidsorganisatie</a:t>
            </a:r>
            <a:r>
              <a:rPr lang="fr-BE" sz="3700" dirty="0"/>
              <a:t> van de 21ste </a:t>
            </a:r>
            <a:r>
              <a:rPr lang="fr-BE" sz="3700" dirty="0" err="1"/>
              <a:t>eeuw</a:t>
            </a:r>
            <a:br>
              <a:rPr lang="fr-BE" sz="3700" dirty="0"/>
            </a:br>
            <a:r>
              <a:rPr lang="en-US" sz="1700" dirty="0"/>
              <a:t>Sustainable Development Goals</a:t>
            </a:r>
            <a:br>
              <a:rPr lang="en-US" sz="1700" dirty="0"/>
            </a:br>
            <a:r>
              <a:rPr lang="en-US" sz="1700" dirty="0" err="1"/>
              <a:t>Inclusief</a:t>
            </a:r>
            <a:r>
              <a:rPr lang="en-US" sz="1700" dirty="0"/>
              <a:t>, </a:t>
            </a:r>
            <a:r>
              <a:rPr lang="en-US" sz="1700" dirty="0" err="1"/>
              <a:t>cocreatief</a:t>
            </a:r>
            <a:r>
              <a:rPr lang="en-US" sz="1700" dirty="0"/>
              <a:t>, </a:t>
            </a:r>
            <a:r>
              <a:rPr lang="en-US" sz="1700" dirty="0" err="1"/>
              <a:t>duurzaam</a:t>
            </a:r>
            <a:r>
              <a:rPr lang="fr-BE" sz="1700" dirty="0"/>
              <a:t> </a:t>
            </a:r>
            <a:endParaRPr lang="nl-BE" sz="1700" dirty="0"/>
          </a:p>
        </p:txBody>
      </p:sp>
      <p:sp>
        <p:nvSpPr>
          <p:cNvPr id="5" name="Tijdelijke aanduiding voor dianummer 4" hidden="1"/>
          <p:cNvSpPr>
            <a:spLocks noGrp="1"/>
          </p:cNvSpPr>
          <p:nvPr>
            <p:ph type="sldNum" idx="12"/>
          </p:nvPr>
        </p:nvSpPr>
        <p:spPr/>
        <p:txBody>
          <a:bodyPr/>
          <a:lstStyle/>
          <a:p>
            <a:pPr>
              <a:spcAft>
                <a:spcPts val="600"/>
              </a:spcAft>
            </a:pPr>
            <a:fld id="{00000000-1234-1234-1234-123412341234}" type="slidenum">
              <a:rPr lang="nl-BE" smtClean="0"/>
              <a:pPr>
                <a:spcAft>
                  <a:spcPts val="600"/>
                </a:spcAft>
              </a:pPr>
              <a:t>17</a:t>
            </a:fld>
            <a:endParaRPr lang="nl-BE"/>
          </a:p>
        </p:txBody>
      </p:sp>
      <p:pic>
        <p:nvPicPr>
          <p:cNvPr id="8" name="Afbeelding 7">
            <a:extLst>
              <a:ext uri="{FF2B5EF4-FFF2-40B4-BE49-F238E27FC236}">
                <a16:creationId xmlns:a16="http://schemas.microsoft.com/office/drawing/2014/main" id="{386F7BEF-26BC-407A-AB58-DE617C1E075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316616" y="1069079"/>
            <a:ext cx="4297544" cy="4074421"/>
          </a:xfrm>
          <a:prstGeom prst="rect">
            <a:avLst/>
          </a:prstGeom>
        </p:spPr>
      </p:pic>
    </p:spTree>
    <p:extLst>
      <p:ext uri="{BB962C8B-B14F-4D97-AF65-F5344CB8AC3E}">
        <p14:creationId xmlns:p14="http://schemas.microsoft.com/office/powerpoint/2010/main" val="4073973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2" name="Tekstvak 1"/>
          <p:cNvSpPr txBox="1"/>
          <p:nvPr/>
        </p:nvSpPr>
        <p:spPr>
          <a:xfrm>
            <a:off x="3193257" y="509763"/>
            <a:ext cx="4891083" cy="487056"/>
          </a:xfrm>
          <a:prstGeom prst="rect">
            <a:avLst/>
          </a:prstGeom>
          <a:noFill/>
        </p:spPr>
        <p:txBody>
          <a:bodyPr wrap="none" rtlCol="0">
            <a:spAutoFit/>
          </a:bodyPr>
          <a:lstStyle/>
          <a:p>
            <a:pPr>
              <a:lnSpc>
                <a:spcPct val="90000"/>
              </a:lnSpc>
              <a:buSzPts val="3800"/>
            </a:pPr>
            <a:r>
              <a:rPr lang="fr-BE" sz="2850" b="1" dirty="0">
                <a:solidFill>
                  <a:schemeClr val="dk2"/>
                </a:solidFill>
                <a:latin typeface="Calibri"/>
                <a:ea typeface="Calibri"/>
                <a:cs typeface="Calibri"/>
              </a:rPr>
              <a:t>HRM </a:t>
            </a:r>
            <a:r>
              <a:rPr lang="fr-BE" sz="2850" b="1" dirty="0" err="1">
                <a:solidFill>
                  <a:schemeClr val="dk2"/>
                </a:solidFill>
                <a:latin typeface="Calibri"/>
                <a:ea typeface="Calibri"/>
                <a:cs typeface="Calibri"/>
              </a:rPr>
              <a:t>beleid</a:t>
            </a:r>
            <a:r>
              <a:rPr lang="fr-BE" sz="2850" b="1" dirty="0">
                <a:solidFill>
                  <a:schemeClr val="dk2"/>
                </a:solidFill>
                <a:latin typeface="Calibri"/>
                <a:ea typeface="Calibri"/>
                <a:cs typeface="Calibri"/>
              </a:rPr>
              <a:t> van de 21ste </a:t>
            </a:r>
            <a:r>
              <a:rPr lang="fr-BE" sz="2850" b="1" dirty="0" err="1">
                <a:solidFill>
                  <a:schemeClr val="dk2"/>
                </a:solidFill>
                <a:latin typeface="Calibri"/>
                <a:ea typeface="Calibri"/>
                <a:cs typeface="Calibri"/>
              </a:rPr>
              <a:t>eeuw</a:t>
            </a:r>
            <a:endParaRPr lang="nl-BE" sz="2850" b="1" dirty="0">
              <a:solidFill>
                <a:schemeClr val="dk2"/>
              </a:solidFill>
              <a:latin typeface="Calibri"/>
              <a:ea typeface="Calibri"/>
              <a:cs typeface="Calibri"/>
            </a:endParaRP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95387" y="707482"/>
            <a:ext cx="5865813" cy="4393155"/>
          </a:xfrm>
          <a:prstGeom prst="rect">
            <a:avLst/>
          </a:prstGeom>
        </p:spPr>
      </p:pic>
    </p:spTree>
    <p:extLst>
      <p:ext uri="{BB962C8B-B14F-4D97-AF65-F5344CB8AC3E}">
        <p14:creationId xmlns:p14="http://schemas.microsoft.com/office/powerpoint/2010/main" val="159564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377" y="0"/>
            <a:ext cx="5143500" cy="5143500"/>
          </a:xfrm>
          <a:prstGeom prst="rect">
            <a:avLst/>
          </a:prstGeom>
        </p:spPr>
      </p:pic>
    </p:spTree>
    <p:extLst>
      <p:ext uri="{BB962C8B-B14F-4D97-AF65-F5344CB8AC3E}">
        <p14:creationId xmlns:p14="http://schemas.microsoft.com/office/powerpoint/2010/main" val="418232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1"/>
          <p:cNvSpPr txBox="1">
            <a:spLocks noGrp="1"/>
          </p:cNvSpPr>
          <p:nvPr>
            <p:ph type="ctrTitle"/>
          </p:nvPr>
        </p:nvSpPr>
        <p:spPr>
          <a:prstGeom prst="rect">
            <a:avLst/>
          </a:prstGeom>
          <a:noFill/>
          <a:ln>
            <a:noFill/>
          </a:ln>
        </p:spPr>
        <p:txBody>
          <a:bodyPr spcFirstLastPara="1" wrap="square" lIns="77912" tIns="77912" rIns="77912" bIns="77912" anchor="b" anchorCtr="0">
            <a:noAutofit/>
          </a:bodyPr>
          <a:lstStyle/>
          <a:p>
            <a:endParaRPr sz="3400"/>
          </a:p>
        </p:txBody>
      </p:sp>
      <p:sp>
        <p:nvSpPr>
          <p:cNvPr id="348" name="Google Shape;348;p51"/>
          <p:cNvSpPr txBox="1">
            <a:spLocks noGrp="1"/>
          </p:cNvSpPr>
          <p:nvPr>
            <p:ph type="subTitle" idx="1"/>
          </p:nvPr>
        </p:nvSpPr>
        <p:spPr>
          <a:prstGeom prst="rect">
            <a:avLst/>
          </a:prstGeom>
          <a:noFill/>
          <a:ln>
            <a:noFill/>
          </a:ln>
        </p:spPr>
        <p:txBody>
          <a:bodyPr spcFirstLastPara="1" wrap="square" lIns="77912" tIns="77912" rIns="77912" bIns="77912" anchor="t" anchorCtr="0">
            <a:noAutofit/>
          </a:bodyPr>
          <a:lstStyle/>
          <a:p>
            <a:pPr marL="389626" indent="-367980">
              <a:spcBef>
                <a:spcPts val="852"/>
              </a:spcBef>
            </a:pPr>
            <a:endParaRPr sz="1200"/>
          </a:p>
        </p:txBody>
      </p:sp>
      <p:pic>
        <p:nvPicPr>
          <p:cNvPr id="349" name="Google Shape;349;p51"/>
          <p:cNvPicPr preferRelativeResize="0"/>
          <p:nvPr/>
        </p:nvPicPr>
        <p:blipFill rotWithShape="1">
          <a:blip r:embed="rId3">
            <a:alphaModFix/>
          </a:blip>
          <a:srcRect/>
          <a:stretch/>
        </p:blipFill>
        <p:spPr>
          <a:xfrm>
            <a:off x="0" y="0"/>
            <a:ext cx="9144000" cy="5261066"/>
          </a:xfrm>
          <a:prstGeom prst="rect">
            <a:avLst/>
          </a:prstGeom>
          <a:noFill/>
          <a:ln>
            <a:noFill/>
          </a:ln>
        </p:spPr>
      </p:pic>
    </p:spTree>
    <p:extLst>
      <p:ext uri="{BB962C8B-B14F-4D97-AF65-F5344CB8AC3E}">
        <p14:creationId xmlns:p14="http://schemas.microsoft.com/office/powerpoint/2010/main" val="3721917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862" y="-8626"/>
            <a:ext cx="3530365" cy="5152126"/>
          </a:xfrm>
          <a:prstGeom prst="rect">
            <a:avLst/>
          </a:prstGeom>
        </p:spPr>
      </p:pic>
    </p:spTree>
    <p:extLst>
      <p:ext uri="{BB962C8B-B14F-4D97-AF65-F5344CB8AC3E}">
        <p14:creationId xmlns:p14="http://schemas.microsoft.com/office/powerpoint/2010/main" val="4167368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9"/>
          <p:cNvSpPr txBox="1"/>
          <p:nvPr/>
        </p:nvSpPr>
        <p:spPr>
          <a:xfrm>
            <a:off x="938886" y="209609"/>
            <a:ext cx="5200163" cy="318300"/>
          </a:xfrm>
          <a:prstGeom prst="rect">
            <a:avLst/>
          </a:prstGeom>
          <a:noFill/>
          <a:ln>
            <a:noFill/>
          </a:ln>
        </p:spPr>
        <p:txBody>
          <a:bodyPr spcFirstLastPara="1" wrap="square" lIns="80438" tIns="40200" rIns="80438" bIns="40200" anchor="t" anchorCtr="0">
            <a:noAutofit/>
          </a:bodyPr>
          <a:lstStyle/>
          <a:p>
            <a:pPr>
              <a:lnSpc>
                <a:spcPct val="90000"/>
              </a:lnSpc>
              <a:buSzPts val="3800"/>
            </a:pPr>
            <a:r>
              <a:rPr lang="fr-BE" sz="2850" b="1" dirty="0">
                <a:solidFill>
                  <a:schemeClr val="dk2"/>
                </a:solidFill>
                <a:latin typeface="Calibri"/>
                <a:ea typeface="Calibri"/>
                <a:cs typeface="Calibri"/>
              </a:rPr>
              <a:t>HRM </a:t>
            </a:r>
            <a:r>
              <a:rPr lang="fr-BE" sz="2850" b="1" dirty="0" err="1">
                <a:solidFill>
                  <a:schemeClr val="dk2"/>
                </a:solidFill>
                <a:latin typeface="Calibri"/>
                <a:ea typeface="Calibri"/>
                <a:cs typeface="Calibri"/>
              </a:rPr>
              <a:t>beleid</a:t>
            </a:r>
            <a:r>
              <a:rPr lang="fr-BE" sz="2850" b="1" dirty="0">
                <a:solidFill>
                  <a:schemeClr val="dk2"/>
                </a:solidFill>
                <a:latin typeface="Calibri"/>
                <a:ea typeface="Calibri"/>
                <a:cs typeface="Calibri"/>
              </a:rPr>
              <a:t> van de 21ste </a:t>
            </a:r>
            <a:r>
              <a:rPr lang="fr-BE" sz="2850" b="1" dirty="0" err="1">
                <a:solidFill>
                  <a:schemeClr val="dk2"/>
                </a:solidFill>
                <a:latin typeface="Calibri"/>
                <a:ea typeface="Calibri"/>
                <a:cs typeface="Calibri"/>
              </a:rPr>
              <a:t>eeuw</a:t>
            </a:r>
            <a:endParaRPr lang="nl-BE" sz="2850" b="1" dirty="0">
              <a:solidFill>
                <a:schemeClr val="dk2"/>
              </a:solidFill>
              <a:latin typeface="Calibri"/>
              <a:ea typeface="Calibri"/>
              <a:cs typeface="Calibri"/>
            </a:endParaRPr>
          </a:p>
          <a:p>
            <a:pPr>
              <a:lnSpc>
                <a:spcPct val="90000"/>
              </a:lnSpc>
              <a:buSzPts val="3800"/>
            </a:pPr>
            <a:r>
              <a:rPr lang="nl-BE" sz="2850" b="1" dirty="0">
                <a:solidFill>
                  <a:schemeClr val="dk2"/>
                </a:solidFill>
                <a:latin typeface="Calibri"/>
                <a:ea typeface="Calibri"/>
                <a:cs typeface="Calibri"/>
                <a:sym typeface="Calibri"/>
              </a:rPr>
              <a:t>21st </a:t>
            </a:r>
            <a:r>
              <a:rPr lang="nl-BE" sz="2850" b="1" dirty="0" err="1">
                <a:solidFill>
                  <a:schemeClr val="dk2"/>
                </a:solidFill>
                <a:latin typeface="Calibri"/>
                <a:ea typeface="Calibri"/>
                <a:cs typeface="Calibri"/>
                <a:sym typeface="Calibri"/>
              </a:rPr>
              <a:t>Century</a:t>
            </a:r>
            <a:r>
              <a:rPr lang="nl-BE" sz="2850" b="1" dirty="0">
                <a:solidFill>
                  <a:schemeClr val="dk2"/>
                </a:solidFill>
                <a:latin typeface="Calibri"/>
                <a:ea typeface="Calibri"/>
                <a:cs typeface="Calibri"/>
                <a:sym typeface="Calibri"/>
              </a:rPr>
              <a:t> </a:t>
            </a:r>
            <a:r>
              <a:rPr lang="nl-BE" sz="2850" b="1" dirty="0" err="1">
                <a:solidFill>
                  <a:schemeClr val="dk2"/>
                </a:solidFill>
                <a:latin typeface="Calibri"/>
                <a:ea typeface="Calibri"/>
                <a:cs typeface="Calibri"/>
                <a:sym typeface="Calibri"/>
              </a:rPr>
              <a:t>Ski</a:t>
            </a:r>
            <a:r>
              <a:rPr lang="nl-BE" sz="2850" b="1" dirty="0" err="1">
                <a:solidFill>
                  <a:srgbClr val="FF0000"/>
                </a:solidFill>
                <a:latin typeface="Calibri"/>
                <a:ea typeface="Calibri"/>
                <a:cs typeface="Calibri"/>
                <a:sym typeface="Calibri"/>
              </a:rPr>
              <a:t>LLL</a:t>
            </a:r>
            <a:r>
              <a:rPr lang="nl-BE" sz="2850" b="1" dirty="0" err="1">
                <a:solidFill>
                  <a:schemeClr val="dk2"/>
                </a:solidFill>
                <a:latin typeface="Calibri"/>
                <a:ea typeface="Calibri"/>
                <a:cs typeface="Calibri"/>
                <a:sym typeface="Calibri"/>
              </a:rPr>
              <a:t>s</a:t>
            </a:r>
            <a:endParaRPr sz="2850" b="1" dirty="0">
              <a:solidFill>
                <a:schemeClr val="dk2"/>
              </a:solidFill>
              <a:latin typeface="Calibri"/>
              <a:ea typeface="Calibri"/>
              <a:cs typeface="Calibri"/>
              <a:sym typeface="Calibri"/>
            </a:endParaRPr>
          </a:p>
        </p:txBody>
      </p:sp>
      <p:pic>
        <p:nvPicPr>
          <p:cNvPr id="520" name="Google Shape;520;p69" descr="D:\Profiles\SVDBERG3\Downloads\Model 21e eeuwse vaardigheden.jpg"/>
          <p:cNvPicPr preferRelativeResize="0"/>
          <p:nvPr/>
        </p:nvPicPr>
        <p:blipFill rotWithShape="1">
          <a:blip r:embed="rId3">
            <a:clrChange>
              <a:clrFrom>
                <a:srgbClr val="FFFFFF"/>
              </a:clrFrom>
              <a:clrTo>
                <a:srgbClr val="FFFFFF">
                  <a:alpha val="0"/>
                </a:srgbClr>
              </a:clrTo>
            </a:clrChange>
          </a:blip>
          <a:srcRect/>
          <a:stretch/>
        </p:blipFill>
        <p:spPr>
          <a:xfrm>
            <a:off x="2327910" y="1060847"/>
            <a:ext cx="4236720" cy="4014073"/>
          </a:xfrm>
          <a:prstGeom prst="rect">
            <a:avLst/>
          </a:prstGeom>
        </p:spPr>
      </p:pic>
    </p:spTree>
    <p:extLst>
      <p:ext uri="{BB962C8B-B14F-4D97-AF65-F5344CB8AC3E}">
        <p14:creationId xmlns:p14="http://schemas.microsoft.com/office/powerpoint/2010/main" val="3525549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158" y="151850"/>
            <a:ext cx="7437953" cy="4991649"/>
          </a:xfrm>
          <a:prstGeom prst="rect">
            <a:avLst/>
          </a:prstGeom>
        </p:spPr>
      </p:pic>
    </p:spTree>
    <p:extLst>
      <p:ext uri="{BB962C8B-B14F-4D97-AF65-F5344CB8AC3E}">
        <p14:creationId xmlns:p14="http://schemas.microsoft.com/office/powerpoint/2010/main" val="975944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11"/>
        <p:cNvGrpSpPr/>
        <p:nvPr/>
      </p:nvGrpSpPr>
      <p:grpSpPr>
        <a:xfrm>
          <a:off x="0" y="0"/>
          <a:ext cx="0" cy="0"/>
          <a:chOff x="0" y="0"/>
          <a:chExt cx="0" cy="0"/>
        </a:xfrm>
      </p:grpSpPr>
      <p:sp>
        <p:nvSpPr>
          <p:cNvPr id="4" name="Google Shape;212;p26"/>
          <p:cNvSpPr txBox="1"/>
          <p:nvPr/>
        </p:nvSpPr>
        <p:spPr>
          <a:xfrm>
            <a:off x="100475" y="220325"/>
            <a:ext cx="6082611" cy="318300"/>
          </a:xfrm>
          <a:prstGeom prst="rect">
            <a:avLst/>
          </a:prstGeom>
          <a:noFill/>
          <a:ln>
            <a:noFill/>
          </a:ln>
        </p:spPr>
        <p:txBody>
          <a:bodyPr spcFirstLastPara="1" wrap="square" lIns="91425" tIns="45700" rIns="91425" bIns="45700" anchor="t" anchorCtr="0">
            <a:noAutofit/>
          </a:bodyPr>
          <a:lstStyle/>
          <a:p>
            <a:pPr marL="0" lvl="0" indent="0">
              <a:buClr>
                <a:srgbClr val="294376"/>
              </a:buClr>
              <a:buSzPts val="2400"/>
              <a:buFont typeface="Arial"/>
              <a:buNone/>
            </a:pPr>
            <a:r>
              <a:rPr lang="nl-BE" sz="3200" dirty="0">
                <a:solidFill>
                  <a:srgbClr val="008CD4"/>
                </a:solidFill>
                <a:latin typeface="Raleway"/>
                <a:ea typeface="Raleway"/>
                <a:cs typeface="Raleway"/>
                <a:sym typeface="Calibri"/>
              </a:rPr>
              <a:t>Technologie in dienst van de mens en maatschappij</a:t>
            </a:r>
            <a:endParaRPr sz="3200" dirty="0">
              <a:solidFill>
                <a:srgbClr val="008CD4"/>
              </a:solidFill>
              <a:latin typeface="Raleway"/>
              <a:ea typeface="Raleway"/>
              <a:cs typeface="Raleway"/>
              <a:sym typeface="Calibri"/>
            </a:endParaRPr>
          </a:p>
        </p:txBody>
      </p:sp>
      <p:sp>
        <p:nvSpPr>
          <p:cNvPr id="3" name="Rechthoek 2"/>
          <p:cNvSpPr/>
          <p:nvPr/>
        </p:nvSpPr>
        <p:spPr>
          <a:xfrm>
            <a:off x="341086" y="2031379"/>
            <a:ext cx="4572000" cy="2031325"/>
          </a:xfrm>
          <a:prstGeom prst="rect">
            <a:avLst/>
          </a:prstGeom>
        </p:spPr>
        <p:txBody>
          <a:bodyPr>
            <a:spAutoFit/>
          </a:bodyPr>
          <a:lstStyle/>
          <a:p>
            <a:r>
              <a:rPr lang="en-US" sz="2800" b="1" i="1" dirty="0">
                <a:solidFill>
                  <a:schemeClr val="bg2"/>
                </a:solidFill>
                <a:latin typeface="Calibri" panose="020F0502020204030204" pitchFamily="34" charset="0"/>
              </a:rPr>
              <a:t>“Technology is a useful servant but a dangerous master.”</a:t>
            </a:r>
          </a:p>
          <a:p>
            <a:r>
              <a:rPr lang="en-US" sz="2800" dirty="0">
                <a:solidFill>
                  <a:schemeClr val="bg2"/>
                </a:solidFill>
                <a:latin typeface="Calibri" panose="020F0502020204030204" pitchFamily="34" charset="0"/>
              </a:rPr>
              <a:t>- Christian </a:t>
            </a:r>
            <a:r>
              <a:rPr lang="en-US" sz="2800" dirty="0" err="1">
                <a:solidFill>
                  <a:schemeClr val="bg2"/>
                </a:solidFill>
                <a:latin typeface="Calibri" panose="020F0502020204030204" pitchFamily="34" charset="0"/>
              </a:rPr>
              <a:t>Lous</a:t>
            </a:r>
            <a:r>
              <a:rPr lang="en-US" sz="2800" dirty="0">
                <a:solidFill>
                  <a:schemeClr val="bg2"/>
                </a:solidFill>
                <a:latin typeface="Calibri" panose="020F0502020204030204" pitchFamily="34" charset="0"/>
              </a:rPr>
              <a:t> Lange</a:t>
            </a:r>
            <a:br>
              <a:rPr lang="en-US" dirty="0"/>
            </a:br>
            <a:endParaRPr lang="en-GB"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971" y="1286051"/>
            <a:ext cx="2031094" cy="149065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kstvak 7"/>
          <p:cNvSpPr txBox="1"/>
          <p:nvPr/>
        </p:nvSpPr>
        <p:spPr>
          <a:xfrm>
            <a:off x="5453743" y="916719"/>
            <a:ext cx="3257550" cy="369332"/>
          </a:xfrm>
          <a:prstGeom prst="rect">
            <a:avLst/>
          </a:prstGeom>
          <a:noFill/>
        </p:spPr>
        <p:txBody>
          <a:bodyPr wrap="square" rtlCol="0">
            <a:spAutoFit/>
          </a:bodyPr>
          <a:lstStyle/>
          <a:p>
            <a:pPr algn="ctr"/>
            <a:r>
              <a:rPr lang="en-GB" sz="1800" b="1" i="1" dirty="0">
                <a:solidFill>
                  <a:schemeClr val="bg2"/>
                </a:solidFill>
                <a:latin typeface="Calibri" panose="020F0502020204030204" pitchFamily="34" charset="0"/>
              </a:rPr>
              <a:t>Value sensitive design</a:t>
            </a:r>
          </a:p>
        </p:txBody>
      </p:sp>
      <p:pic>
        <p:nvPicPr>
          <p:cNvPr id="1030" name="Picture 6" descr="https://2.bp.blogspot.com/-Rz3Ubrhnb8w/WULoxOD8d8I/AAAAAAAAVcE/lc1u4JWBcxMFUAbZzXTzS28n8PXp2RvtQCLcBGAs/s400/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1603" y="3423039"/>
            <a:ext cx="1092654" cy="1655536"/>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5834743" y="2820250"/>
            <a:ext cx="2876550" cy="646331"/>
          </a:xfrm>
          <a:prstGeom prst="rect">
            <a:avLst/>
          </a:prstGeom>
          <a:noFill/>
        </p:spPr>
        <p:txBody>
          <a:bodyPr wrap="square" rtlCol="0">
            <a:spAutoFit/>
          </a:bodyPr>
          <a:lstStyle/>
          <a:p>
            <a:pPr algn="ctr"/>
            <a:r>
              <a:rPr lang="en-GB" sz="1800" b="1" i="1" dirty="0">
                <a:solidFill>
                  <a:schemeClr val="bg2"/>
                </a:solidFill>
                <a:latin typeface="Calibri" panose="020F0502020204030204" pitchFamily="34" charset="0"/>
              </a:rPr>
              <a:t>Doughnut economics </a:t>
            </a:r>
            <a:br>
              <a:rPr lang="en-GB" sz="1800" b="1" i="1" dirty="0">
                <a:solidFill>
                  <a:schemeClr val="bg2"/>
                </a:solidFill>
                <a:latin typeface="Calibri" panose="020F0502020204030204" pitchFamily="34" charset="0"/>
              </a:rPr>
            </a:br>
            <a:r>
              <a:rPr lang="en-GB" sz="1800" b="1" i="1" dirty="0">
                <a:solidFill>
                  <a:schemeClr val="bg2"/>
                </a:solidFill>
                <a:latin typeface="Calibri" panose="020F0502020204030204" pitchFamily="34" charset="0"/>
              </a:rPr>
              <a:t>– Kate </a:t>
            </a:r>
            <a:r>
              <a:rPr lang="en-GB" sz="1800" b="1" i="1" dirty="0" err="1">
                <a:solidFill>
                  <a:schemeClr val="bg2"/>
                </a:solidFill>
                <a:latin typeface="Calibri" panose="020F0502020204030204" pitchFamily="34" charset="0"/>
              </a:rPr>
              <a:t>Raworth</a:t>
            </a:r>
            <a:endParaRPr lang="en-GB" sz="1800" b="1" i="1" dirty="0">
              <a:solidFill>
                <a:schemeClr val="bg2"/>
              </a:solidFill>
              <a:latin typeface="Calibri" panose="020F0502020204030204" pitchFamily="34" charset="0"/>
            </a:endParaRPr>
          </a:p>
        </p:txBody>
      </p:sp>
    </p:spTree>
    <p:extLst>
      <p:ext uri="{BB962C8B-B14F-4D97-AF65-F5344CB8AC3E}">
        <p14:creationId xmlns:p14="http://schemas.microsoft.com/office/powerpoint/2010/main" val="176703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11"/>
        <p:cNvGrpSpPr/>
        <p:nvPr/>
      </p:nvGrpSpPr>
      <p:grpSpPr>
        <a:xfrm>
          <a:off x="0" y="0"/>
          <a:ext cx="0" cy="0"/>
          <a:chOff x="0" y="0"/>
          <a:chExt cx="0" cy="0"/>
        </a:xfrm>
      </p:grpSpPr>
      <p:sp>
        <p:nvSpPr>
          <p:cNvPr id="212" name="Google Shape;212;p26"/>
          <p:cNvSpPr txBox="1"/>
          <p:nvPr/>
        </p:nvSpPr>
        <p:spPr>
          <a:xfrm>
            <a:off x="100475" y="220325"/>
            <a:ext cx="6400200" cy="318300"/>
          </a:xfrm>
          <a:prstGeom prst="rect">
            <a:avLst/>
          </a:prstGeom>
          <a:noFill/>
          <a:ln>
            <a:noFill/>
          </a:ln>
        </p:spPr>
        <p:txBody>
          <a:bodyPr spcFirstLastPara="1" wrap="square" lIns="91425" tIns="45700" rIns="91425" bIns="45700" anchor="t" anchorCtr="0">
            <a:noAutofit/>
          </a:bodyPr>
          <a:lstStyle/>
          <a:p>
            <a:pPr marL="0" lvl="0" indent="0">
              <a:buClr>
                <a:srgbClr val="294376"/>
              </a:buClr>
              <a:buSzPts val="2400"/>
              <a:buFont typeface="Arial"/>
              <a:buNone/>
            </a:pPr>
            <a:r>
              <a:rPr lang="nl-BE" sz="3200" dirty="0">
                <a:solidFill>
                  <a:srgbClr val="008CD4"/>
                </a:solidFill>
                <a:latin typeface="Raleway"/>
                <a:ea typeface="Raleway"/>
                <a:cs typeface="Raleway"/>
                <a:sym typeface="Calibri"/>
              </a:rPr>
              <a:t>Geen </a:t>
            </a:r>
            <a:r>
              <a:rPr lang="nl-BE" sz="3200" dirty="0" err="1">
                <a:solidFill>
                  <a:srgbClr val="008CD4"/>
                </a:solidFill>
                <a:latin typeface="Raleway"/>
                <a:ea typeface="Raleway"/>
                <a:cs typeface="Raleway"/>
                <a:sym typeface="Calibri"/>
              </a:rPr>
              <a:t>robotisatie</a:t>
            </a:r>
            <a:r>
              <a:rPr lang="nl-BE" sz="3200" dirty="0">
                <a:solidFill>
                  <a:srgbClr val="008CD4"/>
                </a:solidFill>
                <a:latin typeface="Raleway"/>
                <a:ea typeface="Raleway"/>
                <a:cs typeface="Raleway"/>
                <a:sym typeface="Calibri"/>
              </a:rPr>
              <a:t>, </a:t>
            </a:r>
            <a:r>
              <a:rPr lang="nl-BE" sz="3200" dirty="0" err="1">
                <a:solidFill>
                  <a:srgbClr val="008CD4"/>
                </a:solidFill>
                <a:latin typeface="Raleway"/>
                <a:ea typeface="Raleway"/>
                <a:cs typeface="Raleway"/>
                <a:sym typeface="Calibri"/>
              </a:rPr>
              <a:t>cobotisatie</a:t>
            </a:r>
            <a:endParaRPr sz="3200" dirty="0">
              <a:solidFill>
                <a:srgbClr val="008CD4"/>
              </a:solidFill>
              <a:latin typeface="Raleway"/>
              <a:ea typeface="Raleway"/>
              <a:cs typeface="Raleway"/>
              <a:sym typeface="Calibri"/>
            </a:endParaRPr>
          </a:p>
        </p:txBody>
      </p:sp>
      <p:pic>
        <p:nvPicPr>
          <p:cNvPr id="3078" name="Picture 6" descr="http://www.cetim.fr/var/cetim/storage/images/media/images/actualites/horse/2935120-1-fre-FR/ho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2009"/>
            <a:ext cx="9144000" cy="480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018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548"/>
        <p:cNvGrpSpPr/>
        <p:nvPr/>
      </p:nvGrpSpPr>
      <p:grpSpPr>
        <a:xfrm>
          <a:off x="0" y="0"/>
          <a:ext cx="0" cy="0"/>
          <a:chOff x="0" y="0"/>
          <a:chExt cx="0" cy="0"/>
        </a:xfrm>
      </p:grpSpPr>
      <p:sp>
        <p:nvSpPr>
          <p:cNvPr id="549" name="Google Shape;549;p73"/>
          <p:cNvSpPr txBox="1">
            <a:spLocks noGrp="1"/>
          </p:cNvSpPr>
          <p:nvPr>
            <p:ph type="title"/>
          </p:nvPr>
        </p:nvSpPr>
        <p:spPr>
          <a:xfrm>
            <a:off x="422931" y="393694"/>
            <a:ext cx="6136615" cy="489825"/>
          </a:xfrm>
          <a:prstGeom prst="rect">
            <a:avLst/>
          </a:prstGeom>
          <a:noFill/>
          <a:ln>
            <a:noFill/>
          </a:ln>
        </p:spPr>
        <p:txBody>
          <a:bodyPr spcFirstLastPara="1" wrap="square" lIns="77912" tIns="77912" rIns="77912" bIns="77912" anchor="b" anchorCtr="0">
            <a:noAutofit/>
          </a:bodyPr>
          <a:lstStyle/>
          <a:p>
            <a:pPr>
              <a:buSzPts val="2800"/>
            </a:pPr>
            <a:r>
              <a:rPr lang="nl-BE" b="0">
                <a:solidFill>
                  <a:srgbClr val="008CD4"/>
                </a:solidFill>
                <a:latin typeface="Raleway"/>
                <a:ea typeface="Raleway"/>
                <a:cs typeface="Raleway"/>
                <a:sym typeface="Raleway"/>
              </a:rPr>
              <a:t>Streven naar </a:t>
            </a:r>
            <a:endParaRPr b="0">
              <a:solidFill>
                <a:srgbClr val="008CD4"/>
              </a:solidFill>
              <a:latin typeface="Raleway"/>
              <a:ea typeface="Raleway"/>
              <a:cs typeface="Raleway"/>
              <a:sym typeface="Raleway"/>
            </a:endParaRPr>
          </a:p>
          <a:p>
            <a:pPr>
              <a:buSzPts val="2800"/>
            </a:pPr>
            <a:r>
              <a:rPr lang="nl-BE" b="0">
                <a:solidFill>
                  <a:srgbClr val="008CD4"/>
                </a:solidFill>
                <a:latin typeface="Raleway"/>
                <a:ea typeface="Raleway"/>
                <a:cs typeface="Raleway"/>
                <a:sym typeface="Raleway"/>
              </a:rPr>
              <a:t>meer complementariteit</a:t>
            </a:r>
            <a:endParaRPr b="0">
              <a:solidFill>
                <a:srgbClr val="008CD4"/>
              </a:solidFill>
              <a:latin typeface="Raleway"/>
              <a:ea typeface="Raleway"/>
              <a:cs typeface="Raleway"/>
              <a:sym typeface="Raleway"/>
            </a:endParaRPr>
          </a:p>
        </p:txBody>
      </p:sp>
      <p:sp>
        <p:nvSpPr>
          <p:cNvPr id="550" name="Google Shape;550;p73"/>
          <p:cNvSpPr txBox="1">
            <a:spLocks noGrp="1"/>
          </p:cNvSpPr>
          <p:nvPr>
            <p:ph type="body" idx="1"/>
          </p:nvPr>
        </p:nvSpPr>
        <p:spPr>
          <a:xfrm>
            <a:off x="422931" y="800588"/>
            <a:ext cx="7970677" cy="1345275"/>
          </a:xfrm>
          <a:prstGeom prst="rect">
            <a:avLst/>
          </a:prstGeom>
          <a:noFill/>
          <a:ln>
            <a:noFill/>
          </a:ln>
        </p:spPr>
        <p:txBody>
          <a:bodyPr spcFirstLastPara="1" wrap="square" lIns="77912" tIns="77912" rIns="77912" bIns="77912" anchor="t" anchorCtr="0">
            <a:noAutofit/>
          </a:bodyPr>
          <a:lstStyle/>
          <a:p>
            <a:pPr marL="389626" indent="-367980">
              <a:spcBef>
                <a:spcPts val="545"/>
              </a:spcBef>
              <a:buSzPts val="3200"/>
            </a:pPr>
            <a:r>
              <a:rPr lang="nl-BE"/>
              <a:t>meer creativiteit</a:t>
            </a:r>
            <a:endParaRPr/>
          </a:p>
          <a:p>
            <a:pPr marL="389626" indent="-367980">
              <a:spcBef>
                <a:spcPts val="0"/>
              </a:spcBef>
              <a:buSzPts val="3200"/>
            </a:pPr>
            <a:r>
              <a:rPr lang="nl-BE"/>
              <a:t>minder fysieke belasting</a:t>
            </a:r>
            <a:endParaRPr/>
          </a:p>
          <a:p>
            <a:pPr marL="389626" indent="-367980">
              <a:spcBef>
                <a:spcPts val="0"/>
              </a:spcBef>
              <a:buSzPts val="3200"/>
            </a:pPr>
            <a:r>
              <a:rPr lang="nl-BE"/>
              <a:t>minder repetitief werk</a:t>
            </a:r>
            <a:endParaRPr/>
          </a:p>
        </p:txBody>
      </p:sp>
      <p:pic>
        <p:nvPicPr>
          <p:cNvPr id="552" name="Google Shape;552;p73"/>
          <p:cNvPicPr preferRelativeResize="0"/>
          <p:nvPr/>
        </p:nvPicPr>
        <p:blipFill rotWithShape="1">
          <a:blip r:embed="rId3">
            <a:alphaModFix/>
          </a:blip>
          <a:srcRect/>
          <a:stretch/>
        </p:blipFill>
        <p:spPr>
          <a:xfrm>
            <a:off x="4834222" y="1938094"/>
            <a:ext cx="3988545" cy="2087006"/>
          </a:xfrm>
          <a:prstGeom prst="rect">
            <a:avLst/>
          </a:prstGeom>
          <a:noFill/>
          <a:ln>
            <a:noFill/>
          </a:ln>
        </p:spPr>
      </p:pic>
      <p:pic>
        <p:nvPicPr>
          <p:cNvPr id="553" name="Google Shape;553;p73"/>
          <p:cNvPicPr preferRelativeResize="0"/>
          <p:nvPr/>
        </p:nvPicPr>
        <p:blipFill rotWithShape="1">
          <a:blip r:embed="rId4">
            <a:alphaModFix/>
          </a:blip>
          <a:srcRect l="66966" t="7905" r="1476" b="3371"/>
          <a:stretch/>
        </p:blipFill>
        <p:spPr>
          <a:xfrm>
            <a:off x="0" y="2322336"/>
            <a:ext cx="2292646" cy="2649150"/>
          </a:xfrm>
          <a:prstGeom prst="homePlate">
            <a:avLst>
              <a:gd name="adj" fmla="val 50000"/>
            </a:avLst>
          </a:prstGeom>
          <a:noFill/>
          <a:ln>
            <a:noFill/>
          </a:ln>
        </p:spPr>
      </p:pic>
      <p:sp>
        <p:nvSpPr>
          <p:cNvPr id="554" name="Google Shape;554;p73"/>
          <p:cNvSpPr txBox="1"/>
          <p:nvPr/>
        </p:nvSpPr>
        <p:spPr>
          <a:xfrm>
            <a:off x="1664861" y="4163513"/>
            <a:ext cx="7157908" cy="807975"/>
          </a:xfrm>
          <a:prstGeom prst="rect">
            <a:avLst/>
          </a:prstGeom>
          <a:noFill/>
          <a:ln>
            <a:noFill/>
          </a:ln>
        </p:spPr>
        <p:txBody>
          <a:bodyPr spcFirstLastPara="1" wrap="square" lIns="77912" tIns="38946" rIns="77912" bIns="38946" anchor="t" anchorCtr="0">
            <a:noAutofit/>
          </a:bodyPr>
          <a:lstStyle/>
          <a:p>
            <a:pPr algn="r">
              <a:buClr>
                <a:srgbClr val="FCA304"/>
              </a:buClr>
              <a:buSzPts val="3200"/>
            </a:pPr>
            <a:r>
              <a:rPr lang="nl-BE" sz="2700" b="1">
                <a:solidFill>
                  <a:srgbClr val="FCA304"/>
                </a:solidFill>
                <a:latin typeface="Calibri"/>
                <a:ea typeface="Calibri"/>
                <a:cs typeface="Calibri"/>
                <a:sym typeface="Calibri"/>
              </a:rPr>
              <a:t>ROBOTISERING SCHEPT ENORME KANSEN</a:t>
            </a:r>
            <a:endParaRPr sz="1200"/>
          </a:p>
          <a:p>
            <a:pPr algn="r">
              <a:buClr>
                <a:srgbClr val="FCA304"/>
              </a:buClr>
              <a:buSzPts val="3200"/>
            </a:pPr>
            <a:r>
              <a:rPr lang="nl-BE" sz="2700" b="1" i="1">
                <a:solidFill>
                  <a:srgbClr val="FCA304"/>
                </a:solidFill>
                <a:latin typeface="Calibri"/>
                <a:ea typeface="Calibri"/>
                <a:cs typeface="Calibri"/>
                <a:sym typeface="Calibri"/>
              </a:rPr>
              <a:t>voor wie de juiste vaardigheden bezit</a:t>
            </a:r>
            <a:endParaRPr sz="2700" b="1" i="1">
              <a:solidFill>
                <a:srgbClr val="FCA304"/>
              </a:solidFill>
              <a:latin typeface="Calibri"/>
              <a:ea typeface="Calibri"/>
              <a:cs typeface="Calibri"/>
              <a:sym typeface="Calibri"/>
            </a:endParaRPr>
          </a:p>
        </p:txBody>
      </p:sp>
    </p:spTree>
    <p:extLst>
      <p:ext uri="{BB962C8B-B14F-4D97-AF65-F5344CB8AC3E}">
        <p14:creationId xmlns:p14="http://schemas.microsoft.com/office/powerpoint/2010/main" val="4000756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558"/>
        <p:cNvGrpSpPr/>
        <p:nvPr/>
      </p:nvGrpSpPr>
      <p:grpSpPr>
        <a:xfrm>
          <a:off x="0" y="0"/>
          <a:ext cx="0" cy="0"/>
          <a:chOff x="0" y="0"/>
          <a:chExt cx="0" cy="0"/>
        </a:xfrm>
      </p:grpSpPr>
      <p:sp>
        <p:nvSpPr>
          <p:cNvPr id="559" name="Google Shape;559;p74"/>
          <p:cNvSpPr txBox="1">
            <a:spLocks noGrp="1"/>
          </p:cNvSpPr>
          <p:nvPr>
            <p:ph type="title"/>
          </p:nvPr>
        </p:nvSpPr>
        <p:spPr>
          <a:xfrm>
            <a:off x="457200" y="143628"/>
            <a:ext cx="5843354" cy="770400"/>
          </a:xfrm>
          <a:prstGeom prst="rect">
            <a:avLst/>
          </a:prstGeom>
          <a:noFill/>
          <a:ln>
            <a:noFill/>
          </a:ln>
        </p:spPr>
        <p:txBody>
          <a:bodyPr spcFirstLastPara="1" wrap="square" lIns="77912" tIns="77912" rIns="77912" bIns="77912" anchor="b" anchorCtr="0">
            <a:noAutofit/>
          </a:bodyPr>
          <a:lstStyle/>
          <a:p>
            <a:pPr>
              <a:buSzPts val="2800"/>
            </a:pPr>
            <a:r>
              <a:rPr lang="nl-BE" b="0">
                <a:solidFill>
                  <a:srgbClr val="008CD4"/>
                </a:solidFill>
                <a:latin typeface="Raleway"/>
                <a:ea typeface="Raleway"/>
                <a:cs typeface="Raleway"/>
                <a:sym typeface="Raleway"/>
              </a:rPr>
              <a:t>Technologische opportuniteiten </a:t>
            </a:r>
            <a:endParaRPr b="0">
              <a:solidFill>
                <a:srgbClr val="008CD4"/>
              </a:solidFill>
              <a:latin typeface="Raleway"/>
              <a:ea typeface="Raleway"/>
              <a:cs typeface="Raleway"/>
              <a:sym typeface="Raleway"/>
            </a:endParaRPr>
          </a:p>
          <a:p>
            <a:pPr>
              <a:buSzPts val="2800"/>
            </a:pPr>
            <a:r>
              <a:rPr lang="nl-BE" b="0">
                <a:solidFill>
                  <a:srgbClr val="008CD4"/>
                </a:solidFill>
                <a:latin typeface="Raleway"/>
                <a:ea typeface="Raleway"/>
                <a:cs typeface="Raleway"/>
                <a:sym typeface="Raleway"/>
              </a:rPr>
              <a:t>voor de arbeidsmarkt</a:t>
            </a:r>
            <a:endParaRPr b="0">
              <a:solidFill>
                <a:srgbClr val="008CD4"/>
              </a:solidFill>
              <a:latin typeface="Raleway"/>
              <a:ea typeface="Raleway"/>
              <a:cs typeface="Raleway"/>
              <a:sym typeface="Raleway"/>
            </a:endParaRPr>
          </a:p>
        </p:txBody>
      </p:sp>
      <p:sp>
        <p:nvSpPr>
          <p:cNvPr id="560" name="Google Shape;560;p74"/>
          <p:cNvSpPr txBox="1">
            <a:spLocks noGrp="1"/>
          </p:cNvSpPr>
          <p:nvPr>
            <p:ph type="body" idx="1"/>
          </p:nvPr>
        </p:nvSpPr>
        <p:spPr>
          <a:xfrm>
            <a:off x="4093454" y="2503181"/>
            <a:ext cx="4272092" cy="2641050"/>
          </a:xfrm>
          <a:prstGeom prst="rect">
            <a:avLst/>
          </a:prstGeom>
          <a:noFill/>
          <a:ln>
            <a:noFill/>
          </a:ln>
        </p:spPr>
        <p:txBody>
          <a:bodyPr spcFirstLastPara="1" wrap="square" lIns="77912" tIns="77912" rIns="77912" bIns="77912" anchor="t" anchorCtr="0">
            <a:noAutofit/>
          </a:bodyPr>
          <a:lstStyle/>
          <a:p>
            <a:pPr marL="389626" indent="-367980">
              <a:spcBef>
                <a:spcPts val="545"/>
              </a:spcBef>
              <a:buSzPts val="3200"/>
            </a:pPr>
            <a:r>
              <a:rPr lang="nl-BE"/>
              <a:t>inclusieve arbeidsmarkt</a:t>
            </a:r>
            <a:endParaRPr/>
          </a:p>
          <a:p>
            <a:pPr marL="389626" indent="-367980">
              <a:spcBef>
                <a:spcPts val="0"/>
              </a:spcBef>
              <a:buSzPts val="3200"/>
            </a:pPr>
            <a:r>
              <a:rPr lang="nl-BE"/>
              <a:t>autonoom werken</a:t>
            </a:r>
            <a:endParaRPr/>
          </a:p>
          <a:p>
            <a:pPr marL="389626" indent="-367980">
              <a:spcBef>
                <a:spcPts val="0"/>
              </a:spcBef>
              <a:buSzPts val="3200"/>
            </a:pPr>
            <a:r>
              <a:rPr lang="nl-BE"/>
              <a:t>jobcrafting</a:t>
            </a:r>
            <a:endParaRPr/>
          </a:p>
          <a:p>
            <a:pPr marL="389626" indent="-367980">
              <a:spcBef>
                <a:spcPts val="0"/>
              </a:spcBef>
              <a:buSzPts val="3200"/>
            </a:pPr>
            <a:r>
              <a:rPr lang="nl-BE"/>
              <a:t>maatwerk</a:t>
            </a:r>
            <a:endParaRPr/>
          </a:p>
          <a:p>
            <a:pPr marL="389626" indent="-367980">
              <a:spcBef>
                <a:spcPts val="0"/>
              </a:spcBef>
              <a:buSzPts val="3200"/>
            </a:pPr>
            <a:r>
              <a:rPr lang="nl-BE"/>
              <a:t>LLL</a:t>
            </a:r>
            <a:endParaRPr/>
          </a:p>
        </p:txBody>
      </p:sp>
      <p:pic>
        <p:nvPicPr>
          <p:cNvPr id="562" name="Google Shape;562;p74" descr="http://ichef.bbci.co.uk/wwfeatures/624_351/images/live/p0/2n/52/p02n52m5.jpg"/>
          <p:cNvPicPr preferRelativeResize="0"/>
          <p:nvPr/>
        </p:nvPicPr>
        <p:blipFill rotWithShape="1">
          <a:blip r:embed="rId3">
            <a:alphaModFix/>
          </a:blip>
          <a:srcRect/>
          <a:stretch/>
        </p:blipFill>
        <p:spPr>
          <a:xfrm>
            <a:off x="965576" y="1406752"/>
            <a:ext cx="2401362" cy="1096427"/>
          </a:xfrm>
          <a:prstGeom prst="rect">
            <a:avLst/>
          </a:prstGeom>
          <a:noFill/>
          <a:ln>
            <a:noFill/>
          </a:ln>
        </p:spPr>
      </p:pic>
      <p:pic>
        <p:nvPicPr>
          <p:cNvPr id="563" name="Google Shape;563;p74" descr="http://slimbeleggen.net/wp-content/uploads/2014/02/3D-printing.jpg"/>
          <p:cNvPicPr preferRelativeResize="0"/>
          <p:nvPr/>
        </p:nvPicPr>
        <p:blipFill rotWithShape="1">
          <a:blip r:embed="rId4">
            <a:alphaModFix/>
          </a:blip>
          <a:srcRect/>
          <a:stretch/>
        </p:blipFill>
        <p:spPr>
          <a:xfrm>
            <a:off x="3671518" y="1187869"/>
            <a:ext cx="2283480" cy="1041488"/>
          </a:xfrm>
          <a:prstGeom prst="rect">
            <a:avLst/>
          </a:prstGeom>
          <a:noFill/>
          <a:ln>
            <a:noFill/>
          </a:ln>
        </p:spPr>
      </p:pic>
      <p:pic>
        <p:nvPicPr>
          <p:cNvPr id="564" name="Google Shape;564;p74" descr="http://www.lauba.hr/uploads/cowork.jpg"/>
          <p:cNvPicPr preferRelativeResize="0"/>
          <p:nvPr/>
        </p:nvPicPr>
        <p:blipFill rotWithShape="1">
          <a:blip r:embed="rId5">
            <a:alphaModFix/>
          </a:blip>
          <a:srcRect/>
          <a:stretch/>
        </p:blipFill>
        <p:spPr>
          <a:xfrm>
            <a:off x="1229206" y="3975906"/>
            <a:ext cx="2290309" cy="1001593"/>
          </a:xfrm>
          <a:prstGeom prst="rect">
            <a:avLst/>
          </a:prstGeom>
          <a:noFill/>
          <a:ln>
            <a:noFill/>
          </a:ln>
        </p:spPr>
      </p:pic>
      <p:pic>
        <p:nvPicPr>
          <p:cNvPr id="565" name="Google Shape;565;p74" descr="http://image.slidesharecdn.com/makinginternetofeverythingrealinternetofthings-150423140503-conversion-gate02/95/the-internet-of-things-what-does-it-take-to-make-the-internet-of-everything-real-6-638.jpg?cb=1429803147"/>
          <p:cNvPicPr preferRelativeResize="0"/>
          <p:nvPr/>
        </p:nvPicPr>
        <p:blipFill rotWithShape="1">
          <a:blip r:embed="rId6">
            <a:alphaModFix/>
          </a:blip>
          <a:srcRect/>
          <a:stretch/>
        </p:blipFill>
        <p:spPr>
          <a:xfrm>
            <a:off x="418162" y="2733768"/>
            <a:ext cx="2338075" cy="1080319"/>
          </a:xfrm>
          <a:prstGeom prst="rect">
            <a:avLst/>
          </a:prstGeom>
          <a:noFill/>
          <a:ln>
            <a:noFill/>
          </a:ln>
        </p:spPr>
      </p:pic>
    </p:spTree>
    <p:extLst>
      <p:ext uri="{BB962C8B-B14F-4D97-AF65-F5344CB8AC3E}">
        <p14:creationId xmlns:p14="http://schemas.microsoft.com/office/powerpoint/2010/main" val="342875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41;p71">
            <a:extLst>
              <a:ext uri="{FF2B5EF4-FFF2-40B4-BE49-F238E27FC236}">
                <a16:creationId xmlns:a16="http://schemas.microsoft.com/office/drawing/2014/main" id="{CDC2032C-C189-44E3-8C8D-922A9B69BF2E}"/>
              </a:ext>
            </a:extLst>
          </p:cNvPr>
          <p:cNvPicPr preferRelativeResize="0"/>
          <p:nvPr/>
        </p:nvPicPr>
        <p:blipFill rotWithShape="1">
          <a:blip r:embed="rId2"/>
          <a:srcRect t="10591" r="1" b="36278"/>
          <a:stretch/>
        </p:blipFill>
        <p:spPr>
          <a:xfrm>
            <a:off x="872068" y="2006600"/>
            <a:ext cx="7408333" cy="2588022"/>
          </a:xfrm>
          <a:prstGeom prst="rect">
            <a:avLst/>
          </a:prstGeom>
          <a:noFill/>
          <a:ln>
            <a:noFill/>
          </a:ln>
        </p:spPr>
      </p:pic>
      <p:sp>
        <p:nvSpPr>
          <p:cNvPr id="9" name="Title 2">
            <a:extLst>
              <a:ext uri="{FF2B5EF4-FFF2-40B4-BE49-F238E27FC236}">
                <a16:creationId xmlns:a16="http://schemas.microsoft.com/office/drawing/2014/main" id="{6ECA07EB-8C72-4097-ACA5-2D96882B27A1}"/>
              </a:ext>
            </a:extLst>
          </p:cNvPr>
          <p:cNvSpPr>
            <a:spLocks noGrp="1"/>
          </p:cNvSpPr>
          <p:nvPr>
            <p:ph type="title"/>
          </p:nvPr>
        </p:nvSpPr>
        <p:spPr>
          <a:xfrm>
            <a:off x="457200" y="253746"/>
            <a:ext cx="8229600" cy="939546"/>
          </a:xfrm>
        </p:spPr>
        <p:txBody>
          <a:bodyPr>
            <a:normAutofit/>
          </a:bodyPr>
          <a:lstStyle/>
          <a:p>
            <a:pPr algn="l"/>
            <a:r>
              <a:rPr lang="nl-NL" dirty="0">
                <a:sym typeface="Raleway"/>
              </a:rPr>
              <a:t>Er staat van alles te gebeuren…</a:t>
            </a:r>
            <a:endParaRPr lang="en-US" dirty="0"/>
          </a:p>
        </p:txBody>
      </p:sp>
    </p:spTree>
    <p:extLst>
      <p:ext uri="{BB962C8B-B14F-4D97-AF65-F5344CB8AC3E}">
        <p14:creationId xmlns:p14="http://schemas.microsoft.com/office/powerpoint/2010/main" val="35639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0BB7719-5C99-4217-87A3-A2FBE81ED10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389" r="1" b="34380"/>
          <a:stretch/>
        </p:blipFill>
        <p:spPr bwMode="auto">
          <a:xfrm>
            <a:off x="872068" y="2006600"/>
            <a:ext cx="7408333" cy="2588022"/>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9" name="Title 2">
            <a:extLst>
              <a:ext uri="{FF2B5EF4-FFF2-40B4-BE49-F238E27FC236}">
                <a16:creationId xmlns:a16="http://schemas.microsoft.com/office/drawing/2014/main" id="{3DA94DF5-E9B2-47A4-AD66-B7A5FC4C9B8F}"/>
              </a:ext>
            </a:extLst>
          </p:cNvPr>
          <p:cNvSpPr>
            <a:spLocks noGrp="1"/>
          </p:cNvSpPr>
          <p:nvPr>
            <p:ph type="title"/>
          </p:nvPr>
        </p:nvSpPr>
        <p:spPr>
          <a:xfrm>
            <a:off x="457200" y="253746"/>
            <a:ext cx="8229600" cy="939546"/>
          </a:xfrm>
        </p:spPr>
        <p:txBody>
          <a:bodyPr>
            <a:normAutofit/>
          </a:bodyPr>
          <a:lstStyle/>
          <a:p>
            <a:pPr algn="l"/>
            <a:r>
              <a:rPr lang="en-US" dirty="0"/>
              <a:t>A.I. en smart computers</a:t>
            </a:r>
          </a:p>
        </p:txBody>
      </p:sp>
    </p:spTree>
    <p:extLst>
      <p:ext uri="{BB962C8B-B14F-4D97-AF65-F5344CB8AC3E}">
        <p14:creationId xmlns:p14="http://schemas.microsoft.com/office/powerpoint/2010/main" val="123643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713798B-8D9E-4B6A-8545-A93FADC6FC4B}"/>
              </a:ext>
            </a:extLst>
          </p:cNvPr>
          <p:cNvSpPr>
            <a:spLocks noGrp="1"/>
          </p:cNvSpPr>
          <p:nvPr>
            <p:ph idx="1"/>
          </p:nvPr>
        </p:nvSpPr>
        <p:spPr/>
        <p:txBody>
          <a:bodyPr/>
          <a:lstStyle/>
          <a:p>
            <a:endParaRPr lang="nl-NL"/>
          </a:p>
        </p:txBody>
      </p:sp>
      <p:sp>
        <p:nvSpPr>
          <p:cNvPr id="3" name="Titel 2">
            <a:extLst>
              <a:ext uri="{FF2B5EF4-FFF2-40B4-BE49-F238E27FC236}">
                <a16:creationId xmlns:a16="http://schemas.microsoft.com/office/drawing/2014/main" id="{CC804134-2380-4ED6-BC8A-F8A394B4DC37}"/>
              </a:ext>
            </a:extLst>
          </p:cNvPr>
          <p:cNvSpPr>
            <a:spLocks noGrp="1"/>
          </p:cNvSpPr>
          <p:nvPr>
            <p:ph type="title"/>
          </p:nvPr>
        </p:nvSpPr>
        <p:spPr/>
        <p:txBody>
          <a:bodyPr>
            <a:normAutofit/>
          </a:bodyPr>
          <a:lstStyle/>
          <a:p>
            <a:pPr algn="l"/>
            <a:r>
              <a:rPr lang="nl-NL" dirty="0"/>
              <a:t>Migratie en klimaatverandering</a:t>
            </a:r>
          </a:p>
        </p:txBody>
      </p:sp>
      <p:pic>
        <p:nvPicPr>
          <p:cNvPr id="4" name="Picture 2">
            <a:extLst>
              <a:ext uri="{FF2B5EF4-FFF2-40B4-BE49-F238E27FC236}">
                <a16:creationId xmlns:a16="http://schemas.microsoft.com/office/drawing/2014/main" id="{62A961CC-C01D-48F0-96D3-89861C003F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489"/>
          <a:stretch/>
        </p:blipFill>
        <p:spPr bwMode="auto">
          <a:xfrm>
            <a:off x="-12700" y="2006600"/>
            <a:ext cx="9582651" cy="477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B06EEA73-EEBD-4C60-B44C-608ABB48BD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682" r="-1037" b="23089"/>
          <a:stretch/>
        </p:blipFill>
        <p:spPr bwMode="auto">
          <a:xfrm>
            <a:off x="-375557" y="2006600"/>
            <a:ext cx="5036457" cy="477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870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6B47520-9686-476B-BBEC-FEDE6E6C6391}"/>
              </a:ext>
            </a:extLst>
          </p:cNvPr>
          <p:cNvPicPr>
            <a:picLocks noChangeAspect="1"/>
          </p:cNvPicPr>
          <p:nvPr/>
        </p:nvPicPr>
        <p:blipFill rotWithShape="1">
          <a:blip r:embed="rId2"/>
          <a:srcRect t="16027" r="1" b="31833"/>
          <a:stretch/>
        </p:blipFill>
        <p:spPr>
          <a:xfrm>
            <a:off x="872068" y="2006600"/>
            <a:ext cx="7408333" cy="2588022"/>
          </a:xfrm>
          <a:prstGeom prst="rect">
            <a:avLst/>
          </a:prstGeom>
          <a:noFill/>
        </p:spPr>
      </p:pic>
      <p:sp>
        <p:nvSpPr>
          <p:cNvPr id="2" name="Titel 1">
            <a:extLst>
              <a:ext uri="{FF2B5EF4-FFF2-40B4-BE49-F238E27FC236}">
                <a16:creationId xmlns:a16="http://schemas.microsoft.com/office/drawing/2014/main" id="{0BE11922-5217-4EAA-95B3-880907CB9F51}"/>
              </a:ext>
            </a:extLst>
          </p:cNvPr>
          <p:cNvSpPr>
            <a:spLocks noGrp="1"/>
          </p:cNvSpPr>
          <p:nvPr>
            <p:ph type="title"/>
          </p:nvPr>
        </p:nvSpPr>
        <p:spPr/>
        <p:txBody>
          <a:bodyPr anchor="ctr">
            <a:normAutofit/>
          </a:bodyPr>
          <a:lstStyle/>
          <a:p>
            <a:r>
              <a:rPr lang="nl-NL"/>
              <a:t>Gezondheidsrisico’s</a:t>
            </a:r>
          </a:p>
        </p:txBody>
      </p:sp>
    </p:spTree>
    <p:extLst>
      <p:ext uri="{BB962C8B-B14F-4D97-AF65-F5344CB8AC3E}">
        <p14:creationId xmlns:p14="http://schemas.microsoft.com/office/powerpoint/2010/main" val="148481411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50"/>
        <p:cNvGrpSpPr/>
        <p:nvPr/>
      </p:nvGrpSpPr>
      <p:grpSpPr>
        <a:xfrm>
          <a:off x="0" y="0"/>
          <a:ext cx="0" cy="0"/>
          <a:chOff x="0" y="0"/>
          <a:chExt cx="0" cy="0"/>
        </a:xfrm>
      </p:grpSpPr>
      <p:sp>
        <p:nvSpPr>
          <p:cNvPr id="452" name="Google Shape;452;p62"/>
          <p:cNvSpPr txBox="1">
            <a:spLocks noGrp="1"/>
          </p:cNvSpPr>
          <p:nvPr>
            <p:ph type="title"/>
          </p:nvPr>
        </p:nvSpPr>
        <p:spPr>
          <a:prstGeom prst="rect">
            <a:avLst/>
          </a:prstGeom>
          <a:noFill/>
          <a:ln>
            <a:noFill/>
          </a:ln>
        </p:spPr>
        <p:txBody>
          <a:bodyPr spcFirstLastPara="1" wrap="square" lIns="79105" tIns="79105" rIns="79105" bIns="79105" anchor="b" anchorCtr="0">
            <a:noAutofit/>
          </a:bodyPr>
          <a:lstStyle/>
          <a:p>
            <a:pPr>
              <a:buSzPts val="2400"/>
            </a:pPr>
            <a:r>
              <a:rPr lang="nl-BE" b="0">
                <a:solidFill>
                  <a:srgbClr val="008CD4"/>
                </a:solidFill>
                <a:latin typeface="Raleway"/>
                <a:ea typeface="Raleway"/>
                <a:cs typeface="Raleway"/>
                <a:sym typeface="Raleway"/>
              </a:rPr>
              <a:t>Vergrijzing</a:t>
            </a:r>
            <a:endParaRPr b="0">
              <a:solidFill>
                <a:srgbClr val="008CD4"/>
              </a:solidFill>
              <a:latin typeface="Raleway"/>
              <a:ea typeface="Raleway"/>
              <a:cs typeface="Raleway"/>
              <a:sym typeface="Raleway"/>
            </a:endParaRPr>
          </a:p>
        </p:txBody>
      </p:sp>
      <p:sp>
        <p:nvSpPr>
          <p:cNvPr id="451" name="Google Shape;451;p62"/>
          <p:cNvSpPr txBox="1">
            <a:spLocks noGrp="1"/>
          </p:cNvSpPr>
          <p:nvPr>
            <p:ph type="sldNum" idx="12"/>
          </p:nvPr>
        </p:nvSpPr>
        <p:spPr>
          <a:prstGeom prst="rect">
            <a:avLst/>
          </a:prstGeom>
          <a:noFill/>
          <a:ln>
            <a:noFill/>
          </a:ln>
        </p:spPr>
        <p:txBody>
          <a:bodyPr spcFirstLastPara="1" wrap="square" lIns="79105" tIns="39542" rIns="79105" bIns="39542" anchor="ctr" anchorCtr="0">
            <a:noAutofit/>
          </a:bodyPr>
          <a:lstStyle/>
          <a:p>
            <a:pPr>
              <a:buClr>
                <a:srgbClr val="3E89CA"/>
              </a:buClr>
              <a:buSzPts val="300"/>
            </a:pPr>
            <a:fld id="{00000000-1234-1234-1234-123412341234}" type="slidenum">
              <a:rPr lang="nl-BE"/>
              <a:pPr>
                <a:buClr>
                  <a:srgbClr val="3E89CA"/>
                </a:buClr>
                <a:buSzPts val="300"/>
              </a:pPr>
              <a:t>7</a:t>
            </a:fld>
            <a:endParaRPr/>
          </a:p>
        </p:txBody>
      </p:sp>
      <p:pic>
        <p:nvPicPr>
          <p:cNvPr id="453" name="Google Shape;453;p62"/>
          <p:cNvPicPr preferRelativeResize="0"/>
          <p:nvPr/>
        </p:nvPicPr>
        <p:blipFill rotWithShape="1">
          <a:blip r:embed="rId3">
            <a:alphaModFix/>
          </a:blip>
          <a:srcRect/>
          <a:stretch/>
        </p:blipFill>
        <p:spPr>
          <a:xfrm>
            <a:off x="636519" y="951598"/>
            <a:ext cx="7223149" cy="3886243"/>
          </a:xfrm>
          <a:prstGeom prst="rect">
            <a:avLst/>
          </a:prstGeom>
          <a:noFill/>
          <a:ln>
            <a:noFill/>
          </a:ln>
        </p:spPr>
      </p:pic>
      <p:sp>
        <p:nvSpPr>
          <p:cNvPr id="454" name="Google Shape;454;p62"/>
          <p:cNvSpPr txBox="1"/>
          <p:nvPr/>
        </p:nvSpPr>
        <p:spPr>
          <a:xfrm>
            <a:off x="504922" y="586969"/>
            <a:ext cx="7863824" cy="270030"/>
          </a:xfrm>
          <a:prstGeom prst="rect">
            <a:avLst/>
          </a:prstGeom>
          <a:noFill/>
          <a:ln>
            <a:noFill/>
          </a:ln>
        </p:spPr>
        <p:txBody>
          <a:bodyPr spcFirstLastPara="1" wrap="square" lIns="0" tIns="0" rIns="0" bIns="0" anchor="b" anchorCtr="0">
            <a:noAutofit/>
          </a:bodyPr>
          <a:lstStyle/>
          <a:p>
            <a:pPr>
              <a:buSzPts val="2100"/>
            </a:pPr>
            <a:r>
              <a:rPr lang="nl-BE" sz="1800" b="1">
                <a:solidFill>
                  <a:srgbClr val="0576C2"/>
                </a:solidFill>
                <a:latin typeface="Calibri"/>
                <a:ea typeface="Calibri"/>
                <a:cs typeface="Calibri"/>
                <a:sym typeface="Calibri"/>
              </a:rPr>
              <a:t>Projectie aantal vacatures door vergrijzing. </a:t>
            </a:r>
            <a:endParaRPr sz="1800" b="1">
              <a:solidFill>
                <a:srgbClr val="0576C2"/>
              </a:solidFill>
              <a:latin typeface="Calibri"/>
              <a:ea typeface="Calibri"/>
              <a:cs typeface="Calibri"/>
              <a:sym typeface="Calibri"/>
            </a:endParaRPr>
          </a:p>
        </p:txBody>
      </p:sp>
    </p:spTree>
    <p:extLst>
      <p:ext uri="{BB962C8B-B14F-4D97-AF65-F5344CB8AC3E}">
        <p14:creationId xmlns:p14="http://schemas.microsoft.com/office/powerpoint/2010/main" val="540789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73"/>
        <p:cNvGrpSpPr/>
        <p:nvPr/>
      </p:nvGrpSpPr>
      <p:grpSpPr>
        <a:xfrm>
          <a:off x="0" y="0"/>
          <a:ext cx="0" cy="0"/>
          <a:chOff x="0" y="0"/>
          <a:chExt cx="0" cy="0"/>
        </a:xfrm>
      </p:grpSpPr>
      <p:sp>
        <p:nvSpPr>
          <p:cNvPr id="474" name="Google Shape;474;p76"/>
          <p:cNvSpPr txBox="1">
            <a:spLocks noGrp="1"/>
          </p:cNvSpPr>
          <p:nvPr>
            <p:ph type="sldNum" idx="12"/>
          </p:nvPr>
        </p:nvSpPr>
        <p:spPr>
          <a:prstGeom prst="rect">
            <a:avLst/>
          </a:prstGeom>
          <a:noFill/>
          <a:ln>
            <a:noFill/>
          </a:ln>
        </p:spPr>
        <p:txBody>
          <a:bodyPr spcFirstLastPara="1" wrap="square" lIns="79125" tIns="39550" rIns="79125" bIns="39550" anchor="ctr" anchorCtr="0">
            <a:noAutofit/>
          </a:bodyPr>
          <a:lstStyle/>
          <a:p>
            <a:pPr marL="0" marR="0" lvl="0" indent="0" algn="r" rtl="0">
              <a:lnSpc>
                <a:spcPct val="100000"/>
              </a:lnSpc>
              <a:spcBef>
                <a:spcPts val="0"/>
              </a:spcBef>
              <a:spcAft>
                <a:spcPts val="0"/>
              </a:spcAft>
              <a:buClr>
                <a:srgbClr val="3E89CA"/>
              </a:buClr>
              <a:buSzPts val="300"/>
              <a:buFont typeface="Calibri"/>
              <a:buNone/>
            </a:pPr>
            <a:fld id="{00000000-1234-1234-1234-123412341234}" type="slidenum">
              <a:rPr lang="nl" sz="1000" b="0" i="0" u="none" strike="noStrike" cap="none">
                <a:solidFill>
                  <a:srgbClr val="3E89CA"/>
                </a:solidFill>
                <a:latin typeface="Calibri"/>
                <a:ea typeface="Calibri"/>
                <a:cs typeface="Calibri"/>
                <a:sym typeface="Calibri"/>
              </a:rPr>
              <a:t>8</a:t>
            </a:fld>
            <a:endParaRPr sz="1000" b="0" i="0" u="none" strike="noStrike" cap="none">
              <a:solidFill>
                <a:srgbClr val="3E89CA"/>
              </a:solidFill>
              <a:latin typeface="Calibri"/>
              <a:ea typeface="Calibri"/>
              <a:cs typeface="Calibri"/>
              <a:sym typeface="Calibri"/>
            </a:endParaRPr>
          </a:p>
        </p:txBody>
      </p:sp>
      <p:pic>
        <p:nvPicPr>
          <p:cNvPr id="476" name="Google Shape;476;p76"/>
          <p:cNvPicPr preferRelativeResize="0"/>
          <p:nvPr/>
        </p:nvPicPr>
        <p:blipFill rotWithShape="1">
          <a:blip r:embed="rId3">
            <a:alphaModFix/>
          </a:blip>
          <a:srcRect/>
          <a:stretch/>
        </p:blipFill>
        <p:spPr>
          <a:xfrm>
            <a:off x="2533450" y="2766300"/>
            <a:ext cx="3834750" cy="1870388"/>
          </a:xfrm>
          <a:prstGeom prst="rect">
            <a:avLst/>
          </a:prstGeom>
          <a:noFill/>
          <a:ln>
            <a:noFill/>
          </a:ln>
        </p:spPr>
      </p:pic>
      <p:pic>
        <p:nvPicPr>
          <p:cNvPr id="477" name="Google Shape;477;p76"/>
          <p:cNvPicPr preferRelativeResize="0"/>
          <p:nvPr/>
        </p:nvPicPr>
        <p:blipFill rotWithShape="1">
          <a:blip r:embed="rId4">
            <a:alphaModFix/>
          </a:blip>
          <a:srcRect/>
          <a:stretch/>
        </p:blipFill>
        <p:spPr>
          <a:xfrm>
            <a:off x="2533451" y="859987"/>
            <a:ext cx="3398609" cy="1680000"/>
          </a:xfrm>
          <a:prstGeom prst="rect">
            <a:avLst/>
          </a:prstGeom>
          <a:noFill/>
          <a:ln>
            <a:noFill/>
          </a:ln>
        </p:spPr>
      </p:pic>
      <p:cxnSp>
        <p:nvCxnSpPr>
          <p:cNvPr id="478" name="Google Shape;478;p76"/>
          <p:cNvCxnSpPr/>
          <p:nvPr/>
        </p:nvCxnSpPr>
        <p:spPr>
          <a:xfrm>
            <a:off x="505400" y="1641544"/>
            <a:ext cx="1751100" cy="0"/>
          </a:xfrm>
          <a:prstGeom prst="straightConnector1">
            <a:avLst/>
          </a:prstGeom>
          <a:noFill/>
          <a:ln w="76200" cap="flat" cmpd="sng">
            <a:solidFill>
              <a:srgbClr val="3E89CA"/>
            </a:solidFill>
            <a:prstDash val="solid"/>
            <a:round/>
            <a:headEnd type="none" w="sm" len="sm"/>
            <a:tailEnd type="triangle" w="med" len="med"/>
          </a:ln>
        </p:spPr>
      </p:cxnSp>
      <p:cxnSp>
        <p:nvCxnSpPr>
          <p:cNvPr id="479" name="Google Shape;479;p76"/>
          <p:cNvCxnSpPr/>
          <p:nvPr/>
        </p:nvCxnSpPr>
        <p:spPr>
          <a:xfrm>
            <a:off x="6559550" y="3824175"/>
            <a:ext cx="1751100" cy="0"/>
          </a:xfrm>
          <a:prstGeom prst="straightConnector1">
            <a:avLst/>
          </a:prstGeom>
          <a:noFill/>
          <a:ln w="76200" cap="flat" cmpd="sng">
            <a:solidFill>
              <a:srgbClr val="3E89CA"/>
            </a:solidFill>
            <a:prstDash val="solid"/>
            <a:round/>
            <a:headEnd type="none" w="sm" len="sm"/>
            <a:tailEnd type="triangle" w="med" len="med"/>
          </a:ln>
        </p:spPr>
      </p:cxnSp>
      <p:sp>
        <p:nvSpPr>
          <p:cNvPr id="480" name="Google Shape;480;p76"/>
          <p:cNvSpPr txBox="1"/>
          <p:nvPr/>
        </p:nvSpPr>
        <p:spPr>
          <a:xfrm>
            <a:off x="870225" y="1133569"/>
            <a:ext cx="627300" cy="431400"/>
          </a:xfrm>
          <a:prstGeom prst="rect">
            <a:avLst/>
          </a:prstGeom>
          <a:noFill/>
          <a:ln>
            <a:noFill/>
          </a:ln>
        </p:spPr>
        <p:txBody>
          <a:bodyPr spcFirstLastPara="1" wrap="square" lIns="79125" tIns="79125" rIns="79125" bIns="791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nl" sz="2600" b="1" i="0" u="none" strike="noStrike" cap="none">
                <a:solidFill>
                  <a:srgbClr val="3E89CA"/>
                </a:solidFill>
                <a:latin typeface="Arial"/>
                <a:ea typeface="Arial"/>
                <a:cs typeface="Arial"/>
                <a:sym typeface="Arial"/>
              </a:rPr>
              <a:t>82</a:t>
            </a:r>
            <a:endParaRPr sz="2600" b="1" i="0" u="none" strike="noStrike" cap="none">
              <a:solidFill>
                <a:srgbClr val="3E89CA"/>
              </a:solidFill>
              <a:latin typeface="Arial"/>
              <a:ea typeface="Arial"/>
              <a:cs typeface="Arial"/>
              <a:sym typeface="Arial"/>
            </a:endParaRPr>
          </a:p>
        </p:txBody>
      </p:sp>
      <p:sp>
        <p:nvSpPr>
          <p:cNvPr id="481" name="Google Shape;481;p76"/>
          <p:cNvSpPr txBox="1"/>
          <p:nvPr/>
        </p:nvSpPr>
        <p:spPr>
          <a:xfrm>
            <a:off x="6786250" y="3316219"/>
            <a:ext cx="883500" cy="431400"/>
          </a:xfrm>
          <a:prstGeom prst="rect">
            <a:avLst/>
          </a:prstGeom>
          <a:noFill/>
          <a:ln>
            <a:noFill/>
          </a:ln>
        </p:spPr>
        <p:txBody>
          <a:bodyPr spcFirstLastPara="1" wrap="square" lIns="79125" tIns="79125" rIns="79125" bIns="791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nl" sz="2600" b="1" i="0" u="none" strike="noStrike" cap="none">
                <a:solidFill>
                  <a:srgbClr val="3E89CA"/>
                </a:solidFill>
                <a:latin typeface="Arial"/>
                <a:ea typeface="Arial"/>
                <a:cs typeface="Arial"/>
                <a:sym typeface="Arial"/>
              </a:rPr>
              <a:t>100</a:t>
            </a:r>
            <a:endParaRPr sz="2600" b="1" i="0" u="none" strike="noStrike" cap="none">
              <a:solidFill>
                <a:srgbClr val="3E89CA"/>
              </a:solidFill>
              <a:latin typeface="Arial"/>
              <a:ea typeface="Arial"/>
              <a:cs typeface="Arial"/>
              <a:sym typeface="Arial"/>
            </a:endParaRPr>
          </a:p>
        </p:txBody>
      </p:sp>
      <p:sp>
        <p:nvSpPr>
          <p:cNvPr id="11" name="Google Shape;212;p26"/>
          <p:cNvSpPr txBox="1"/>
          <p:nvPr/>
        </p:nvSpPr>
        <p:spPr>
          <a:xfrm>
            <a:off x="100475" y="220325"/>
            <a:ext cx="6400200" cy="318300"/>
          </a:xfrm>
          <a:prstGeom prst="rect">
            <a:avLst/>
          </a:prstGeom>
          <a:noFill/>
          <a:ln>
            <a:noFill/>
          </a:ln>
        </p:spPr>
        <p:txBody>
          <a:bodyPr spcFirstLastPara="1" wrap="square" lIns="91425" tIns="45700" rIns="91425" bIns="45700" anchor="t" anchorCtr="0">
            <a:noAutofit/>
          </a:bodyPr>
          <a:lstStyle/>
          <a:p>
            <a:pPr>
              <a:buClr>
                <a:srgbClr val="294376"/>
              </a:buClr>
              <a:buSzPts val="2400"/>
            </a:pPr>
            <a:r>
              <a:rPr lang="nl-BE" sz="3200" dirty="0" err="1">
                <a:solidFill>
                  <a:srgbClr val="008CD4"/>
                </a:solidFill>
                <a:latin typeface="Raleway"/>
                <a:ea typeface="Raleway"/>
                <a:cs typeface="Raleway"/>
                <a:sym typeface="Calibri"/>
              </a:rPr>
              <a:t>Grexit</a:t>
            </a:r>
            <a:endParaRPr sz="3200" dirty="0">
              <a:solidFill>
                <a:srgbClr val="008CD4"/>
              </a:solidFill>
              <a:latin typeface="Raleway"/>
              <a:ea typeface="Raleway"/>
              <a:cs typeface="Raleway"/>
              <a:sym typeface="Calibri"/>
            </a:endParaRPr>
          </a:p>
        </p:txBody>
      </p:sp>
    </p:spTree>
    <p:extLst>
      <p:ext uri="{BB962C8B-B14F-4D97-AF65-F5344CB8AC3E}">
        <p14:creationId xmlns:p14="http://schemas.microsoft.com/office/powerpoint/2010/main" val="134392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472"/>
        <p:cNvGrpSpPr/>
        <p:nvPr/>
      </p:nvGrpSpPr>
      <p:grpSpPr>
        <a:xfrm>
          <a:off x="0" y="0"/>
          <a:ext cx="0" cy="0"/>
          <a:chOff x="0" y="0"/>
          <a:chExt cx="0" cy="0"/>
        </a:xfrm>
      </p:grpSpPr>
      <p:sp>
        <p:nvSpPr>
          <p:cNvPr id="474" name="Google Shape;474;p64"/>
          <p:cNvSpPr txBox="1">
            <a:spLocks noGrp="1"/>
          </p:cNvSpPr>
          <p:nvPr>
            <p:ph type="title"/>
          </p:nvPr>
        </p:nvSpPr>
        <p:spPr>
          <a:prstGeom prst="rect">
            <a:avLst/>
          </a:prstGeom>
          <a:noFill/>
          <a:ln>
            <a:noFill/>
          </a:ln>
        </p:spPr>
        <p:txBody>
          <a:bodyPr spcFirstLastPara="1" wrap="square" lIns="79105" tIns="79105" rIns="79105" bIns="79105" anchor="b" anchorCtr="0">
            <a:noAutofit/>
          </a:bodyPr>
          <a:lstStyle/>
          <a:p>
            <a:r>
              <a:rPr lang="nl-BE" sz="2800"/>
              <a:t>Optimisme</a:t>
            </a:r>
            <a:endParaRPr sz="2800"/>
          </a:p>
        </p:txBody>
      </p:sp>
      <p:sp>
        <p:nvSpPr>
          <p:cNvPr id="475" name="Google Shape;475;p64"/>
          <p:cNvSpPr txBox="1"/>
          <p:nvPr/>
        </p:nvSpPr>
        <p:spPr>
          <a:xfrm>
            <a:off x="755576" y="1653649"/>
            <a:ext cx="2592288" cy="2554545"/>
          </a:xfrm>
          <a:prstGeom prst="rect">
            <a:avLst/>
          </a:prstGeom>
          <a:noFill/>
          <a:ln>
            <a:noFill/>
          </a:ln>
        </p:spPr>
        <p:txBody>
          <a:bodyPr spcFirstLastPara="1" wrap="square" lIns="91398" tIns="45678" rIns="91398" bIns="45678" anchor="t" anchorCtr="0">
            <a:noAutofit/>
          </a:bodyPr>
          <a:lstStyle/>
          <a:p>
            <a:pPr>
              <a:buSzPts val="3800"/>
            </a:pPr>
            <a:r>
              <a:rPr lang="nl-BE" sz="3200" b="1">
                <a:solidFill>
                  <a:srgbClr val="3E89CA"/>
                </a:solidFill>
                <a:latin typeface="Calibri"/>
                <a:ea typeface="Calibri"/>
                <a:cs typeface="Calibri"/>
                <a:sym typeface="Calibri"/>
              </a:rPr>
              <a:t>Voor elke job die verdwijnt, komen er 3,7 nieuwe jobs in de plaats. </a:t>
            </a:r>
            <a:endParaRPr sz="1200"/>
          </a:p>
        </p:txBody>
      </p:sp>
      <p:pic>
        <p:nvPicPr>
          <p:cNvPr id="476" name="Google Shape;476;p64"/>
          <p:cNvPicPr preferRelativeResize="0"/>
          <p:nvPr/>
        </p:nvPicPr>
        <p:blipFill rotWithShape="1">
          <a:blip r:embed="rId3">
            <a:alphaModFix/>
          </a:blip>
          <a:srcRect/>
          <a:stretch/>
        </p:blipFill>
        <p:spPr>
          <a:xfrm>
            <a:off x="3779913" y="1329613"/>
            <a:ext cx="5244106" cy="2945030"/>
          </a:xfrm>
          <a:prstGeom prst="rect">
            <a:avLst/>
          </a:prstGeom>
          <a:noFill/>
          <a:ln>
            <a:noFill/>
          </a:ln>
        </p:spPr>
      </p:pic>
    </p:spTree>
    <p:extLst>
      <p:ext uri="{BB962C8B-B14F-4D97-AF65-F5344CB8AC3E}">
        <p14:creationId xmlns:p14="http://schemas.microsoft.com/office/powerpoint/2010/main" val="191563289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Kantoor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olfvorm">
  <a:themeElements>
    <a:clrScheme name="Golfv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Golfv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olfv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38C387BA14D44799EEC201471700D6" ma:contentTypeVersion="10" ma:contentTypeDescription="Create a new document." ma:contentTypeScope="" ma:versionID="8e5178a1c578e019342dde6a451cd023">
  <xsd:schema xmlns:xsd="http://www.w3.org/2001/XMLSchema" xmlns:xs="http://www.w3.org/2001/XMLSchema" xmlns:p="http://schemas.microsoft.com/office/2006/metadata/properties" xmlns:ns3="9183ab06-b2a4-43cd-b276-ddb81a8d6147" xmlns:ns4="d6fbeebf-d832-4770-a5c9-0b95c8b07539" targetNamespace="http://schemas.microsoft.com/office/2006/metadata/properties" ma:root="true" ma:fieldsID="e57070a7a985112e7fd31fd9a06fa45f" ns3:_="" ns4:_="">
    <xsd:import namespace="9183ab06-b2a4-43cd-b276-ddb81a8d6147"/>
    <xsd:import namespace="d6fbeebf-d832-4770-a5c9-0b95c8b0753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83ab06-b2a4-43cd-b276-ddb81a8d61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fbeebf-d832-4770-a5c9-0b95c8b075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12D50E-2F5D-449E-A977-897BA353DF5F}">
  <ds:schemaRefs>
    <ds:schemaRef ds:uri="http://schemas.microsoft.com/sharepoint/v3/contenttype/forms"/>
  </ds:schemaRefs>
</ds:datastoreItem>
</file>

<file path=customXml/itemProps2.xml><?xml version="1.0" encoding="utf-8"?>
<ds:datastoreItem xmlns:ds="http://schemas.openxmlformats.org/officeDocument/2006/customXml" ds:itemID="{7D39AD36-4A2D-4389-8D2D-C0D8531B42D6}">
  <ds:schemaRefs>
    <ds:schemaRef ds:uri="http://purl.org/dc/elements/1.1/"/>
    <ds:schemaRef ds:uri="http://schemas.microsoft.com/office/2006/documentManagement/types"/>
    <ds:schemaRef ds:uri="http://purl.org/dc/dcmitype/"/>
    <ds:schemaRef ds:uri="d6fbeebf-d832-4770-a5c9-0b95c8b07539"/>
    <ds:schemaRef ds:uri="http://www.w3.org/XML/1998/namespace"/>
    <ds:schemaRef ds:uri="9183ab06-b2a4-43cd-b276-ddb81a8d6147"/>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9DCA83AA-2BAF-472B-A692-5FEC9470DB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83ab06-b2a4-43cd-b276-ddb81a8d6147"/>
    <ds:schemaRef ds:uri="d6fbeebf-d832-4770-a5c9-0b95c8b075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TotalTime>
  <Words>920</Words>
  <Application>Microsoft Office PowerPoint</Application>
  <PresentationFormat>On-screen Show (16:9)</PresentationFormat>
  <Paragraphs>102</Paragraphs>
  <Slides>26</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Symbol</vt:lpstr>
      <vt:lpstr>Candara</vt:lpstr>
      <vt:lpstr>Arial</vt:lpstr>
      <vt:lpstr>Calibri</vt:lpstr>
      <vt:lpstr>Raleway</vt:lpstr>
      <vt:lpstr>Kantoorthema</vt:lpstr>
      <vt:lpstr>Golfvorm</vt:lpstr>
      <vt:lpstr>Fons Leroy</vt:lpstr>
      <vt:lpstr>PowerPoint Presentation</vt:lpstr>
      <vt:lpstr>Er staat van alles te gebeuren…</vt:lpstr>
      <vt:lpstr>A.I. en smart computers</vt:lpstr>
      <vt:lpstr>Migratie en klimaatverandering</vt:lpstr>
      <vt:lpstr>Gezondheidsrisico’s</vt:lpstr>
      <vt:lpstr>Vergrijzing</vt:lpstr>
      <vt:lpstr>PowerPoint Presentation</vt:lpstr>
      <vt:lpstr>Optimisme</vt:lpstr>
      <vt:lpstr>PowerPoint Presentation</vt:lpstr>
      <vt:lpstr>PowerPoint Presentation</vt:lpstr>
      <vt:lpstr>Inclusie</vt:lpstr>
      <vt:lpstr>Aangepast institutioneel kader :</vt:lpstr>
      <vt:lpstr>1. Elk talent aan het werk brengen door het verbreden en verdiepen van het  activeringsbeleid</vt:lpstr>
      <vt:lpstr>Van aantrekken van de eigen arbeidsreserve …</vt:lpstr>
      <vt:lpstr>PowerPoint Presentation</vt:lpstr>
      <vt:lpstr>De arbeidsorganisatie van de 21ste eeuw Sustainable Development Goals Inclusief, cocreatief, duurzaam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Streven naar  meer complementariteit</vt:lpstr>
      <vt:lpstr>Technologische opportuniteiten  voor de arbeidsmarkt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Fons Leroy</dc:title>
  <dc:creator>Arachida Outferdine</dc:creator>
  <cp:lastModifiedBy>Merel Van Hove</cp:lastModifiedBy>
  <cp:revision>8</cp:revision>
  <dcterms:created xsi:type="dcterms:W3CDTF">2020-04-06T09:15:53Z</dcterms:created>
  <dcterms:modified xsi:type="dcterms:W3CDTF">2022-12-15T13:35:01Z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0x010100CA38C387BA14D44799EEC201471700D6</vt:lpwstr>
  </property>
  <property fmtid="{D5CDD505-2E9C-101B-9397-08002B2CF9AE}" pid="3" name="NXPowerLiteLastOptimized">
    <vt:lpwstr>3122885</vt:lpwstr>
  </property>
  <property fmtid="{D5CDD505-2E9C-101B-9397-08002B2CF9AE}" pid="4" name="NXPowerLiteSettings">
    <vt:lpwstr>C7000400038000</vt:lpwstr>
  </property>
  <property fmtid="{D5CDD505-2E9C-101B-9397-08002B2CF9AE}" pid="5" name="NXPowerLiteVersion">
    <vt:lpwstr>S9.0.3</vt:lpwstr>
  </property>
</Properties>
</file>