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1" r:id="rId2"/>
    <p:sldId id="387" r:id="rId3"/>
    <p:sldId id="385" r:id="rId4"/>
    <p:sldId id="369" r:id="rId5"/>
    <p:sldId id="384" r:id="rId6"/>
    <p:sldId id="389" r:id="rId7"/>
    <p:sldId id="368" r:id="rId8"/>
    <p:sldId id="344" r:id="rId9"/>
    <p:sldId id="363" r:id="rId10"/>
    <p:sldId id="282" r:id="rId11"/>
    <p:sldId id="257" r:id="rId12"/>
    <p:sldId id="260" r:id="rId13"/>
    <p:sldId id="392" r:id="rId14"/>
    <p:sldId id="391" r:id="rId15"/>
    <p:sldId id="395" r:id="rId16"/>
    <p:sldId id="396" r:id="rId17"/>
    <p:sldId id="393" r:id="rId18"/>
    <p:sldId id="394" r:id="rId19"/>
    <p:sldId id="311" r:id="rId2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18" autoAdjust="0"/>
    <p:restoredTop sz="70452" autoAdjust="0"/>
  </p:normalViewPr>
  <p:slideViewPr>
    <p:cSldViewPr snapToGrid="0">
      <p:cViewPr varScale="1">
        <p:scale>
          <a:sx n="59" d="100"/>
          <a:sy n="59" d="100"/>
        </p:scale>
        <p:origin x="1858" y="53"/>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is De Lee" userId="1aba5aea-fc53-4878-bfed-ad37f5272dc3" providerId="ADAL" clId="{C58E8BE6-1FB5-4B35-B3DD-3C0015893C5B}"/>
    <pc:docChg chg="modSld">
      <pc:chgData name="Joris De Lee" userId="1aba5aea-fc53-4878-bfed-ad37f5272dc3" providerId="ADAL" clId="{C58E8BE6-1FB5-4B35-B3DD-3C0015893C5B}" dt="2024-11-26T15:57:30.772" v="3" actId="20577"/>
      <pc:docMkLst>
        <pc:docMk/>
      </pc:docMkLst>
      <pc:sldChg chg="modNotesTx">
        <pc:chgData name="Joris De Lee" userId="1aba5aea-fc53-4878-bfed-ad37f5272dc3" providerId="ADAL" clId="{C58E8BE6-1FB5-4B35-B3DD-3C0015893C5B}" dt="2024-11-26T15:57:30.772" v="3" actId="20577"/>
        <pc:sldMkLst>
          <pc:docMk/>
          <pc:sldMk cId="3030268799" sldId="282"/>
        </pc:sldMkLst>
      </pc:sldChg>
      <pc:sldChg chg="modNotesTx">
        <pc:chgData name="Joris De Lee" userId="1aba5aea-fc53-4878-bfed-ad37f5272dc3" providerId="ADAL" clId="{C58E8BE6-1FB5-4B35-B3DD-3C0015893C5B}" dt="2024-11-26T15:57:09.918" v="0" actId="20577"/>
        <pc:sldMkLst>
          <pc:docMk/>
          <pc:sldMk cId="228799921" sldId="3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BF3A7-A7E5-42B6-9154-500A7CB5E3E8}" type="datetimeFigureOut">
              <a:rPr lang="nl-BE" smtClean="0"/>
              <a:t>26/11/2024</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FAF20-346D-4074-B74A-C2F29A046F4B}" type="slidenum">
              <a:rPr lang="nl-BE" smtClean="0"/>
              <a:t>‹nr.›</a:t>
            </a:fld>
            <a:endParaRPr lang="nl-BE"/>
          </a:p>
        </p:txBody>
      </p:sp>
    </p:spTree>
    <p:extLst>
      <p:ext uri="{BB962C8B-B14F-4D97-AF65-F5344CB8AC3E}">
        <p14:creationId xmlns:p14="http://schemas.microsoft.com/office/powerpoint/2010/main" val="82157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CD6FAF20-346D-4074-B74A-C2F29A046F4B}" type="slidenum">
              <a:rPr lang="nl-BE" smtClean="0"/>
              <a:t>3</a:t>
            </a:fld>
            <a:endParaRPr lang="nl-BE"/>
          </a:p>
        </p:txBody>
      </p:sp>
    </p:spTree>
    <p:extLst>
      <p:ext uri="{BB962C8B-B14F-4D97-AF65-F5344CB8AC3E}">
        <p14:creationId xmlns:p14="http://schemas.microsoft.com/office/powerpoint/2010/main" val="58866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7</a:t>
            </a:fld>
            <a:endParaRPr lang="nl-BE"/>
          </a:p>
        </p:txBody>
      </p:sp>
    </p:spTree>
    <p:extLst>
      <p:ext uri="{BB962C8B-B14F-4D97-AF65-F5344CB8AC3E}">
        <p14:creationId xmlns:p14="http://schemas.microsoft.com/office/powerpoint/2010/main" val="3945613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r>
              <a:rPr lang="nl-BE" dirty="0"/>
              <a:t>Hangt af van docent tot docent. Meeste docenten werken met teams. Volg vooral instructies van de docent. Er is meestal een planning. Kan bijvoorbeeld zijn dat de docent zegt dat hij zal inbellen naar de student, omdat die anders in een examen van een andere student zou binnenvallen.</a:t>
            </a:r>
          </a:p>
          <a:p>
            <a:r>
              <a:rPr lang="nl-BE" dirty="0"/>
              <a:t>Normaal 15 min voorbereidingstijd, maar voor taalvakken kan daarvan afgeweken worden.</a:t>
            </a:r>
          </a:p>
          <a:p>
            <a:endParaRPr lang="nl-BE" dirty="0"/>
          </a:p>
          <a:p>
            <a:endParaRPr lang="nl-BE"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8</a:t>
            </a:fld>
            <a:endParaRPr lang="nl-BE"/>
          </a:p>
        </p:txBody>
      </p:sp>
    </p:spTree>
    <p:extLst>
      <p:ext uri="{BB962C8B-B14F-4D97-AF65-F5344CB8AC3E}">
        <p14:creationId xmlns:p14="http://schemas.microsoft.com/office/powerpoint/2010/main" val="4078331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https://www.odisee.be/nieuws/zo-werkt-het-nieuwe-examenplatform-ans</a:t>
            </a:r>
          </a:p>
          <a:p>
            <a:endParaRPr lang="nl-BE" dirty="0"/>
          </a:p>
          <a:p>
            <a:r>
              <a:rPr lang="nl-BE" dirty="0" err="1"/>
              <a:t>Proctorio</a:t>
            </a:r>
            <a:r>
              <a:rPr lang="nl-BE" dirty="0"/>
              <a:t>: zie ook https://www.odisee.be/online-examen </a:t>
            </a:r>
          </a:p>
          <a:p>
            <a:endParaRPr lang="nl-BE" dirty="0"/>
          </a:p>
          <a:p>
            <a:endParaRPr lang="nl-BE" dirty="0"/>
          </a:p>
        </p:txBody>
      </p:sp>
      <p:sp>
        <p:nvSpPr>
          <p:cNvPr id="4" name="Tijdelijke aanduiding voor dianummer 3"/>
          <p:cNvSpPr>
            <a:spLocks noGrp="1"/>
          </p:cNvSpPr>
          <p:nvPr>
            <p:ph type="sldNum" sz="quarter" idx="10"/>
          </p:nvPr>
        </p:nvSpPr>
        <p:spPr/>
        <p:txBody>
          <a:bodyPr/>
          <a:lstStyle/>
          <a:p>
            <a:pPr>
              <a:defRPr/>
            </a:pPr>
            <a:fld id="{2155B1EA-2E8E-4E18-9266-FAAEBC547E03}" type="slidenum">
              <a:rPr lang="nl-BE" smtClean="0"/>
              <a:pPr>
                <a:defRPr/>
              </a:pPr>
              <a:t>10</a:t>
            </a:fld>
            <a:endParaRPr lang="nl-BE"/>
          </a:p>
        </p:txBody>
      </p:sp>
    </p:spTree>
    <p:extLst>
      <p:ext uri="{BB962C8B-B14F-4D97-AF65-F5344CB8AC3E}">
        <p14:creationId xmlns:p14="http://schemas.microsoft.com/office/powerpoint/2010/main" val="3609532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Proctorio</a:t>
            </a:r>
            <a:r>
              <a:rPr lang="nl-BE" dirty="0"/>
              <a:t>: </a:t>
            </a:r>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11</a:t>
            </a:fld>
            <a:endParaRPr lang="nl-BE"/>
          </a:p>
        </p:txBody>
      </p:sp>
    </p:spTree>
    <p:extLst>
      <p:ext uri="{BB962C8B-B14F-4D97-AF65-F5344CB8AC3E}">
        <p14:creationId xmlns:p14="http://schemas.microsoft.com/office/powerpoint/2010/main" val="1107803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13</a:t>
            </a:fld>
            <a:endParaRPr lang="nl-BE"/>
          </a:p>
        </p:txBody>
      </p:sp>
    </p:spTree>
    <p:extLst>
      <p:ext uri="{BB962C8B-B14F-4D97-AF65-F5344CB8AC3E}">
        <p14:creationId xmlns:p14="http://schemas.microsoft.com/office/powerpoint/2010/main" val="1435345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14</a:t>
            </a:fld>
            <a:endParaRPr lang="nl-BE"/>
          </a:p>
        </p:txBody>
      </p:sp>
    </p:spTree>
    <p:extLst>
      <p:ext uri="{BB962C8B-B14F-4D97-AF65-F5344CB8AC3E}">
        <p14:creationId xmlns:p14="http://schemas.microsoft.com/office/powerpoint/2010/main" val="3832110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D6FAF20-346D-4074-B74A-C2F29A046F4B}" type="slidenum">
              <a:rPr lang="nl-BE" smtClean="0"/>
              <a:t>17</a:t>
            </a:fld>
            <a:endParaRPr lang="nl-BE"/>
          </a:p>
        </p:txBody>
      </p:sp>
    </p:spTree>
    <p:extLst>
      <p:ext uri="{BB962C8B-B14F-4D97-AF65-F5344CB8AC3E}">
        <p14:creationId xmlns:p14="http://schemas.microsoft.com/office/powerpoint/2010/main" val="903526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D3A5E-DBC1-1B6B-4AC0-A650B2071B1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018B294-1A97-E9BB-C193-BCFF62FFF02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407476C-08D3-D39C-8AAE-4CBBE2DE8742}"/>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B756C5C7-1853-5361-C26C-7C5115A26AE5}"/>
              </a:ext>
            </a:extLst>
          </p:cNvPr>
          <p:cNvSpPr>
            <a:spLocks noGrp="1"/>
          </p:cNvSpPr>
          <p:nvPr>
            <p:ph type="sldNum" sz="quarter" idx="5"/>
          </p:nvPr>
        </p:nvSpPr>
        <p:spPr/>
        <p:txBody>
          <a:bodyPr/>
          <a:lstStyle/>
          <a:p>
            <a:fld id="{CD6FAF20-346D-4074-B74A-C2F29A046F4B}" type="slidenum">
              <a:rPr lang="nl-BE" smtClean="0"/>
              <a:t>18</a:t>
            </a:fld>
            <a:endParaRPr lang="nl-BE"/>
          </a:p>
        </p:txBody>
      </p:sp>
    </p:spTree>
    <p:extLst>
      <p:ext uri="{BB962C8B-B14F-4D97-AF65-F5344CB8AC3E}">
        <p14:creationId xmlns:p14="http://schemas.microsoft.com/office/powerpoint/2010/main" val="23923044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2870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3"/>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73CF8604-A629-44C9-BC34-FAB18A435DEF}"/>
              </a:ext>
            </a:extLst>
          </p:cNvPr>
          <p:cNvSpPr/>
          <p:nvPr userDrawn="1"/>
        </p:nvSpPr>
        <p:spPr>
          <a:xfrm>
            <a:off x="10164726" y="5684874"/>
            <a:ext cx="2027274" cy="11731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1424767"/>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793963"/>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5" name="Tijdelijke aanduiding voor voettekst 4">
            <a:extLst>
              <a:ext uri="{FF2B5EF4-FFF2-40B4-BE49-F238E27FC236}">
                <a16:creationId xmlns:a16="http://schemas.microsoft.com/office/drawing/2014/main" id="{4C197536-820C-433C-9FB6-7C7030EEC9E2}"/>
              </a:ext>
            </a:extLst>
          </p:cNvPr>
          <p:cNvSpPr>
            <a:spLocks noGrp="1"/>
          </p:cNvSpPr>
          <p:nvPr>
            <p:ph type="ftr" sz="quarter" idx="11"/>
          </p:nvPr>
        </p:nvSpPr>
        <p:spPr/>
        <p:txBody>
          <a:bodyPr/>
          <a:lstStyle>
            <a:lvl1pPr>
              <a:defRPr>
                <a:solidFill>
                  <a:schemeClr val="bg1"/>
                </a:solidFill>
              </a:defRPr>
            </a:lvl1pPr>
          </a:lstStyle>
          <a:p>
            <a:r>
              <a:rPr lang="nl-BE" dirty="0"/>
              <a:t>HAO-</a:t>
            </a:r>
            <a:r>
              <a:rPr lang="nl-BE" dirty="0" err="1"/>
              <a:t>startdag</a:t>
            </a:r>
            <a:r>
              <a:rPr lang="nl-BE" dirty="0"/>
              <a:t> </a:t>
            </a:r>
          </a:p>
        </p:txBody>
      </p:sp>
      <p:sp>
        <p:nvSpPr>
          <p:cNvPr id="6" name="Tijdelijke aanduiding voor dianummer 5">
            <a:extLst>
              <a:ext uri="{FF2B5EF4-FFF2-40B4-BE49-F238E27FC236}">
                <a16:creationId xmlns:a16="http://schemas.microsoft.com/office/drawing/2014/main" id="{11CCD3E8-9D74-4800-8114-49569A208E5B}"/>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7" name="Gelijkbenige driehoek 6">
            <a:extLst>
              <a:ext uri="{FF2B5EF4-FFF2-40B4-BE49-F238E27FC236}">
                <a16:creationId xmlns:a16="http://schemas.microsoft.com/office/drawing/2014/main" id="{5EFC5DA7-42AD-4163-B81C-BC60400CFDEF}"/>
              </a:ext>
            </a:extLst>
          </p:cNvPr>
          <p:cNvSpPr/>
          <p:nvPr userDrawn="1"/>
        </p:nvSpPr>
        <p:spPr>
          <a:xfrm rot="5400000">
            <a:off x="388523"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0625073" y="6073679"/>
            <a:ext cx="1153603" cy="370306"/>
          </a:xfrm>
          <a:prstGeom prst="rect">
            <a:avLst/>
          </a:prstGeom>
        </p:spPr>
      </p:pic>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999147"/>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493298"/>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4240087"/>
            <a:ext cx="309905" cy="30990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4401743"/>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258528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4277031" y="1852225"/>
            <a:ext cx="5365733" cy="3090532"/>
          </a:xfrm>
        </p:spPr>
        <p:txBody>
          <a:bodyPr/>
          <a:lstStyle>
            <a:lvl1pPr marL="0" indent="0">
              <a:lnSpc>
                <a:spcPts val="3800"/>
              </a:lnSpc>
              <a:spcBef>
                <a:spcPts val="2200"/>
              </a:spcBef>
              <a:buFont typeface="Arial" panose="020B0604020202020204" pitchFamily="34" charset="0"/>
              <a:buNone/>
              <a:defRPr sz="32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a:p>
            <a:pPr lvl="0"/>
            <a:r>
              <a:rPr lang="nl-NL" dirty="0"/>
              <a:t>Hoofdstuktitel</a:t>
            </a:r>
          </a:p>
          <a:p>
            <a:pPr lvl="0"/>
            <a:r>
              <a:rPr lang="nl-NL" dirty="0"/>
              <a:t>Hoofdstuktitel</a:t>
            </a:r>
          </a:p>
          <a:p>
            <a:pPr lvl="0"/>
            <a:r>
              <a:rPr lang="nl-NL" dirty="0"/>
              <a:t>Hoofdstuktitel</a:t>
            </a:r>
          </a:p>
        </p:txBody>
      </p:sp>
      <p:sp>
        <p:nvSpPr>
          <p:cNvPr id="4" name="Tijdelijke aanduiding voor datum 3">
            <a:extLst>
              <a:ext uri="{FF2B5EF4-FFF2-40B4-BE49-F238E27FC236}">
                <a16:creationId xmlns:a16="http://schemas.microsoft.com/office/drawing/2014/main" id="{D3F5E16F-63A8-4E2D-B50B-0198FF906151}"/>
              </a:ext>
            </a:extLst>
          </p:cNvPr>
          <p:cNvSpPr>
            <a:spLocks noGrp="1"/>
          </p:cNvSpPr>
          <p:nvPr>
            <p:ph type="dt" sz="half" idx="10"/>
          </p:nvPr>
        </p:nvSpPr>
        <p:spPr>
          <a:xfrm>
            <a:off x="4277031" y="6264004"/>
            <a:ext cx="2743200" cy="365125"/>
          </a:xfrm>
        </p:spPr>
        <p:txBody>
          <a:bodyPr/>
          <a:lstStyle>
            <a:lvl1pPr>
              <a:defRPr>
                <a:solidFill>
                  <a:schemeClr val="accent3"/>
                </a:solidFill>
              </a:defRPr>
            </a:lvl1pPr>
          </a:lstStyle>
          <a:p>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Titel van de presentatie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1" name="Tijdelijke aanduiding voor inhoud 2">
            <a:extLst>
              <a:ext uri="{FF2B5EF4-FFF2-40B4-BE49-F238E27FC236}">
                <a16:creationId xmlns:a16="http://schemas.microsoft.com/office/drawing/2014/main" id="{304FD9A2-98F2-4A5B-A452-66B8C41A8935}"/>
              </a:ext>
            </a:extLst>
          </p:cNvPr>
          <p:cNvSpPr>
            <a:spLocks noGrp="1"/>
          </p:cNvSpPr>
          <p:nvPr>
            <p:ph idx="14" hasCustomPrompt="1"/>
          </p:nvPr>
        </p:nvSpPr>
        <p:spPr>
          <a:xfrm>
            <a:off x="2549883" y="1859599"/>
            <a:ext cx="1345923" cy="3090532"/>
          </a:xfrm>
        </p:spPr>
        <p:txBody>
          <a:bodyPr/>
          <a:lstStyle>
            <a:lvl1pPr marL="0" indent="0" algn="r">
              <a:lnSpc>
                <a:spcPts val="3800"/>
              </a:lnSpc>
              <a:spcBef>
                <a:spcPts val="2200"/>
              </a:spcBef>
              <a:buFont typeface="Arial" panose="020B0604020202020204" pitchFamily="34" charset="0"/>
              <a:buNone/>
              <a:defRPr sz="5400" b="1">
                <a:solidFill>
                  <a:schemeClr val="bg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1.</a:t>
            </a:r>
          </a:p>
          <a:p>
            <a:pPr lvl="0"/>
            <a:r>
              <a:rPr lang="nl-NL" dirty="0"/>
              <a:t>2.</a:t>
            </a:r>
          </a:p>
          <a:p>
            <a:pPr lvl="0"/>
            <a:r>
              <a:rPr lang="nl-NL" dirty="0"/>
              <a:t>3.</a:t>
            </a:r>
          </a:p>
          <a:p>
            <a:pPr lvl="0"/>
            <a:r>
              <a:rPr lang="nl-NL" dirty="0"/>
              <a:t>4.</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15" name="Gelijkbenige driehoek 14">
            <a:extLst>
              <a:ext uri="{FF2B5EF4-FFF2-40B4-BE49-F238E27FC236}">
                <a16:creationId xmlns:a16="http://schemas.microsoft.com/office/drawing/2014/main" id="{F826CAAD-37E1-417F-AE93-7A7F7F6D5FE8}"/>
              </a:ext>
            </a:extLst>
          </p:cNvPr>
          <p:cNvSpPr/>
          <p:nvPr userDrawn="1"/>
        </p:nvSpPr>
        <p:spPr>
          <a:xfrm rot="5400000">
            <a:off x="388523"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12610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p:nvPr>
        </p:nvSpPr>
        <p:spPr>
          <a:xfrm>
            <a:off x="1620000" y="2736000"/>
            <a:ext cx="9281274" cy="3090532"/>
          </a:xfrm>
        </p:spPr>
        <p:txBody>
          <a:bodyPr/>
          <a:lstStyle>
            <a:lvl1pPr marL="0" indent="0">
              <a:lnSpc>
                <a:spcPct val="100000"/>
              </a:lnSpc>
              <a:buNone/>
              <a:defRPr/>
            </a:lvl1pPr>
            <a:lvl2pPr marL="358163" indent="0">
              <a:lnSpc>
                <a:spcPct val="100000"/>
              </a:lnSpc>
              <a:buNone/>
              <a:defRPr/>
            </a:lvl2pPr>
            <a:lvl3pPr marL="720000" indent="0">
              <a:lnSpc>
                <a:spcPct val="100000"/>
              </a:lnSpc>
              <a:buNone/>
              <a:defRPr/>
            </a:lvl3pPr>
            <a:lvl4pPr marL="1080000" indent="0">
              <a:lnSpc>
                <a:spcPct val="100000"/>
              </a:lnSpc>
              <a:buNone/>
              <a:defRPr/>
            </a:lvl4pPr>
            <a:lvl5pPr marL="1440000" indent="0">
              <a:lnSpc>
                <a:spcPct val="100000"/>
              </a:lnSpc>
              <a:buNone/>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D3F5E16F-63A8-4E2D-B50B-0198FF906151}"/>
              </a:ext>
            </a:extLst>
          </p:cNvPr>
          <p:cNvSpPr>
            <a:spLocks noGrp="1"/>
          </p:cNvSpPr>
          <p:nvPr>
            <p:ph type="dt" sz="half" idx="10"/>
          </p:nvPr>
        </p:nvSpPr>
        <p:spPr/>
        <p:txBody>
          <a:bodyPr/>
          <a:lstStyle/>
          <a:p>
            <a:endParaRPr lang="nl-BE" dirty="0"/>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r>
              <a:rPr lang="nl-BE" dirty="0"/>
              <a:t>Titel van de presentatie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Tree>
    <p:extLst>
      <p:ext uri="{BB962C8B-B14F-4D97-AF65-F5344CB8AC3E}">
        <p14:creationId xmlns:p14="http://schemas.microsoft.com/office/powerpoint/2010/main" val="4161810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object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p:nvPr>
        </p:nvSpPr>
        <p:spPr>
          <a:xfrm>
            <a:off x="1620000" y="1908000"/>
            <a:ext cx="9291600" cy="3132000"/>
          </a:xfrm>
        </p:spPr>
        <p:txBody>
          <a:bodyPr/>
          <a:lstStyle>
            <a:lvl1pPr marL="0" indent="0">
              <a:buFont typeface="Arial" panose="020B0604020202020204" pitchFamily="34" charset="0"/>
              <a:buNone/>
              <a:defRPr b="1">
                <a:latin typeface="+mj-lt"/>
              </a:defRPr>
            </a:lvl1pPr>
            <a:lvl2pPr marL="360000" indent="-180000">
              <a:buFont typeface="Arial" panose="020B0604020202020204" pitchFamily="34" charset="0"/>
              <a:buChar char="•"/>
              <a:defRPr/>
            </a:lvl2pPr>
            <a:lvl3pPr marL="720000" indent="-180000" defTabSz="1436688">
              <a:buFont typeface="Arial" panose="020B0604020202020204" pitchFamily="34" charset="0"/>
              <a:buChar char="•"/>
              <a:defRPr/>
            </a:lvl3pPr>
            <a:lvl4pPr marL="1080000" indent="-180000">
              <a:buFont typeface="Arial" panose="020B0604020202020204" pitchFamily="34" charset="0"/>
              <a:buChar char="•"/>
              <a:defRPr/>
            </a:lvl4pPr>
            <a:lvl5pPr marL="1440000" indent="-180000">
              <a:buFont typeface="Arial" panose="020B0604020202020204" pitchFamily="34" charset="0"/>
              <a:buChar char="•"/>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D3F5E16F-63A8-4E2D-B50B-0198FF906151}"/>
              </a:ext>
            </a:extLst>
          </p:cNvPr>
          <p:cNvSpPr>
            <a:spLocks noGrp="1"/>
          </p:cNvSpPr>
          <p:nvPr>
            <p:ph type="dt" sz="half" idx="10"/>
          </p:nvPr>
        </p:nvSpPr>
        <p:spPr/>
        <p:txBody>
          <a:bodyPr/>
          <a:lstStyle/>
          <a:p>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r>
              <a:rPr lang="nl-BE"/>
              <a:t>Titel van de presentatie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Tree>
    <p:extLst>
      <p:ext uri="{BB962C8B-B14F-4D97-AF65-F5344CB8AC3E}">
        <p14:creationId xmlns:p14="http://schemas.microsoft.com/office/powerpoint/2010/main" val="346906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1620000" y="2736000"/>
            <a:ext cx="4392000" cy="288350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192000" y="2736000"/>
            <a:ext cx="4392000" cy="288350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datum 4">
            <a:extLst>
              <a:ext uri="{FF2B5EF4-FFF2-40B4-BE49-F238E27FC236}">
                <a16:creationId xmlns:a16="http://schemas.microsoft.com/office/drawing/2014/main" id="{509CE115-B374-4617-BCB4-65CE9967179F}"/>
              </a:ext>
            </a:extLst>
          </p:cNvPr>
          <p:cNvSpPr>
            <a:spLocks noGrp="1"/>
          </p:cNvSpPr>
          <p:nvPr>
            <p:ph type="dt" sz="half" idx="10"/>
          </p:nvPr>
        </p:nvSpPr>
        <p:spPr/>
        <p:txBody>
          <a:bodyPr/>
          <a:lstStyle/>
          <a:p>
            <a:endParaRPr lang="nl-BE"/>
          </a:p>
        </p:txBody>
      </p:sp>
      <p:sp>
        <p:nvSpPr>
          <p:cNvPr id="6" name="Tijdelijke aanduiding voor voettekst 5">
            <a:extLst>
              <a:ext uri="{FF2B5EF4-FFF2-40B4-BE49-F238E27FC236}">
                <a16:creationId xmlns:a16="http://schemas.microsoft.com/office/drawing/2014/main" id="{A30D3D96-5DFD-4E22-A20C-C1B8E4E8A2C5}"/>
              </a:ext>
            </a:extLst>
          </p:cNvPr>
          <p:cNvSpPr>
            <a:spLocks noGrp="1"/>
          </p:cNvSpPr>
          <p:nvPr>
            <p:ph type="ftr" sz="quarter" idx="11"/>
          </p:nvPr>
        </p:nvSpPr>
        <p:spPr/>
        <p:txBody>
          <a:bodyPr/>
          <a:lstStyle/>
          <a:p>
            <a:r>
              <a:rPr lang="nl-BE"/>
              <a:t>Titel van de presentatie</a:t>
            </a:r>
          </a:p>
        </p:txBody>
      </p:sp>
      <p:sp>
        <p:nvSpPr>
          <p:cNvPr id="7" name="Tijdelijke aanduiding voor dianummer 6">
            <a:extLst>
              <a:ext uri="{FF2B5EF4-FFF2-40B4-BE49-F238E27FC236}">
                <a16:creationId xmlns:a16="http://schemas.microsoft.com/office/drawing/2014/main" id="{B8F20995-02CF-40E9-A9E3-07D0889FE6E4}"/>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Tree>
    <p:extLst>
      <p:ext uri="{BB962C8B-B14F-4D97-AF65-F5344CB8AC3E}">
        <p14:creationId xmlns:p14="http://schemas.microsoft.com/office/powerpoint/2010/main" val="710415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4" name="Tijdelijke aanduiding voor datum 3">
            <a:extLst>
              <a:ext uri="{FF2B5EF4-FFF2-40B4-BE49-F238E27FC236}">
                <a16:creationId xmlns:a16="http://schemas.microsoft.com/office/drawing/2014/main" id="{E6946962-0A67-44EB-A18D-73C07F936D85}"/>
              </a:ext>
            </a:extLst>
          </p:cNvPr>
          <p:cNvSpPr>
            <a:spLocks noGrp="1"/>
          </p:cNvSpPr>
          <p:nvPr>
            <p:ph type="dt" sz="half" idx="10"/>
          </p:nvPr>
        </p:nvSpPr>
        <p:spPr/>
        <p:txBody>
          <a:bodyPr/>
          <a:lstStyle>
            <a:lvl1pPr>
              <a:defRPr>
                <a:solidFill>
                  <a:schemeClr val="bg1"/>
                </a:solidFill>
              </a:defRPr>
            </a:lvl1pPr>
          </a:lstStyle>
          <a:p>
            <a:endParaRPr lang="nl-BE"/>
          </a:p>
        </p:txBody>
      </p:sp>
      <p:sp>
        <p:nvSpPr>
          <p:cNvPr id="5" name="Tijdelijke aanduiding voor voettekst 4">
            <a:extLst>
              <a:ext uri="{FF2B5EF4-FFF2-40B4-BE49-F238E27FC236}">
                <a16:creationId xmlns:a16="http://schemas.microsoft.com/office/drawing/2014/main" id="{D316FD36-254F-49C1-A06F-1DBD00D98E47}"/>
              </a:ext>
            </a:extLst>
          </p:cNvPr>
          <p:cNvSpPr>
            <a:spLocks noGrp="1"/>
          </p:cNvSpPr>
          <p:nvPr>
            <p:ph type="ftr" sz="quarter" idx="11"/>
          </p:nvPr>
        </p:nvSpPr>
        <p:spPr/>
        <p:txBody>
          <a:bodyPr/>
          <a:lstStyle>
            <a:lvl1pPr>
              <a:defRPr>
                <a:solidFill>
                  <a:schemeClr val="bg1"/>
                </a:solidFill>
              </a:defRPr>
            </a:lvl1pPr>
          </a:lstStyle>
          <a:p>
            <a:r>
              <a:rPr lang="nl-BE"/>
              <a:t>Titel van de presentatie</a:t>
            </a:r>
          </a:p>
        </p:txBody>
      </p:sp>
      <p:sp>
        <p:nvSpPr>
          <p:cNvPr id="6" name="Tijdelijke aanduiding voor dianummer 5">
            <a:extLst>
              <a:ext uri="{FF2B5EF4-FFF2-40B4-BE49-F238E27FC236}">
                <a16:creationId xmlns:a16="http://schemas.microsoft.com/office/drawing/2014/main" id="{07849368-50CE-404F-865E-EF0DB7781619}"/>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8" name="Gelijkbenige driehoek 7">
            <a:extLst>
              <a:ext uri="{FF2B5EF4-FFF2-40B4-BE49-F238E27FC236}">
                <a16:creationId xmlns:a16="http://schemas.microsoft.com/office/drawing/2014/main" id="{939230B4-815F-440B-888A-070C90C48BA5}"/>
              </a:ext>
            </a:extLst>
          </p:cNvPr>
          <p:cNvSpPr/>
          <p:nvPr userDrawn="1"/>
        </p:nvSpPr>
        <p:spPr>
          <a:xfrm rot="5400000">
            <a:off x="388523"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pic>
        <p:nvPicPr>
          <p:cNvPr id="14" name="Afbeelding 13">
            <a:extLst>
              <a:ext uri="{FF2B5EF4-FFF2-40B4-BE49-F238E27FC236}">
                <a16:creationId xmlns:a16="http://schemas.microsoft.com/office/drawing/2014/main" id="{92DBF72E-0CB1-45B4-9813-C3B6894F6DD8}"/>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10625073" y="6073679"/>
            <a:ext cx="1153603" cy="370306"/>
          </a:xfrm>
          <a:prstGeom prst="rect">
            <a:avLst/>
          </a:prstGeom>
        </p:spPr>
      </p:pic>
    </p:spTree>
    <p:extLst>
      <p:ext uri="{BB962C8B-B14F-4D97-AF65-F5344CB8AC3E}">
        <p14:creationId xmlns:p14="http://schemas.microsoft.com/office/powerpoint/2010/main" val="1551407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p:nvPr>
        </p:nvSpPr>
        <p:spPr>
          <a:xfrm>
            <a:off x="1620000" y="1908000"/>
            <a:ext cx="4114800" cy="3090532"/>
          </a:xfrm>
        </p:spPr>
        <p:txBody>
          <a:bodyPr/>
          <a:lstStyle>
            <a:lvl1pPr marL="0" indent="0">
              <a:lnSpc>
                <a:spcPct val="100000"/>
              </a:lnSpc>
              <a:buFont typeface="Arial" panose="020B0604020202020204" pitchFamily="34" charset="0"/>
              <a:buNone/>
              <a:defRPr b="1">
                <a:latin typeface="+mj-lt"/>
              </a:defRPr>
            </a:lvl1pPr>
            <a:lvl2pPr marL="360000" indent="-180000">
              <a:lnSpc>
                <a:spcPct val="100000"/>
              </a:lnSpc>
              <a:buFont typeface="Arial" panose="020B0604020202020204" pitchFamily="34" charset="0"/>
              <a:buChar char="•"/>
              <a:defRPr/>
            </a:lvl2pPr>
            <a:lvl3pPr marL="720000" indent="-180000" defTabSz="1436688">
              <a:lnSpc>
                <a:spcPct val="100000"/>
              </a:lnSpc>
              <a:buFont typeface="Arial" panose="020B0604020202020204" pitchFamily="34" charset="0"/>
              <a:buChar char="•"/>
              <a:defRPr/>
            </a:lvl3pPr>
            <a:lvl4pPr marL="1080000" indent="-180000">
              <a:lnSpc>
                <a:spcPct val="100000"/>
              </a:lnSpc>
              <a:buFont typeface="Arial" panose="020B0604020202020204" pitchFamily="34" charset="0"/>
              <a:buChar char="•"/>
              <a:defRPr/>
            </a:lvl4pPr>
            <a:lvl5pPr marL="1440000" indent="-180000">
              <a:lnSpc>
                <a:spcPct val="100000"/>
              </a:lnSpc>
              <a:buFont typeface="Arial" panose="020B0604020202020204" pitchFamily="34" charset="0"/>
              <a:buChar char="•"/>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D3F5E16F-63A8-4E2D-B50B-0198FF906151}"/>
              </a:ext>
            </a:extLst>
          </p:cNvPr>
          <p:cNvSpPr>
            <a:spLocks noGrp="1"/>
          </p:cNvSpPr>
          <p:nvPr>
            <p:ph type="dt" sz="half" idx="10"/>
          </p:nvPr>
        </p:nvSpPr>
        <p:spPr/>
        <p:txBody>
          <a:bodyPr/>
          <a:lstStyle/>
          <a:p>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r>
              <a:rPr lang="nl-BE"/>
              <a:t>Titel van de presentatie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p:spPr>
        <p:txBody>
          <a:bodyPr anchor="ctr"/>
          <a:lstStyle>
            <a:lvl1pPr marL="0" indent="0" algn="ctr">
              <a:buNone/>
              <a:defRPr baseline="-25000"/>
            </a:lvl1pPr>
          </a:lstStyle>
          <a:p>
            <a:endParaRPr lang="nl-BE"/>
          </a:p>
        </p:txBody>
      </p:sp>
    </p:spTree>
    <p:extLst>
      <p:ext uri="{BB962C8B-B14F-4D97-AF65-F5344CB8AC3E}">
        <p14:creationId xmlns:p14="http://schemas.microsoft.com/office/powerpoint/2010/main" val="84481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Titel van de presentatie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6858000" cy="6858000"/>
          </a:xfrm>
        </p:spPr>
        <p:txBody>
          <a:bodyPr anchor="ctr"/>
          <a:lstStyle>
            <a:lvl1pPr marL="0" indent="0" algn="ctr">
              <a:buNone/>
              <a:defRPr baseline="-25000"/>
            </a:lvl1pPr>
          </a:lstStyle>
          <a:p>
            <a:endParaRPr lang="nl-BE"/>
          </a:p>
        </p:txBody>
      </p:sp>
      <p:sp>
        <p:nvSpPr>
          <p:cNvPr id="10" name="Gelijkbenige driehoek 9">
            <a:extLst>
              <a:ext uri="{FF2B5EF4-FFF2-40B4-BE49-F238E27FC236}">
                <a16:creationId xmlns:a16="http://schemas.microsoft.com/office/drawing/2014/main" id="{83AC5738-621C-4857-A498-30728DB03399}"/>
              </a:ext>
            </a:extLst>
          </p:cNvPr>
          <p:cNvSpPr/>
          <p:nvPr userDrawn="1"/>
        </p:nvSpPr>
        <p:spPr>
          <a:xfrm rot="5400000">
            <a:off x="388523"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3328971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quot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4" name="Tijdelijke aanduiding voor datum 3">
            <a:extLst>
              <a:ext uri="{FF2B5EF4-FFF2-40B4-BE49-F238E27FC236}">
                <a16:creationId xmlns:a16="http://schemas.microsoft.com/office/drawing/2014/main" id="{D3F5E16F-63A8-4E2D-B50B-0198FF906151}"/>
              </a:ext>
            </a:extLst>
          </p:cNvPr>
          <p:cNvSpPr>
            <a:spLocks noGrp="1"/>
          </p:cNvSpPr>
          <p:nvPr>
            <p:ph type="dt" sz="half" idx="10"/>
          </p:nvPr>
        </p:nvSpPr>
        <p:spPr/>
        <p:txBody>
          <a:bodyPr/>
          <a:lstStyle>
            <a:lvl1pPr>
              <a:defRPr>
                <a:solidFill>
                  <a:schemeClr val="bg1"/>
                </a:solidFill>
              </a:defRPr>
            </a:lvl1pPr>
          </a:lstStyle>
          <a:p>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Titel van de presentatie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tekst 9">
            <a:extLst>
              <a:ext uri="{FF2B5EF4-FFF2-40B4-BE49-F238E27FC236}">
                <a16:creationId xmlns:a16="http://schemas.microsoft.com/office/drawing/2014/main" id="{B146321D-6FEB-4DB2-A1BE-8F6F0E01F704}"/>
              </a:ext>
            </a:extLst>
          </p:cNvPr>
          <p:cNvSpPr>
            <a:spLocks noGrp="1"/>
          </p:cNvSpPr>
          <p:nvPr>
            <p:ph type="body" sz="quarter" idx="15" hasCustomPrompt="1"/>
          </p:nvPr>
        </p:nvSpPr>
        <p:spPr>
          <a:xfrm>
            <a:off x="3689799" y="2727183"/>
            <a:ext cx="5162888" cy="2140319"/>
          </a:xfrm>
        </p:spPr>
        <p:txBody>
          <a:bodyPr/>
          <a:lstStyle>
            <a:lvl1pPr marL="0" indent="0">
              <a:buNone/>
              <a:defRPr sz="2700" b="1">
                <a:solidFill>
                  <a:schemeClr val="bg1"/>
                </a:solidFill>
                <a:latin typeface="+mj-lt"/>
              </a:defRPr>
            </a:lvl1pPr>
          </a:lstStyle>
          <a:p>
            <a:pPr lvl="0"/>
            <a:r>
              <a:rPr lang="nl-NL" dirty="0"/>
              <a:t>Quote groot: </a:t>
            </a:r>
            <a:r>
              <a:rPr lang="nl-NL" dirty="0" err="1"/>
              <a:t>occulpa</a:t>
            </a:r>
            <a:r>
              <a:rPr lang="nl-NL" dirty="0"/>
              <a:t> </a:t>
            </a:r>
            <a:r>
              <a:rPr lang="nl-NL" dirty="0" err="1"/>
              <a:t>etureicae</a:t>
            </a:r>
            <a:r>
              <a:rPr lang="nl-NL" dirty="0"/>
              <a:t> </a:t>
            </a:r>
            <a:r>
              <a:rPr lang="nl-NL" dirty="0" err="1"/>
              <a:t>sit</a:t>
            </a:r>
            <a:r>
              <a:rPr lang="nl-NL" dirty="0"/>
              <a:t> </a:t>
            </a:r>
            <a:r>
              <a:rPr lang="nl-NL" dirty="0" err="1"/>
              <a:t>dolorae</a:t>
            </a:r>
            <a:r>
              <a:rPr lang="nl-NL" dirty="0"/>
              <a:t>. </a:t>
            </a:r>
            <a:r>
              <a:rPr lang="nl-NL" dirty="0" err="1"/>
              <a:t>Nemporese</a:t>
            </a:r>
            <a:r>
              <a:rPr lang="nl-NL" dirty="0"/>
              <a:t> </a:t>
            </a:r>
            <a:r>
              <a:rPr lang="nl-NL" dirty="0" err="1"/>
              <a:t>endae</a:t>
            </a:r>
            <a:r>
              <a:rPr lang="nl-NL" dirty="0"/>
              <a:t> </a:t>
            </a:r>
            <a:r>
              <a:rPr lang="nl-NL" dirty="0" err="1"/>
              <a:t>am</a:t>
            </a:r>
            <a:r>
              <a:rPr lang="nl-NL" dirty="0"/>
              <a:t>, ad </a:t>
            </a:r>
            <a:r>
              <a:rPr lang="nl-NL" dirty="0" err="1"/>
              <a:t>quatecum</a:t>
            </a:r>
            <a:r>
              <a:rPr lang="nl-NL" dirty="0"/>
              <a:t> </a:t>
            </a:r>
            <a:r>
              <a:rPr lang="nl-NL" dirty="0" err="1"/>
              <a:t>fugiaeperunt</a:t>
            </a:r>
            <a:r>
              <a:rPr lang="nl-NL" dirty="0"/>
              <a:t> </a:t>
            </a:r>
            <a:r>
              <a:rPr lang="nl-NL" dirty="0" err="1"/>
              <a:t>unt</a:t>
            </a:r>
            <a:r>
              <a:rPr lang="nl-NL" dirty="0"/>
              <a:t>. </a:t>
            </a:r>
            <a:r>
              <a:rPr lang="nl-NL" dirty="0" err="1"/>
              <a:t>Atia</a:t>
            </a:r>
            <a:r>
              <a:rPr lang="nl-NL" dirty="0"/>
              <a:t> </a:t>
            </a:r>
            <a:r>
              <a:rPr lang="nl-NL" dirty="0" err="1"/>
              <a:t>sam</a:t>
            </a:r>
            <a:r>
              <a:rPr lang="nl-NL" dirty="0"/>
              <a:t> que </a:t>
            </a:r>
            <a:r>
              <a:rPr lang="nl-NL" dirty="0" err="1"/>
              <a:t>quamustrum</a:t>
            </a:r>
            <a:r>
              <a:rPr lang="nl-NL" dirty="0"/>
              <a:t> </a:t>
            </a:r>
            <a:r>
              <a:rPr lang="nl-NL" dirty="0" err="1"/>
              <a:t>fugiam</a:t>
            </a:r>
            <a:r>
              <a:rPr lang="nl-NL" dirty="0"/>
              <a:t> </a:t>
            </a:r>
            <a:r>
              <a:rPr lang="nl-NL" dirty="0" err="1"/>
              <a:t>quis</a:t>
            </a:r>
            <a:r>
              <a:rPr lang="nl-NL" dirty="0"/>
              <a:t> </a:t>
            </a:r>
            <a:r>
              <a:rPr lang="nl-NL" dirty="0" err="1"/>
              <a:t>corempo</a:t>
            </a:r>
            <a:r>
              <a:rPr lang="nl-NL" dirty="0"/>
              <a:t> </a:t>
            </a:r>
            <a:r>
              <a:rPr lang="nl-NL" dirty="0" err="1"/>
              <a:t>restium</a:t>
            </a:r>
            <a:r>
              <a:rPr lang="nl-NL" dirty="0"/>
              <a:t> </a:t>
            </a:r>
            <a:r>
              <a:rPr lang="nl-NL" dirty="0" err="1"/>
              <a:t>ero</a:t>
            </a:r>
            <a:r>
              <a:rPr lang="nl-NL" dirty="0"/>
              <a:t>.</a:t>
            </a:r>
            <a:endParaRPr lang="nl-BE" dirty="0"/>
          </a:p>
        </p:txBody>
      </p:sp>
      <p:sp>
        <p:nvSpPr>
          <p:cNvPr id="17" name="Gelijkbenige driehoek 16">
            <a:extLst>
              <a:ext uri="{FF2B5EF4-FFF2-40B4-BE49-F238E27FC236}">
                <a16:creationId xmlns:a16="http://schemas.microsoft.com/office/drawing/2014/main" id="{C9E84D4C-76DA-4E4E-9F21-DB0F8DC87F65}"/>
              </a:ext>
            </a:extLst>
          </p:cNvPr>
          <p:cNvSpPr/>
          <p:nvPr userDrawn="1"/>
        </p:nvSpPr>
        <p:spPr>
          <a:xfrm rot="5400000">
            <a:off x="388523"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9" name="Afbeelding 18">
            <a:extLst>
              <a:ext uri="{FF2B5EF4-FFF2-40B4-BE49-F238E27FC236}">
                <a16:creationId xmlns:a16="http://schemas.microsoft.com/office/drawing/2014/main" id="{4F015E38-B67E-4A5F-B168-2C2166D851B9}"/>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10625073" y="6073679"/>
            <a:ext cx="1153603" cy="370306"/>
          </a:xfrm>
          <a:prstGeom prst="rect">
            <a:avLst/>
          </a:prstGeom>
        </p:spPr>
      </p:pic>
    </p:spTree>
    <p:extLst>
      <p:ext uri="{BB962C8B-B14F-4D97-AF65-F5344CB8AC3E}">
        <p14:creationId xmlns:p14="http://schemas.microsoft.com/office/powerpoint/2010/main" val="730029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4" name="Tijdelijke aanduiding voor datum 3">
            <a:extLst>
              <a:ext uri="{FF2B5EF4-FFF2-40B4-BE49-F238E27FC236}">
                <a16:creationId xmlns:a16="http://schemas.microsoft.com/office/drawing/2014/main" id="{D3F5E16F-63A8-4E2D-B50B-0198FF906151}"/>
              </a:ext>
            </a:extLst>
          </p:cNvPr>
          <p:cNvSpPr>
            <a:spLocks noGrp="1"/>
          </p:cNvSpPr>
          <p:nvPr>
            <p:ph type="dt" sz="half" idx="10"/>
          </p:nvPr>
        </p:nvSpPr>
        <p:spPr/>
        <p:txBody>
          <a:bodyPr/>
          <a:lstStyle/>
          <a:p>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r>
              <a:rPr lang="nl-BE"/>
              <a:t>Titel van de presentatie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3673615" y="4537479"/>
            <a:ext cx="1008000" cy="1008000"/>
          </a:xfrm>
        </p:spPr>
        <p:txBody>
          <a:bodyPr anchor="ctr"/>
          <a:lstStyle>
            <a:lvl1pPr marL="0" indent="0" algn="ctr">
              <a:buNone/>
              <a:defRPr sz="2000" baseline="-25000"/>
            </a:lvl1pPr>
          </a:lstStyle>
          <a:p>
            <a:endParaRPr lang="nl-BE"/>
          </a:p>
        </p:txBody>
      </p:sp>
      <p:sp>
        <p:nvSpPr>
          <p:cNvPr id="10" name="Tijdelijke aanduiding voor tekst 9">
            <a:extLst>
              <a:ext uri="{FF2B5EF4-FFF2-40B4-BE49-F238E27FC236}">
                <a16:creationId xmlns:a16="http://schemas.microsoft.com/office/drawing/2014/main" id="{B146321D-6FEB-4DB2-A1BE-8F6F0E01F704}"/>
              </a:ext>
            </a:extLst>
          </p:cNvPr>
          <p:cNvSpPr>
            <a:spLocks noGrp="1"/>
          </p:cNvSpPr>
          <p:nvPr>
            <p:ph type="body" sz="quarter" idx="15" hasCustomPrompt="1"/>
          </p:nvPr>
        </p:nvSpPr>
        <p:spPr>
          <a:xfrm>
            <a:off x="3689799" y="2185019"/>
            <a:ext cx="5162888" cy="2140319"/>
          </a:xfrm>
        </p:spPr>
        <p:txBody>
          <a:bodyPr/>
          <a:lstStyle>
            <a:lvl1pPr marL="0" indent="0">
              <a:buNone/>
              <a:defRPr sz="2700" b="1">
                <a:solidFill>
                  <a:schemeClr val="tx1"/>
                </a:solidFill>
                <a:latin typeface="+mj-lt"/>
              </a:defRPr>
            </a:lvl1pPr>
          </a:lstStyle>
          <a:p>
            <a:pPr lvl="0"/>
            <a:r>
              <a:rPr lang="nl-NL" dirty="0"/>
              <a:t>Quote groot: </a:t>
            </a:r>
            <a:r>
              <a:rPr lang="nl-NL" dirty="0" err="1"/>
              <a:t>occulpa</a:t>
            </a:r>
            <a:r>
              <a:rPr lang="nl-NL" dirty="0"/>
              <a:t> </a:t>
            </a:r>
            <a:r>
              <a:rPr lang="nl-NL" dirty="0" err="1"/>
              <a:t>etureicae</a:t>
            </a:r>
            <a:r>
              <a:rPr lang="nl-NL" dirty="0"/>
              <a:t> </a:t>
            </a:r>
            <a:r>
              <a:rPr lang="nl-NL" dirty="0" err="1"/>
              <a:t>sit</a:t>
            </a:r>
            <a:r>
              <a:rPr lang="nl-NL" dirty="0"/>
              <a:t> </a:t>
            </a:r>
            <a:r>
              <a:rPr lang="nl-NL" dirty="0" err="1"/>
              <a:t>dolorae</a:t>
            </a:r>
            <a:r>
              <a:rPr lang="nl-NL" dirty="0"/>
              <a:t>. </a:t>
            </a:r>
            <a:r>
              <a:rPr lang="nl-NL" dirty="0" err="1"/>
              <a:t>Nemporese</a:t>
            </a:r>
            <a:r>
              <a:rPr lang="nl-NL" dirty="0"/>
              <a:t> </a:t>
            </a:r>
            <a:r>
              <a:rPr lang="nl-NL" dirty="0" err="1"/>
              <a:t>endae</a:t>
            </a:r>
            <a:r>
              <a:rPr lang="nl-NL" dirty="0"/>
              <a:t> </a:t>
            </a:r>
            <a:r>
              <a:rPr lang="nl-NL" dirty="0" err="1"/>
              <a:t>am</a:t>
            </a:r>
            <a:r>
              <a:rPr lang="nl-NL" dirty="0"/>
              <a:t>, ad </a:t>
            </a:r>
            <a:r>
              <a:rPr lang="nl-NL" dirty="0" err="1"/>
              <a:t>quatecum</a:t>
            </a:r>
            <a:r>
              <a:rPr lang="nl-NL" dirty="0"/>
              <a:t> </a:t>
            </a:r>
            <a:r>
              <a:rPr lang="nl-NL" dirty="0" err="1"/>
              <a:t>fugiaeperunt</a:t>
            </a:r>
            <a:r>
              <a:rPr lang="nl-NL" dirty="0"/>
              <a:t> </a:t>
            </a:r>
            <a:r>
              <a:rPr lang="nl-NL" dirty="0" err="1"/>
              <a:t>unt</a:t>
            </a:r>
            <a:r>
              <a:rPr lang="nl-NL" dirty="0"/>
              <a:t>. </a:t>
            </a:r>
            <a:r>
              <a:rPr lang="nl-NL" dirty="0" err="1"/>
              <a:t>Atia</a:t>
            </a:r>
            <a:r>
              <a:rPr lang="nl-NL" dirty="0"/>
              <a:t> </a:t>
            </a:r>
            <a:r>
              <a:rPr lang="nl-NL" dirty="0" err="1"/>
              <a:t>sam</a:t>
            </a:r>
            <a:r>
              <a:rPr lang="nl-NL" dirty="0"/>
              <a:t> que </a:t>
            </a:r>
            <a:r>
              <a:rPr lang="nl-NL" dirty="0" err="1"/>
              <a:t>quamustrum</a:t>
            </a:r>
            <a:r>
              <a:rPr lang="nl-NL" dirty="0"/>
              <a:t> </a:t>
            </a:r>
            <a:r>
              <a:rPr lang="nl-NL" dirty="0" err="1"/>
              <a:t>fugiam</a:t>
            </a:r>
            <a:r>
              <a:rPr lang="nl-NL" dirty="0"/>
              <a:t> </a:t>
            </a:r>
            <a:r>
              <a:rPr lang="nl-NL" dirty="0" err="1"/>
              <a:t>quis</a:t>
            </a:r>
            <a:r>
              <a:rPr lang="nl-NL" dirty="0"/>
              <a:t> </a:t>
            </a:r>
            <a:r>
              <a:rPr lang="nl-NL" dirty="0" err="1"/>
              <a:t>corempo</a:t>
            </a:r>
            <a:r>
              <a:rPr lang="nl-NL" dirty="0"/>
              <a:t> </a:t>
            </a:r>
            <a:r>
              <a:rPr lang="nl-NL" dirty="0" err="1"/>
              <a:t>restium</a:t>
            </a:r>
            <a:r>
              <a:rPr lang="nl-NL" dirty="0"/>
              <a:t> </a:t>
            </a:r>
            <a:r>
              <a:rPr lang="nl-NL" dirty="0" err="1"/>
              <a:t>ero</a:t>
            </a:r>
            <a:r>
              <a:rPr lang="nl-NL" dirty="0"/>
              <a:t>.</a:t>
            </a:r>
            <a:endParaRPr lang="nl-BE" dirty="0"/>
          </a:p>
        </p:txBody>
      </p:sp>
      <p:sp>
        <p:nvSpPr>
          <p:cNvPr id="11" name="Tijdelijke aanduiding voor tekst 9">
            <a:extLst>
              <a:ext uri="{FF2B5EF4-FFF2-40B4-BE49-F238E27FC236}">
                <a16:creationId xmlns:a16="http://schemas.microsoft.com/office/drawing/2014/main" id="{65E274DD-5F46-4B35-A5AC-31E6BE89CE65}"/>
              </a:ext>
            </a:extLst>
          </p:cNvPr>
          <p:cNvSpPr>
            <a:spLocks noGrp="1"/>
          </p:cNvSpPr>
          <p:nvPr>
            <p:ph type="body" sz="quarter" idx="16" hasCustomPrompt="1"/>
          </p:nvPr>
        </p:nvSpPr>
        <p:spPr>
          <a:xfrm>
            <a:off x="4855982"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DA29B528-8ACF-4D4D-B37B-A6AAB88026F1}"/>
              </a:ext>
            </a:extLst>
          </p:cNvPr>
          <p:cNvSpPr>
            <a:spLocks noGrp="1"/>
          </p:cNvSpPr>
          <p:nvPr>
            <p:ph type="body" sz="quarter" idx="17" hasCustomPrompt="1"/>
          </p:nvPr>
        </p:nvSpPr>
        <p:spPr>
          <a:xfrm>
            <a:off x="4855982"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Tree>
    <p:extLst>
      <p:ext uri="{BB962C8B-B14F-4D97-AF65-F5344CB8AC3E}">
        <p14:creationId xmlns:p14="http://schemas.microsoft.com/office/powerpoint/2010/main" val="3896691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85843A7B-9F3B-480D-AD2E-C3AACED19EFD}"/>
              </a:ext>
            </a:extLst>
          </p:cNvPr>
          <p:cNvSpPr>
            <a:spLocks noGrp="1"/>
          </p:cNvSpPr>
          <p:nvPr>
            <p:ph type="body" idx="1"/>
          </p:nvPr>
        </p:nvSpPr>
        <p:spPr>
          <a:xfrm>
            <a:off x="7644671" y="1769806"/>
            <a:ext cx="4036181" cy="1269552"/>
          </a:xfrm>
        </p:spPr>
        <p:txBody>
          <a:bodyPr anchor="b"/>
          <a:lstStyle>
            <a:lvl1pPr marL="0" indent="0">
              <a:lnSpc>
                <a:spcPct val="80000"/>
              </a:lnSpc>
              <a:buNone/>
              <a:defRPr sz="2800" b="1">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Klikken om de tekststijl van het model te bewerken</a:t>
            </a:r>
          </a:p>
        </p:txBody>
      </p:sp>
      <p:sp>
        <p:nvSpPr>
          <p:cNvPr id="4" name="Tijdelijke aanduiding voor inhoud 3">
            <a:extLst>
              <a:ext uri="{FF2B5EF4-FFF2-40B4-BE49-F238E27FC236}">
                <a16:creationId xmlns:a16="http://schemas.microsoft.com/office/drawing/2014/main" id="{4DDAC10B-1AED-4A32-B7C4-E04362F3B7E2}"/>
              </a:ext>
            </a:extLst>
          </p:cNvPr>
          <p:cNvSpPr>
            <a:spLocks noGrp="1"/>
          </p:cNvSpPr>
          <p:nvPr>
            <p:ph sz="half" idx="2"/>
          </p:nvPr>
        </p:nvSpPr>
        <p:spPr>
          <a:xfrm>
            <a:off x="7644672" y="3047450"/>
            <a:ext cx="4036182" cy="2549854"/>
          </a:xfrm>
        </p:spPr>
        <p:txBody>
          <a:bodyPr/>
          <a:lstStyle>
            <a:lvl1pPr marL="0" indent="0">
              <a:buNone/>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7" name="Tijdelijke aanduiding voor datum 6">
            <a:extLst>
              <a:ext uri="{FF2B5EF4-FFF2-40B4-BE49-F238E27FC236}">
                <a16:creationId xmlns:a16="http://schemas.microsoft.com/office/drawing/2014/main" id="{44202EC0-7C3F-449D-A78C-41C97D42DF82}"/>
              </a:ext>
            </a:extLst>
          </p:cNvPr>
          <p:cNvSpPr>
            <a:spLocks noGrp="1"/>
          </p:cNvSpPr>
          <p:nvPr>
            <p:ph type="dt" sz="half" idx="10"/>
          </p:nvPr>
        </p:nvSpPr>
        <p:spPr/>
        <p:txBody>
          <a:bodyPr/>
          <a:lstStyle/>
          <a:p>
            <a:endParaRPr lang="nl-BE"/>
          </a:p>
        </p:txBody>
      </p:sp>
      <p:sp>
        <p:nvSpPr>
          <p:cNvPr id="8" name="Tijdelijke aanduiding voor voettekst 7">
            <a:extLst>
              <a:ext uri="{FF2B5EF4-FFF2-40B4-BE49-F238E27FC236}">
                <a16:creationId xmlns:a16="http://schemas.microsoft.com/office/drawing/2014/main" id="{DCE90316-0261-473A-89DB-C22973630984}"/>
              </a:ext>
            </a:extLst>
          </p:cNvPr>
          <p:cNvSpPr>
            <a:spLocks noGrp="1"/>
          </p:cNvSpPr>
          <p:nvPr>
            <p:ph type="ftr" sz="quarter" idx="11"/>
          </p:nvPr>
        </p:nvSpPr>
        <p:spPr/>
        <p:txBody>
          <a:bodyPr/>
          <a:lstStyle/>
          <a:p>
            <a:r>
              <a:rPr lang="nl-BE"/>
              <a:t>Titel van de presentatie</a:t>
            </a:r>
          </a:p>
        </p:txBody>
      </p:sp>
      <p:sp>
        <p:nvSpPr>
          <p:cNvPr id="9" name="Tijdelijke aanduiding voor dianummer 8">
            <a:extLst>
              <a:ext uri="{FF2B5EF4-FFF2-40B4-BE49-F238E27FC236}">
                <a16:creationId xmlns:a16="http://schemas.microsoft.com/office/drawing/2014/main" id="{C9AAC146-4636-4E5A-A84D-9EC96FAB2D3E}"/>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396001" y="1295400"/>
            <a:ext cx="6401310" cy="4611688"/>
          </a:xfrm>
        </p:spPr>
        <p:txBody>
          <a:bodyPr anchor="ctr"/>
          <a:lstStyle>
            <a:lvl1pPr marL="0" indent="0" algn="ctr">
              <a:buNone/>
              <a:defRPr/>
            </a:lvl1pPr>
          </a:lstStyle>
          <a:p>
            <a:endParaRPr lang="nl-BE"/>
          </a:p>
        </p:txBody>
      </p:sp>
    </p:spTree>
    <p:extLst>
      <p:ext uri="{BB962C8B-B14F-4D97-AF65-F5344CB8AC3E}">
        <p14:creationId xmlns:p14="http://schemas.microsoft.com/office/powerpoint/2010/main" val="3589662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7" name="Tijdelijke aanduiding voor datum 6">
            <a:extLst>
              <a:ext uri="{FF2B5EF4-FFF2-40B4-BE49-F238E27FC236}">
                <a16:creationId xmlns:a16="http://schemas.microsoft.com/office/drawing/2014/main" id="{44202EC0-7C3F-449D-A78C-41C97D42DF82}"/>
              </a:ext>
            </a:extLst>
          </p:cNvPr>
          <p:cNvSpPr>
            <a:spLocks noGrp="1"/>
          </p:cNvSpPr>
          <p:nvPr>
            <p:ph type="dt" sz="half" idx="10"/>
          </p:nvPr>
        </p:nvSpPr>
        <p:spPr/>
        <p:txBody>
          <a:bodyPr/>
          <a:lstStyle/>
          <a:p>
            <a:endParaRPr lang="nl-BE"/>
          </a:p>
        </p:txBody>
      </p:sp>
      <p:sp>
        <p:nvSpPr>
          <p:cNvPr id="8" name="Tijdelijke aanduiding voor voettekst 7">
            <a:extLst>
              <a:ext uri="{FF2B5EF4-FFF2-40B4-BE49-F238E27FC236}">
                <a16:creationId xmlns:a16="http://schemas.microsoft.com/office/drawing/2014/main" id="{DCE90316-0261-473A-89DB-C22973630984}"/>
              </a:ext>
            </a:extLst>
          </p:cNvPr>
          <p:cNvSpPr>
            <a:spLocks noGrp="1"/>
          </p:cNvSpPr>
          <p:nvPr>
            <p:ph type="ftr" sz="quarter" idx="11"/>
          </p:nvPr>
        </p:nvSpPr>
        <p:spPr/>
        <p:txBody>
          <a:bodyPr/>
          <a:lstStyle/>
          <a:p>
            <a:r>
              <a:rPr lang="nl-BE"/>
              <a:t>Titel van de presentatie</a:t>
            </a:r>
          </a:p>
        </p:txBody>
      </p:sp>
      <p:sp>
        <p:nvSpPr>
          <p:cNvPr id="9" name="Tijdelijke aanduiding voor dianummer 8">
            <a:extLst>
              <a:ext uri="{FF2B5EF4-FFF2-40B4-BE49-F238E27FC236}">
                <a16:creationId xmlns:a16="http://schemas.microsoft.com/office/drawing/2014/main" id="{C9AAC146-4636-4E5A-A84D-9EC96FAB2D3E}"/>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1280400" y="1295400"/>
            <a:ext cx="9301567" cy="4611688"/>
          </a:xfrm>
        </p:spPr>
        <p:txBody>
          <a:bodyPr anchor="ctr"/>
          <a:lstStyle>
            <a:lvl1pPr marL="0" indent="0" algn="ctr">
              <a:buNone/>
              <a:defRPr/>
            </a:lvl1pPr>
          </a:lstStyle>
          <a:p>
            <a:endParaRPr lang="nl-BE"/>
          </a:p>
        </p:txBody>
      </p:sp>
    </p:spTree>
    <p:extLst>
      <p:ext uri="{BB962C8B-B14F-4D97-AF65-F5344CB8AC3E}">
        <p14:creationId xmlns:p14="http://schemas.microsoft.com/office/powerpoint/2010/main" val="4219133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4E3473E5-12B3-4067-8FAB-0C0452971BA2}"/>
              </a:ext>
            </a:extLst>
          </p:cNvPr>
          <p:cNvSpPr>
            <a:spLocks noGrp="1"/>
          </p:cNvSpPr>
          <p:nvPr>
            <p:ph type="dt" sz="half" idx="10"/>
          </p:nvPr>
        </p:nvSpPr>
        <p:spPr/>
        <p:txBody>
          <a:bodyPr/>
          <a:lstStyle/>
          <a:p>
            <a:endParaRPr lang="nl-BE"/>
          </a:p>
        </p:txBody>
      </p:sp>
      <p:sp>
        <p:nvSpPr>
          <p:cNvPr id="4" name="Tijdelijke aanduiding voor voettekst 3">
            <a:extLst>
              <a:ext uri="{FF2B5EF4-FFF2-40B4-BE49-F238E27FC236}">
                <a16:creationId xmlns:a16="http://schemas.microsoft.com/office/drawing/2014/main" id="{E5205202-803B-40C0-8FCF-E7381AE4E989}"/>
              </a:ext>
            </a:extLst>
          </p:cNvPr>
          <p:cNvSpPr>
            <a:spLocks noGrp="1"/>
          </p:cNvSpPr>
          <p:nvPr>
            <p:ph type="ftr" sz="quarter" idx="11"/>
          </p:nvPr>
        </p:nvSpPr>
        <p:spPr/>
        <p:txBody>
          <a:bodyPr/>
          <a:lstStyle/>
          <a:p>
            <a:r>
              <a:rPr lang="nl-BE"/>
              <a:t>Titel van de presentatie</a:t>
            </a:r>
          </a:p>
        </p:txBody>
      </p:sp>
      <p:sp>
        <p:nvSpPr>
          <p:cNvPr id="5" name="Tijdelijke aanduiding voor dianummer 4">
            <a:extLst>
              <a:ext uri="{FF2B5EF4-FFF2-40B4-BE49-F238E27FC236}">
                <a16:creationId xmlns:a16="http://schemas.microsoft.com/office/drawing/2014/main" id="{43488137-6613-43C0-B311-4B1FB099B41E}"/>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410178"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Tree>
    <p:extLst>
      <p:ext uri="{BB962C8B-B14F-4D97-AF65-F5344CB8AC3E}">
        <p14:creationId xmlns:p14="http://schemas.microsoft.com/office/powerpoint/2010/main" val="2493497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7DF97DE-814F-4A02-925B-4FA8DC174A8B}"/>
              </a:ext>
            </a:extLst>
          </p:cNvPr>
          <p:cNvSpPr>
            <a:spLocks noGrp="1"/>
          </p:cNvSpPr>
          <p:nvPr>
            <p:ph type="dt" sz="half" idx="10"/>
          </p:nvPr>
        </p:nvSpPr>
        <p:spPr/>
        <p:txBody>
          <a:bodyPr/>
          <a:lstStyle/>
          <a:p>
            <a:endParaRPr lang="nl-BE"/>
          </a:p>
        </p:txBody>
      </p:sp>
      <p:sp>
        <p:nvSpPr>
          <p:cNvPr id="3" name="Tijdelijke aanduiding voor voettekst 2">
            <a:extLst>
              <a:ext uri="{FF2B5EF4-FFF2-40B4-BE49-F238E27FC236}">
                <a16:creationId xmlns:a16="http://schemas.microsoft.com/office/drawing/2014/main" id="{639C6991-A2F7-45F1-A24C-12CAC083E581}"/>
              </a:ext>
            </a:extLst>
          </p:cNvPr>
          <p:cNvSpPr>
            <a:spLocks noGrp="1"/>
          </p:cNvSpPr>
          <p:nvPr>
            <p:ph type="ftr" sz="quarter" idx="11"/>
          </p:nvPr>
        </p:nvSpPr>
        <p:spPr/>
        <p:txBody>
          <a:bodyPr/>
          <a:lstStyle/>
          <a:p>
            <a:r>
              <a:rPr lang="nl-BE"/>
              <a:t>Titel van de presentatie</a:t>
            </a:r>
          </a:p>
        </p:txBody>
      </p:sp>
      <p:sp>
        <p:nvSpPr>
          <p:cNvPr id="4" name="Tijdelijke aanduiding voor dianummer 3">
            <a:extLst>
              <a:ext uri="{FF2B5EF4-FFF2-40B4-BE49-F238E27FC236}">
                <a16:creationId xmlns:a16="http://schemas.microsoft.com/office/drawing/2014/main" id="{291E0077-B4BD-4C07-BC35-57BD3CDF0909}"/>
              </a:ext>
            </a:extLst>
          </p:cNvPr>
          <p:cNvSpPr>
            <a:spLocks noGrp="1"/>
          </p:cNvSpPr>
          <p:nvPr>
            <p:ph type="sldNum" sz="quarter" idx="12"/>
          </p:nvPr>
        </p:nvSpPr>
        <p:spPr/>
        <p:txBody>
          <a:bodyPr/>
          <a:lstStyle/>
          <a:p>
            <a:fld id="{FF88DA20-ED00-471C-9170-60F590CB400A}" type="slidenum">
              <a:rPr lang="nl-BE" smtClean="0"/>
              <a:t>‹nr.›</a:t>
            </a:fld>
            <a:endParaRPr lang="nl-BE"/>
          </a:p>
        </p:txBody>
      </p:sp>
    </p:spTree>
    <p:extLst>
      <p:ext uri="{BB962C8B-B14F-4D97-AF65-F5344CB8AC3E}">
        <p14:creationId xmlns:p14="http://schemas.microsoft.com/office/powerpoint/2010/main" val="553358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C07FBAB6-D5AD-4111-86AE-B0D1FCE6FA68}" type="datetimeFigureOut">
              <a:rPr lang="nl-BE" smtClean="0"/>
              <a:t>26/11/2024</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73617992-18E1-4882-82E7-01F832B9E13F}" type="slidenum">
              <a:rPr lang="nl-BE" smtClean="0"/>
              <a:t>‹nr.›</a:t>
            </a:fld>
            <a:endParaRPr lang="nl-BE"/>
          </a:p>
        </p:txBody>
      </p:sp>
    </p:spTree>
    <p:extLst>
      <p:ext uri="{BB962C8B-B14F-4D97-AF65-F5344CB8AC3E}">
        <p14:creationId xmlns:p14="http://schemas.microsoft.com/office/powerpoint/2010/main" val="1172926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396000" y="612000"/>
            <a:ext cx="10515600"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1630328" y="2729021"/>
            <a:ext cx="9281274" cy="3090532"/>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54F6AD4E-0376-4AAB-8907-1E42C45378EA}"/>
              </a:ext>
            </a:extLst>
          </p:cNvPr>
          <p:cNvSpPr>
            <a:spLocks noGrp="1"/>
          </p:cNvSpPr>
          <p:nvPr>
            <p:ph type="dt" sz="half" idx="2"/>
          </p:nvPr>
        </p:nvSpPr>
        <p:spPr>
          <a:xfrm>
            <a:off x="4998576" y="6264004"/>
            <a:ext cx="2743200" cy="365125"/>
          </a:xfrm>
          <a:prstGeom prst="rect">
            <a:avLst/>
          </a:prstGeom>
        </p:spPr>
        <p:txBody>
          <a:bodyPr vert="horz" lIns="0" tIns="0" rIns="0" bIns="0" rtlCol="0" anchor="t" anchorCtr="0">
            <a:noAutofit/>
          </a:bodyPr>
          <a:lstStyle>
            <a:lvl1pPr algn="l">
              <a:defRPr sz="1200">
                <a:solidFill>
                  <a:schemeClr val="tx1"/>
                </a:solidFill>
                <a:latin typeface="+mj-lt"/>
              </a:defRPr>
            </a:lvl1pPr>
          </a:lstStyle>
          <a:p>
            <a:endParaRPr lang="nl-BE" dirty="0"/>
          </a:p>
        </p:txBody>
      </p:sp>
      <p:sp>
        <p:nvSpPr>
          <p:cNvPr id="5" name="Tijdelijke aanduiding voor voettekst 4">
            <a:extLst>
              <a:ext uri="{FF2B5EF4-FFF2-40B4-BE49-F238E27FC236}">
                <a16:creationId xmlns:a16="http://schemas.microsoft.com/office/drawing/2014/main" id="{8141D534-2D3B-4E3E-93F0-6E17F620AFFF}"/>
              </a:ext>
            </a:extLst>
          </p:cNvPr>
          <p:cNvSpPr>
            <a:spLocks noGrp="1"/>
          </p:cNvSpPr>
          <p:nvPr>
            <p:ph type="ftr" sz="quarter" idx="3"/>
          </p:nvPr>
        </p:nvSpPr>
        <p:spPr>
          <a:xfrm>
            <a:off x="861246" y="6264211"/>
            <a:ext cx="41148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r>
              <a:rPr lang="nl-BE" dirty="0"/>
              <a:t>Titel van de presentatie</a:t>
            </a:r>
          </a:p>
        </p:txBody>
      </p:sp>
      <p:sp>
        <p:nvSpPr>
          <p:cNvPr id="6" name="Tijdelijke aanduiding voor dianummer 5">
            <a:extLst>
              <a:ext uri="{FF2B5EF4-FFF2-40B4-BE49-F238E27FC236}">
                <a16:creationId xmlns:a16="http://schemas.microsoft.com/office/drawing/2014/main" id="{2AC6B2CE-C5EC-498A-A0F1-8E7B718BB6B3}"/>
              </a:ext>
            </a:extLst>
          </p:cNvPr>
          <p:cNvSpPr>
            <a:spLocks noGrp="1"/>
          </p:cNvSpPr>
          <p:nvPr>
            <p:ph type="sldNum" sz="quarter" idx="4"/>
          </p:nvPr>
        </p:nvSpPr>
        <p:spPr>
          <a:xfrm>
            <a:off x="534291"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pic>
        <p:nvPicPr>
          <p:cNvPr id="9" name="Afbeelding 8">
            <a:extLst>
              <a:ext uri="{FF2B5EF4-FFF2-40B4-BE49-F238E27FC236}">
                <a16:creationId xmlns:a16="http://schemas.microsoft.com/office/drawing/2014/main" id="{C54CFD1D-AE9F-4E01-BB96-1FD87EDE6CC2}"/>
              </a:ext>
            </a:extLst>
          </p:cNvPr>
          <p:cNvPicPr>
            <a:picLocks noChangeAspect="1"/>
          </p:cNvPicPr>
          <p:nvPr userDrawn="1"/>
        </p:nvPicPr>
        <p:blipFill>
          <a:blip r:embed="rId18" cstate="hqprint">
            <a:extLst>
              <a:ext uri="{28A0092B-C50C-407E-A947-70E740481C1C}">
                <a14:useLocalDpi xmlns:a14="http://schemas.microsoft.com/office/drawing/2010/main" val="0"/>
              </a:ext>
            </a:extLst>
          </a:blip>
          <a:stretch>
            <a:fillRect/>
          </a:stretch>
        </p:blipFill>
        <p:spPr>
          <a:xfrm>
            <a:off x="10625073" y="6073683"/>
            <a:ext cx="1153603" cy="370307"/>
          </a:xfrm>
          <a:prstGeom prst="rect">
            <a:avLst/>
          </a:prstGeom>
        </p:spPr>
      </p:pic>
      <p:sp>
        <p:nvSpPr>
          <p:cNvPr id="10" name="Gelijkbenige driehoek 9">
            <a:extLst>
              <a:ext uri="{FF2B5EF4-FFF2-40B4-BE49-F238E27FC236}">
                <a16:creationId xmlns:a16="http://schemas.microsoft.com/office/drawing/2014/main" id="{91F4572B-450D-4A18-A92E-3CDA65745A0D}"/>
              </a:ext>
            </a:extLst>
          </p:cNvPr>
          <p:cNvSpPr/>
          <p:nvPr userDrawn="1"/>
        </p:nvSpPr>
        <p:spPr>
          <a:xfrm rot="5400000">
            <a:off x="388523"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3853335005"/>
      </p:ext>
    </p:extLst>
  </p:cSld>
  <p:clrMap bg1="lt1" tx1="dk1" bg2="lt2" tx2="dk2" accent1="accent1" accent2="accent2" accent3="accent3" accent4="accent4" accent5="accent5" accent6="accent6" hlink="hlink" folHlink="folHlink"/>
  <p:sldLayoutIdLst>
    <p:sldLayoutId id="2147483668" r:id="rId1"/>
    <p:sldLayoutId id="2147483649" r:id="rId2"/>
    <p:sldLayoutId id="2147483667" r:id="rId3"/>
    <p:sldLayoutId id="2147483650" r:id="rId4"/>
    <p:sldLayoutId id="2147483661" r:id="rId5"/>
    <p:sldLayoutId id="2147483652" r:id="rId6"/>
    <p:sldLayoutId id="2147483651" r:id="rId7"/>
    <p:sldLayoutId id="2147483663" r:id="rId8"/>
    <p:sldLayoutId id="2147483666" r:id="rId9"/>
    <p:sldLayoutId id="2147483664" r:id="rId10"/>
    <p:sldLayoutId id="2147483665" r:id="rId11"/>
    <p:sldLayoutId id="2147483653" r:id="rId12"/>
    <p:sldLayoutId id="2147483669" r:id="rId13"/>
    <p:sldLayoutId id="2147483654" r:id="rId14"/>
    <p:sldLayoutId id="2147483655" r:id="rId15"/>
    <p:sldLayoutId id="2147483670" r:id="rId1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177800" indent="-1778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538163"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90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2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62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hyperlink" Target="https://www.odisee.be/nieuws/zo-werkt-het-nieuwe-examenplatform-an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go.odisee.be/seb-download"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3738282" y="2294966"/>
            <a:ext cx="2232212" cy="707886"/>
          </a:xfrm>
          <a:prstGeom prst="rect">
            <a:avLst/>
          </a:prstGeom>
          <a:noFill/>
        </p:spPr>
        <p:txBody>
          <a:bodyPr wrap="square" rtlCol="0">
            <a:spAutoFit/>
          </a:bodyPr>
          <a:lstStyle/>
          <a:p>
            <a:r>
              <a:rPr lang="nl-BE" sz="4000" dirty="0">
                <a:solidFill>
                  <a:schemeClr val="bg1"/>
                </a:solidFill>
              </a:rPr>
              <a:t>Welkom!</a:t>
            </a:r>
          </a:p>
        </p:txBody>
      </p:sp>
    </p:spTree>
    <p:extLst>
      <p:ext uri="{BB962C8B-B14F-4D97-AF65-F5344CB8AC3E}">
        <p14:creationId xmlns:p14="http://schemas.microsoft.com/office/powerpoint/2010/main" val="3361180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718ED56-9B95-423B-8216-9F178AD2C330}"/>
              </a:ext>
            </a:extLst>
          </p:cNvPr>
          <p:cNvSpPr>
            <a:spLocks noGrp="1"/>
          </p:cNvSpPr>
          <p:nvPr>
            <p:ph type="ctrTitle"/>
          </p:nvPr>
        </p:nvSpPr>
        <p:spPr>
          <a:xfrm>
            <a:off x="861248" y="747030"/>
            <a:ext cx="9806754" cy="1447247"/>
          </a:xfrm>
        </p:spPr>
        <p:txBody>
          <a:bodyPr/>
          <a:lstStyle/>
          <a:p>
            <a:r>
              <a:rPr lang="nl-BE" dirty="0"/>
              <a:t>Welkom!</a:t>
            </a:r>
          </a:p>
        </p:txBody>
      </p:sp>
      <p:sp>
        <p:nvSpPr>
          <p:cNvPr id="5" name="Ondertitel 4">
            <a:extLst>
              <a:ext uri="{FF2B5EF4-FFF2-40B4-BE49-F238E27FC236}">
                <a16:creationId xmlns:a16="http://schemas.microsoft.com/office/drawing/2014/main" id="{124F62E7-84EB-4132-BAC4-04FD56CAD6C3}"/>
              </a:ext>
            </a:extLst>
          </p:cNvPr>
          <p:cNvSpPr>
            <a:spLocks noGrp="1"/>
          </p:cNvSpPr>
          <p:nvPr>
            <p:ph type="subTitle" idx="1"/>
          </p:nvPr>
        </p:nvSpPr>
        <p:spPr>
          <a:xfrm>
            <a:off x="861247" y="2535772"/>
            <a:ext cx="10671111" cy="844783"/>
          </a:xfrm>
        </p:spPr>
        <p:txBody>
          <a:bodyPr/>
          <a:lstStyle/>
          <a:p>
            <a:r>
              <a:rPr lang="nl-BE" sz="3600" dirty="0"/>
              <a:t>Oefensessie – </a:t>
            </a:r>
            <a:br>
              <a:rPr lang="nl-BE" sz="3600" dirty="0"/>
            </a:br>
            <a:r>
              <a:rPr lang="nl-BE" sz="3600" dirty="0"/>
              <a:t>Online examenplatform ANS</a:t>
            </a:r>
          </a:p>
          <a:p>
            <a:endParaRPr lang="nl-BE" sz="3600" dirty="0"/>
          </a:p>
        </p:txBody>
      </p:sp>
      <p:sp>
        <p:nvSpPr>
          <p:cNvPr id="6" name="Tijdelijke aanduiding voor tekst 5">
            <a:extLst>
              <a:ext uri="{FF2B5EF4-FFF2-40B4-BE49-F238E27FC236}">
                <a16:creationId xmlns:a16="http://schemas.microsoft.com/office/drawing/2014/main" id="{18169475-DD59-4D84-BD2E-FA0DFEC69FA8}"/>
              </a:ext>
            </a:extLst>
          </p:cNvPr>
          <p:cNvSpPr>
            <a:spLocks noGrp="1"/>
          </p:cNvSpPr>
          <p:nvPr>
            <p:ph type="body" sz="quarter" idx="13"/>
          </p:nvPr>
        </p:nvSpPr>
        <p:spPr>
          <a:xfrm>
            <a:off x="1433051" y="3988384"/>
            <a:ext cx="6308725" cy="466613"/>
          </a:xfrm>
        </p:spPr>
        <p:txBody>
          <a:bodyPr/>
          <a:lstStyle/>
          <a:p>
            <a:r>
              <a:rPr lang="nl-BE" dirty="0"/>
              <a:t>Lennerd Kevelaerts en Joris De Lee</a:t>
            </a:r>
          </a:p>
        </p:txBody>
      </p:sp>
      <p:sp>
        <p:nvSpPr>
          <p:cNvPr id="7" name="Tijdelijke aanduiding voor tekst 6">
            <a:extLst>
              <a:ext uri="{FF2B5EF4-FFF2-40B4-BE49-F238E27FC236}">
                <a16:creationId xmlns:a16="http://schemas.microsoft.com/office/drawing/2014/main" id="{38443782-7588-4BA1-A888-94A8DEFEE0F0}"/>
              </a:ext>
            </a:extLst>
          </p:cNvPr>
          <p:cNvSpPr>
            <a:spLocks noGrp="1"/>
          </p:cNvSpPr>
          <p:nvPr>
            <p:ph type="body" sz="quarter" idx="14"/>
          </p:nvPr>
        </p:nvSpPr>
        <p:spPr>
          <a:xfrm>
            <a:off x="1440603" y="4482535"/>
            <a:ext cx="4662487" cy="1617663"/>
          </a:xfrm>
        </p:spPr>
        <p:txBody>
          <a:bodyPr/>
          <a:lstStyle/>
          <a:p>
            <a:r>
              <a:rPr lang="nl-BE" dirty="0"/>
              <a:t>26 november 2024</a:t>
            </a:r>
          </a:p>
        </p:txBody>
      </p:sp>
      <p:sp>
        <p:nvSpPr>
          <p:cNvPr id="9" name="Tijdelijke aanduiding voor dianummer 8">
            <a:extLst>
              <a:ext uri="{FF2B5EF4-FFF2-40B4-BE49-F238E27FC236}">
                <a16:creationId xmlns:a16="http://schemas.microsoft.com/office/drawing/2014/main" id="{FC613BBA-66FF-4B29-8641-2A8DBF9F46A4}"/>
              </a:ext>
            </a:extLst>
          </p:cNvPr>
          <p:cNvSpPr>
            <a:spLocks noGrp="1"/>
          </p:cNvSpPr>
          <p:nvPr>
            <p:ph type="sldNum" sz="quarter" idx="12"/>
          </p:nvPr>
        </p:nvSpPr>
        <p:spPr/>
        <p:txBody>
          <a:bodyPr/>
          <a:lstStyle/>
          <a:p>
            <a:fld id="{FF88DA20-ED00-471C-9170-60F590CB400A}" type="slidenum">
              <a:rPr lang="nl-BE" smtClean="0"/>
              <a:pPr/>
              <a:t>2</a:t>
            </a:fld>
            <a:endParaRPr lang="nl-BE" dirty="0"/>
          </a:p>
        </p:txBody>
      </p:sp>
    </p:spTree>
    <p:extLst>
      <p:ext uri="{BB962C8B-B14F-4D97-AF65-F5344CB8AC3E}">
        <p14:creationId xmlns:p14="http://schemas.microsoft.com/office/powerpoint/2010/main" val="1150308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9A78874-CA76-4C66-8AB0-DB0467756472}"/>
              </a:ext>
            </a:extLst>
          </p:cNvPr>
          <p:cNvSpPr>
            <a:spLocks noGrp="1"/>
          </p:cNvSpPr>
          <p:nvPr>
            <p:ph idx="1"/>
          </p:nvPr>
        </p:nvSpPr>
        <p:spPr>
          <a:xfrm>
            <a:off x="4277030" y="1764673"/>
            <a:ext cx="7361975" cy="3090532"/>
          </a:xfrm>
        </p:spPr>
        <p:txBody>
          <a:bodyPr/>
          <a:lstStyle/>
          <a:p>
            <a:r>
              <a:rPr lang="nl-BE" i="1" dirty="0"/>
              <a:t>Praktische toelichting examens</a:t>
            </a:r>
          </a:p>
          <a:p>
            <a:r>
              <a:rPr lang="nl-BE" i="1" dirty="0"/>
              <a:t>Praktische opstelling uitproberen</a:t>
            </a:r>
          </a:p>
          <a:p>
            <a:r>
              <a:rPr lang="nl-BE" i="1" dirty="0"/>
              <a:t>Testexamen doorlopen</a:t>
            </a:r>
          </a:p>
          <a:p>
            <a:r>
              <a:rPr lang="nl-BE" i="1" dirty="0"/>
              <a:t> </a:t>
            </a:r>
          </a:p>
        </p:txBody>
      </p:sp>
      <p:sp>
        <p:nvSpPr>
          <p:cNvPr id="4" name="Tijdelijke aanduiding voor dianummer 3">
            <a:extLst>
              <a:ext uri="{FF2B5EF4-FFF2-40B4-BE49-F238E27FC236}">
                <a16:creationId xmlns:a16="http://schemas.microsoft.com/office/drawing/2014/main" id="{859CE2FD-DE76-4295-BF54-E1613FCA4D28}"/>
              </a:ext>
            </a:extLst>
          </p:cNvPr>
          <p:cNvSpPr>
            <a:spLocks noGrp="1"/>
          </p:cNvSpPr>
          <p:nvPr>
            <p:ph type="sldNum" sz="quarter" idx="12"/>
          </p:nvPr>
        </p:nvSpPr>
        <p:spPr/>
        <p:txBody>
          <a:bodyPr/>
          <a:lstStyle/>
          <a:p>
            <a:fld id="{FF88DA20-ED00-471C-9170-60F590CB400A}" type="slidenum">
              <a:rPr lang="nl-BE" smtClean="0"/>
              <a:pPr/>
              <a:t>3</a:t>
            </a:fld>
            <a:endParaRPr lang="nl-BE"/>
          </a:p>
        </p:txBody>
      </p:sp>
      <p:sp>
        <p:nvSpPr>
          <p:cNvPr id="5" name="Tijdelijke aanduiding voor inhoud 4">
            <a:extLst>
              <a:ext uri="{FF2B5EF4-FFF2-40B4-BE49-F238E27FC236}">
                <a16:creationId xmlns:a16="http://schemas.microsoft.com/office/drawing/2014/main" id="{7740E662-A7E0-4313-9F07-59FA85CA3D96}"/>
              </a:ext>
            </a:extLst>
          </p:cNvPr>
          <p:cNvSpPr>
            <a:spLocks noGrp="1"/>
          </p:cNvSpPr>
          <p:nvPr>
            <p:ph idx="14"/>
          </p:nvPr>
        </p:nvSpPr>
        <p:spPr>
          <a:xfrm>
            <a:off x="1136469" y="1859599"/>
            <a:ext cx="2759338" cy="3090532"/>
          </a:xfrm>
        </p:spPr>
        <p:txBody>
          <a:bodyPr/>
          <a:lstStyle/>
          <a:p>
            <a:r>
              <a:rPr lang="nl-BE" dirty="0"/>
              <a:t>Vandaag</a:t>
            </a:r>
          </a:p>
        </p:txBody>
      </p:sp>
    </p:spTree>
    <p:extLst>
      <p:ext uri="{BB962C8B-B14F-4D97-AF65-F5344CB8AC3E}">
        <p14:creationId xmlns:p14="http://schemas.microsoft.com/office/powerpoint/2010/main" val="29191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8FE79E-D512-40E4-9792-89724CC88324}"/>
              </a:ext>
            </a:extLst>
          </p:cNvPr>
          <p:cNvSpPr>
            <a:spLocks noGrp="1"/>
          </p:cNvSpPr>
          <p:nvPr>
            <p:ph type="title"/>
          </p:nvPr>
        </p:nvSpPr>
        <p:spPr/>
        <p:txBody>
          <a:bodyPr/>
          <a:lstStyle/>
          <a:p>
            <a:r>
              <a:rPr lang="nl-BE" sz="3600" dirty="0"/>
              <a:t>Examenperiode 1</a:t>
            </a:r>
          </a:p>
        </p:txBody>
      </p:sp>
      <p:sp>
        <p:nvSpPr>
          <p:cNvPr id="3" name="Tijdelijke aanduiding voor inhoud 2">
            <a:extLst>
              <a:ext uri="{FF2B5EF4-FFF2-40B4-BE49-F238E27FC236}">
                <a16:creationId xmlns:a16="http://schemas.microsoft.com/office/drawing/2014/main" id="{AB9AC8AC-6FD9-4D80-B6E2-35B2CDC2AB49}"/>
              </a:ext>
            </a:extLst>
          </p:cNvPr>
          <p:cNvSpPr>
            <a:spLocks noGrp="1"/>
          </p:cNvSpPr>
          <p:nvPr>
            <p:ph idx="1"/>
          </p:nvPr>
        </p:nvSpPr>
        <p:spPr>
          <a:xfrm>
            <a:off x="1219950" y="1511384"/>
            <a:ext cx="10118610" cy="3132000"/>
          </a:xfrm>
        </p:spPr>
        <p:txBody>
          <a:bodyPr/>
          <a:lstStyle/>
          <a:p>
            <a:pPr marL="457200" indent="-457200">
              <a:buClr>
                <a:srgbClr val="FF0000"/>
              </a:buClr>
              <a:buFont typeface="Wingdings" panose="05000000000000000000" pitchFamily="2" charset="2"/>
              <a:buChar char="§"/>
            </a:pPr>
            <a:r>
              <a:rPr lang="nl-BE" dirty="0"/>
              <a:t>Vooruitgeschoven examens: 2/12</a:t>
            </a:r>
          </a:p>
          <a:p>
            <a:pPr marL="457200" indent="-457200">
              <a:buClr>
                <a:srgbClr val="FF0000"/>
              </a:buClr>
              <a:buFont typeface="Wingdings" panose="05000000000000000000" pitchFamily="2" charset="2"/>
              <a:buChar char="§"/>
            </a:pPr>
            <a:r>
              <a:rPr lang="nl-BE" dirty="0"/>
              <a:t>HAO-examens in januari: 6/1, 13/1, 20/1, 27/1</a:t>
            </a:r>
            <a:br>
              <a:rPr lang="nl-BE" dirty="0"/>
            </a:br>
            <a:endParaRPr lang="nl-BE" dirty="0"/>
          </a:p>
        </p:txBody>
      </p:sp>
      <p:sp>
        <p:nvSpPr>
          <p:cNvPr id="5" name="Tijdelijke aanduiding voor dianummer 4">
            <a:extLst>
              <a:ext uri="{FF2B5EF4-FFF2-40B4-BE49-F238E27FC236}">
                <a16:creationId xmlns:a16="http://schemas.microsoft.com/office/drawing/2014/main" id="{720174C9-B654-4700-B5D1-A7BD4D036920}"/>
              </a:ext>
            </a:extLst>
          </p:cNvPr>
          <p:cNvSpPr>
            <a:spLocks noGrp="1"/>
          </p:cNvSpPr>
          <p:nvPr>
            <p:ph type="sldNum" sz="quarter" idx="12"/>
          </p:nvPr>
        </p:nvSpPr>
        <p:spPr/>
        <p:txBody>
          <a:bodyPr/>
          <a:lstStyle/>
          <a:p>
            <a:fld id="{FF88DA20-ED00-471C-9170-60F590CB400A}" type="slidenum">
              <a:rPr lang="nl-BE" smtClean="0"/>
              <a:t>4</a:t>
            </a:fld>
            <a:endParaRPr lang="nl-BE"/>
          </a:p>
        </p:txBody>
      </p:sp>
      <p:sp>
        <p:nvSpPr>
          <p:cNvPr id="6" name="Tijdelijke aanduiding voor tekst 5">
            <a:extLst>
              <a:ext uri="{FF2B5EF4-FFF2-40B4-BE49-F238E27FC236}">
                <a16:creationId xmlns:a16="http://schemas.microsoft.com/office/drawing/2014/main" id="{8575CF33-0183-4D67-8A20-E24926D7D925}"/>
              </a:ext>
            </a:extLst>
          </p:cNvPr>
          <p:cNvSpPr>
            <a:spLocks noGrp="1"/>
          </p:cNvSpPr>
          <p:nvPr>
            <p:ph type="body" sz="quarter" idx="13"/>
          </p:nvPr>
        </p:nvSpPr>
        <p:spPr/>
        <p:txBody>
          <a:bodyPr/>
          <a:lstStyle/>
          <a:p>
            <a:endParaRPr lang="nl-BE"/>
          </a:p>
        </p:txBody>
      </p:sp>
    </p:spTree>
    <p:extLst>
      <p:ext uri="{BB962C8B-B14F-4D97-AF65-F5344CB8AC3E}">
        <p14:creationId xmlns:p14="http://schemas.microsoft.com/office/powerpoint/2010/main" val="3480541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8FE79E-D512-40E4-9792-89724CC88324}"/>
              </a:ext>
            </a:extLst>
          </p:cNvPr>
          <p:cNvSpPr>
            <a:spLocks noGrp="1"/>
          </p:cNvSpPr>
          <p:nvPr>
            <p:ph type="title"/>
          </p:nvPr>
        </p:nvSpPr>
        <p:spPr/>
        <p:txBody>
          <a:bodyPr/>
          <a:lstStyle/>
          <a:p>
            <a:r>
              <a:rPr lang="nl-BE" sz="3600" dirty="0"/>
              <a:t>Vooruitgeschoven examens</a:t>
            </a:r>
            <a:br>
              <a:rPr lang="nl-BE" sz="3600" dirty="0"/>
            </a:br>
            <a:r>
              <a:rPr lang="nl-BE" sz="3600" dirty="0"/>
              <a:t>(</a:t>
            </a:r>
            <a:r>
              <a:rPr lang="nl-BE" sz="3600" i="1" dirty="0"/>
              <a:t>geen inschrijving vereist vooraf</a:t>
            </a:r>
            <a:r>
              <a:rPr lang="nl-BE" sz="3600" dirty="0"/>
              <a:t>)</a:t>
            </a:r>
          </a:p>
        </p:txBody>
      </p:sp>
      <p:sp>
        <p:nvSpPr>
          <p:cNvPr id="3" name="Tijdelijke aanduiding voor inhoud 2">
            <a:extLst>
              <a:ext uri="{FF2B5EF4-FFF2-40B4-BE49-F238E27FC236}">
                <a16:creationId xmlns:a16="http://schemas.microsoft.com/office/drawing/2014/main" id="{AB9AC8AC-6FD9-4D80-B6E2-35B2CDC2AB49}"/>
              </a:ext>
            </a:extLst>
          </p:cNvPr>
          <p:cNvSpPr>
            <a:spLocks noGrp="1"/>
          </p:cNvSpPr>
          <p:nvPr>
            <p:ph idx="1"/>
          </p:nvPr>
        </p:nvSpPr>
        <p:spPr>
          <a:xfrm>
            <a:off x="396000" y="2258197"/>
            <a:ext cx="11616930" cy="3132000"/>
          </a:xfrm>
        </p:spPr>
        <p:txBody>
          <a:bodyPr/>
          <a:lstStyle/>
          <a:p>
            <a:br>
              <a:rPr lang="nl-BE" dirty="0"/>
            </a:br>
            <a:endParaRPr lang="nl-BE" dirty="0"/>
          </a:p>
          <a:p>
            <a:r>
              <a:rPr lang="nl-BE" dirty="0">
                <a:solidFill>
                  <a:srgbClr val="00B050"/>
                </a:solidFill>
                <a:latin typeface="Lucida Handwriting" panose="03010101010101010101" pitchFamily="66" charset="0"/>
              </a:rPr>
              <a:t>‘Verplicht’ </a:t>
            </a:r>
            <a:r>
              <a:rPr lang="nl-BE" dirty="0"/>
              <a:t>= enige HAO-examen</a:t>
            </a:r>
          </a:p>
          <a:p>
            <a:endParaRPr lang="nl-BE" dirty="0">
              <a:solidFill>
                <a:schemeClr val="bg1">
                  <a:lumMod val="65000"/>
                </a:schemeClr>
              </a:solidFill>
            </a:endParaRPr>
          </a:p>
          <a:p>
            <a:r>
              <a:rPr lang="nl-BE" dirty="0">
                <a:solidFill>
                  <a:schemeClr val="bg1">
                    <a:lumMod val="65000"/>
                  </a:schemeClr>
                </a:solidFill>
              </a:rPr>
              <a:t>Aansluiten bij de dagstudenten kan nog altijd !</a:t>
            </a:r>
            <a:br>
              <a:rPr lang="nl-BE" dirty="0">
                <a:solidFill>
                  <a:schemeClr val="bg1">
                    <a:lumMod val="65000"/>
                  </a:schemeClr>
                </a:solidFill>
              </a:rPr>
            </a:br>
            <a:r>
              <a:rPr lang="nl-BE" dirty="0">
                <a:solidFill>
                  <a:schemeClr val="bg1">
                    <a:lumMod val="65000"/>
                  </a:schemeClr>
                </a:solidFill>
              </a:rPr>
              <a:t>(of extra online HAO-examen in januari als geen examen voor dagstudenten)</a:t>
            </a:r>
          </a:p>
        </p:txBody>
      </p:sp>
      <p:sp>
        <p:nvSpPr>
          <p:cNvPr id="5" name="Tijdelijke aanduiding voor dianummer 4">
            <a:extLst>
              <a:ext uri="{FF2B5EF4-FFF2-40B4-BE49-F238E27FC236}">
                <a16:creationId xmlns:a16="http://schemas.microsoft.com/office/drawing/2014/main" id="{720174C9-B654-4700-B5D1-A7BD4D036920}"/>
              </a:ext>
            </a:extLst>
          </p:cNvPr>
          <p:cNvSpPr>
            <a:spLocks noGrp="1"/>
          </p:cNvSpPr>
          <p:nvPr>
            <p:ph type="sldNum" sz="quarter" idx="12"/>
          </p:nvPr>
        </p:nvSpPr>
        <p:spPr/>
        <p:txBody>
          <a:bodyPr/>
          <a:lstStyle/>
          <a:p>
            <a:fld id="{FF88DA20-ED00-471C-9170-60F590CB400A}" type="slidenum">
              <a:rPr lang="nl-BE" smtClean="0"/>
              <a:t>5</a:t>
            </a:fld>
            <a:endParaRPr lang="nl-BE"/>
          </a:p>
        </p:txBody>
      </p:sp>
      <p:sp>
        <p:nvSpPr>
          <p:cNvPr id="6" name="Tijdelijke aanduiding voor tekst 5">
            <a:extLst>
              <a:ext uri="{FF2B5EF4-FFF2-40B4-BE49-F238E27FC236}">
                <a16:creationId xmlns:a16="http://schemas.microsoft.com/office/drawing/2014/main" id="{8575CF33-0183-4D67-8A20-E24926D7D925}"/>
              </a:ext>
            </a:extLst>
          </p:cNvPr>
          <p:cNvSpPr>
            <a:spLocks noGrp="1"/>
          </p:cNvSpPr>
          <p:nvPr>
            <p:ph type="body" sz="quarter" idx="13"/>
          </p:nvPr>
        </p:nvSpPr>
        <p:spPr/>
        <p:txBody>
          <a:bodyPr/>
          <a:lstStyle/>
          <a:p>
            <a:endParaRPr lang="nl-BE"/>
          </a:p>
        </p:txBody>
      </p:sp>
      <p:pic>
        <p:nvPicPr>
          <p:cNvPr id="4" name="Afbeelding 3">
            <a:extLst>
              <a:ext uri="{FF2B5EF4-FFF2-40B4-BE49-F238E27FC236}">
                <a16:creationId xmlns:a16="http://schemas.microsoft.com/office/drawing/2014/main" id="{9AD96436-891D-2B84-9089-1C45F44EDD84}"/>
              </a:ext>
            </a:extLst>
          </p:cNvPr>
          <p:cNvPicPr>
            <a:picLocks noChangeAspect="1"/>
          </p:cNvPicPr>
          <p:nvPr/>
        </p:nvPicPr>
        <p:blipFill>
          <a:blip r:embed="rId2"/>
          <a:stretch>
            <a:fillRect/>
          </a:stretch>
        </p:blipFill>
        <p:spPr>
          <a:xfrm>
            <a:off x="6818076" y="228154"/>
            <a:ext cx="2038350" cy="2238375"/>
          </a:xfrm>
          <a:prstGeom prst="rect">
            <a:avLst/>
          </a:prstGeom>
        </p:spPr>
      </p:pic>
    </p:spTree>
    <p:extLst>
      <p:ext uri="{BB962C8B-B14F-4D97-AF65-F5344CB8AC3E}">
        <p14:creationId xmlns:p14="http://schemas.microsoft.com/office/powerpoint/2010/main" val="250150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1859B-BD71-CD21-AA80-5C895D51FC7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593DD6-F58D-C2D2-B08E-C50051A1B649}"/>
              </a:ext>
            </a:extLst>
          </p:cNvPr>
          <p:cNvSpPr>
            <a:spLocks noGrp="1"/>
          </p:cNvSpPr>
          <p:nvPr>
            <p:ph type="title"/>
          </p:nvPr>
        </p:nvSpPr>
        <p:spPr/>
        <p:txBody>
          <a:bodyPr/>
          <a:lstStyle/>
          <a:p>
            <a:r>
              <a:rPr lang="nl-BE" sz="3600" dirty="0"/>
              <a:t>Examenperiode 1</a:t>
            </a:r>
          </a:p>
        </p:txBody>
      </p:sp>
      <p:sp>
        <p:nvSpPr>
          <p:cNvPr id="3" name="Tijdelijke aanduiding voor inhoud 2">
            <a:extLst>
              <a:ext uri="{FF2B5EF4-FFF2-40B4-BE49-F238E27FC236}">
                <a16:creationId xmlns:a16="http://schemas.microsoft.com/office/drawing/2014/main" id="{3EE71ECC-532E-06CE-9426-15E2E03AC7CE}"/>
              </a:ext>
            </a:extLst>
          </p:cNvPr>
          <p:cNvSpPr>
            <a:spLocks noGrp="1"/>
          </p:cNvSpPr>
          <p:nvPr>
            <p:ph idx="1"/>
          </p:nvPr>
        </p:nvSpPr>
        <p:spPr>
          <a:xfrm>
            <a:off x="1219950" y="1511384"/>
            <a:ext cx="10118610" cy="3132000"/>
          </a:xfrm>
        </p:spPr>
        <p:txBody>
          <a:bodyPr/>
          <a:lstStyle/>
          <a:p>
            <a:pPr marL="457200" indent="-457200">
              <a:buClr>
                <a:srgbClr val="FF0000"/>
              </a:buClr>
              <a:buFont typeface="Wingdings" panose="05000000000000000000" pitchFamily="2" charset="2"/>
              <a:buChar char="§"/>
            </a:pPr>
            <a:r>
              <a:rPr lang="nl-BE" dirty="0"/>
              <a:t>Vooruitgeschoven examens: 2/12</a:t>
            </a:r>
          </a:p>
          <a:p>
            <a:pPr marL="457200" indent="-457200">
              <a:buClr>
                <a:srgbClr val="FF0000"/>
              </a:buClr>
              <a:buFont typeface="Wingdings" panose="05000000000000000000" pitchFamily="2" charset="2"/>
              <a:buChar char="§"/>
            </a:pPr>
            <a:r>
              <a:rPr lang="nl-BE" dirty="0"/>
              <a:t>HAO-examens in januari: 6/1, 13/1, 20/1, 27/1</a:t>
            </a:r>
            <a:br>
              <a:rPr lang="nl-BE" dirty="0"/>
            </a:br>
            <a:endParaRPr lang="nl-BE" dirty="0"/>
          </a:p>
          <a:p>
            <a:r>
              <a:rPr lang="nl-BE" dirty="0">
                <a:solidFill>
                  <a:schemeClr val="bg1">
                    <a:lumMod val="65000"/>
                  </a:schemeClr>
                </a:solidFill>
              </a:rPr>
              <a:t>Aansluiten bij de dagstudenten kan, als van toepassing. Indien niet, dan extra online examenmoment -&gt; altijd 2 examenmomenten</a:t>
            </a:r>
          </a:p>
          <a:p>
            <a:endParaRPr lang="nl-BE" sz="900" dirty="0">
              <a:solidFill>
                <a:schemeClr val="bg1">
                  <a:lumMod val="65000"/>
                </a:schemeClr>
              </a:solidFill>
            </a:endParaRPr>
          </a:p>
          <a:p>
            <a:r>
              <a:rPr lang="nl-BE" dirty="0">
                <a:solidFill>
                  <a:schemeClr val="bg1">
                    <a:lumMod val="65000"/>
                  </a:schemeClr>
                </a:solidFill>
              </a:rPr>
              <a:t>Eerste versie examenrooster op studentenportaal. Je Individueel Examenrooster (IER) is steeds meest actueel en officieel.</a:t>
            </a:r>
          </a:p>
          <a:p>
            <a:br>
              <a:rPr lang="nl-BE" sz="900" dirty="0">
                <a:solidFill>
                  <a:schemeClr val="bg1">
                    <a:lumMod val="65000"/>
                  </a:schemeClr>
                </a:solidFill>
              </a:rPr>
            </a:br>
            <a:r>
              <a:rPr lang="nl-BE" dirty="0">
                <a:solidFill>
                  <a:schemeClr val="bg1">
                    <a:lumMod val="65000"/>
                  </a:schemeClr>
                </a:solidFill>
              </a:rPr>
              <a:t>Bij keuze uit twee data in januari -&gt; je zal vooraf moeten aangeven wat je keuze is, communicatie volgt in december</a:t>
            </a:r>
          </a:p>
        </p:txBody>
      </p:sp>
      <p:sp>
        <p:nvSpPr>
          <p:cNvPr id="5" name="Tijdelijke aanduiding voor dianummer 4">
            <a:extLst>
              <a:ext uri="{FF2B5EF4-FFF2-40B4-BE49-F238E27FC236}">
                <a16:creationId xmlns:a16="http://schemas.microsoft.com/office/drawing/2014/main" id="{F6EAA78C-07C4-262B-91E0-0247F83A5038}"/>
              </a:ext>
            </a:extLst>
          </p:cNvPr>
          <p:cNvSpPr>
            <a:spLocks noGrp="1"/>
          </p:cNvSpPr>
          <p:nvPr>
            <p:ph type="sldNum" sz="quarter" idx="12"/>
          </p:nvPr>
        </p:nvSpPr>
        <p:spPr/>
        <p:txBody>
          <a:bodyPr/>
          <a:lstStyle/>
          <a:p>
            <a:fld id="{FF88DA20-ED00-471C-9170-60F590CB400A}" type="slidenum">
              <a:rPr lang="nl-BE" smtClean="0"/>
              <a:t>6</a:t>
            </a:fld>
            <a:endParaRPr lang="nl-BE"/>
          </a:p>
        </p:txBody>
      </p:sp>
      <p:sp>
        <p:nvSpPr>
          <p:cNvPr id="6" name="Tijdelijke aanduiding voor tekst 5">
            <a:extLst>
              <a:ext uri="{FF2B5EF4-FFF2-40B4-BE49-F238E27FC236}">
                <a16:creationId xmlns:a16="http://schemas.microsoft.com/office/drawing/2014/main" id="{53B0BE62-0C4F-05FB-359B-2BCBAC02FC2D}"/>
              </a:ext>
            </a:extLst>
          </p:cNvPr>
          <p:cNvSpPr>
            <a:spLocks noGrp="1"/>
          </p:cNvSpPr>
          <p:nvPr>
            <p:ph type="body" sz="quarter" idx="13"/>
          </p:nvPr>
        </p:nvSpPr>
        <p:spPr/>
        <p:txBody>
          <a:bodyPr/>
          <a:lstStyle/>
          <a:p>
            <a:endParaRPr lang="nl-BE"/>
          </a:p>
        </p:txBody>
      </p:sp>
    </p:spTree>
    <p:extLst>
      <p:ext uri="{BB962C8B-B14F-4D97-AF65-F5344CB8AC3E}">
        <p14:creationId xmlns:p14="http://schemas.microsoft.com/office/powerpoint/2010/main" val="382074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4C5F4987-9381-4A3D-86B6-665C8EAAD7C5}"/>
              </a:ext>
            </a:extLst>
          </p:cNvPr>
          <p:cNvSpPr>
            <a:spLocks noGrp="1"/>
          </p:cNvSpPr>
          <p:nvPr>
            <p:ph type="title"/>
          </p:nvPr>
        </p:nvSpPr>
        <p:spPr/>
        <p:txBody>
          <a:bodyPr/>
          <a:lstStyle/>
          <a:p>
            <a:r>
              <a:rPr lang="nl-BE" sz="3600" dirty="0"/>
              <a:t>Je examenrooster</a:t>
            </a:r>
          </a:p>
        </p:txBody>
      </p:sp>
      <p:sp>
        <p:nvSpPr>
          <p:cNvPr id="8" name="Tijdelijke aanduiding voor inhoud 7">
            <a:extLst>
              <a:ext uri="{FF2B5EF4-FFF2-40B4-BE49-F238E27FC236}">
                <a16:creationId xmlns:a16="http://schemas.microsoft.com/office/drawing/2014/main" id="{277E38FB-61DE-4D15-B01C-AD576710333D}"/>
              </a:ext>
            </a:extLst>
          </p:cNvPr>
          <p:cNvSpPr>
            <a:spLocks noGrp="1"/>
          </p:cNvSpPr>
          <p:nvPr>
            <p:ph idx="1"/>
          </p:nvPr>
        </p:nvSpPr>
        <p:spPr>
          <a:xfrm>
            <a:off x="956684" y="1353150"/>
            <a:ext cx="10736205" cy="3132000"/>
          </a:xfrm>
        </p:spPr>
        <p:txBody>
          <a:bodyPr/>
          <a:lstStyle/>
          <a:p>
            <a:pPr marL="457200" indent="-457200">
              <a:buFont typeface="Wingdings" panose="05000000000000000000" pitchFamily="2" charset="2"/>
              <a:buChar char="§"/>
            </a:pPr>
            <a:r>
              <a:rPr lang="nl-BE" dirty="0"/>
              <a:t>Via </a:t>
            </a:r>
            <a:r>
              <a:rPr lang="nl-BE" dirty="0">
                <a:solidFill>
                  <a:srgbClr val="00B050"/>
                </a:solidFill>
              </a:rPr>
              <a:t>studentenportaal </a:t>
            </a:r>
            <a:r>
              <a:rPr lang="nl-BE" i="1" dirty="0"/>
              <a:t>(‘Info voor HAO-studenten’)</a:t>
            </a:r>
          </a:p>
          <a:p>
            <a:pPr marL="457200" indent="-457200">
              <a:buFont typeface="Wingdings" panose="05000000000000000000" pitchFamily="2" charset="2"/>
              <a:buChar char="à"/>
            </a:pPr>
            <a:r>
              <a:rPr lang="nl-BE" dirty="0">
                <a:sym typeface="Wingdings" panose="05000000000000000000" pitchFamily="2" charset="2"/>
              </a:rPr>
              <a:t>Overzicht van alle HAO-examens, vanaf 15/11</a:t>
            </a:r>
          </a:p>
          <a:p>
            <a:pPr marL="457200" indent="-457200">
              <a:buFont typeface="Wingdings" panose="05000000000000000000" pitchFamily="2" charset="2"/>
              <a:buChar char="à"/>
            </a:pPr>
            <a:r>
              <a:rPr lang="nl-BE" dirty="0">
                <a:sym typeface="Wingdings" panose="05000000000000000000" pitchFamily="2" charset="2"/>
              </a:rPr>
              <a:t>Overzicht van vooruitgeschoven examens 2/12 </a:t>
            </a:r>
            <a:br>
              <a:rPr lang="nl-BE" dirty="0">
                <a:sym typeface="Wingdings" panose="05000000000000000000" pitchFamily="2" charset="2"/>
              </a:rPr>
            </a:br>
            <a:r>
              <a:rPr lang="nl-BE" dirty="0">
                <a:sym typeface="Wingdings" panose="05000000000000000000" pitchFamily="2" charset="2"/>
              </a:rPr>
              <a:t>(zie overzicht contactmomenten)</a:t>
            </a:r>
            <a:endParaRPr lang="nl-BE" dirty="0">
              <a:highlight>
                <a:srgbClr val="FFFF00"/>
              </a:highlight>
              <a:sym typeface="Wingdings" panose="05000000000000000000" pitchFamily="2" charset="2"/>
            </a:endParaRPr>
          </a:p>
          <a:p>
            <a:pPr marL="457200" indent="-457200">
              <a:buFont typeface="Wingdings" panose="05000000000000000000" pitchFamily="2" charset="2"/>
              <a:buChar char="à"/>
            </a:pPr>
            <a:r>
              <a:rPr lang="nl-BE" dirty="0">
                <a:sym typeface="Wingdings" panose="05000000000000000000" pitchFamily="2" charset="2"/>
              </a:rPr>
              <a:t>Indien meerdere examenmomenten in januari -&gt; keuze registreren</a:t>
            </a:r>
            <a:br>
              <a:rPr lang="nl-BE" dirty="0">
                <a:sym typeface="Wingdings" panose="05000000000000000000" pitchFamily="2" charset="2"/>
              </a:rPr>
            </a:br>
            <a:endParaRPr lang="nl-BE" sz="1200" dirty="0"/>
          </a:p>
          <a:p>
            <a:pPr marL="457200" indent="-457200">
              <a:buFont typeface="Wingdings" panose="05000000000000000000" pitchFamily="2" charset="2"/>
              <a:buChar char="§"/>
            </a:pPr>
            <a:r>
              <a:rPr lang="nl-BE" dirty="0"/>
              <a:t>Via </a:t>
            </a:r>
            <a:r>
              <a:rPr lang="nl-BE" dirty="0">
                <a:solidFill>
                  <a:srgbClr val="00B050"/>
                </a:solidFill>
              </a:rPr>
              <a:t>Mijn Loket</a:t>
            </a:r>
            <a:r>
              <a:rPr lang="nl-BE" dirty="0"/>
              <a:t> (</a:t>
            </a:r>
            <a:r>
              <a:rPr lang="nl-BE" i="1" dirty="0"/>
              <a:t>odisee.be/dashboard</a:t>
            </a:r>
            <a:r>
              <a:rPr lang="nl-BE" dirty="0"/>
              <a:t>)</a:t>
            </a:r>
          </a:p>
          <a:p>
            <a:pPr marL="457200" indent="-457200">
              <a:buFont typeface="Wingdings" panose="05000000000000000000" pitchFamily="2" charset="2"/>
              <a:buChar char="à"/>
            </a:pPr>
            <a:r>
              <a:rPr lang="nl-BE" dirty="0">
                <a:sym typeface="Wingdings" panose="05000000000000000000" pitchFamily="2" charset="2"/>
              </a:rPr>
              <a:t>Je </a:t>
            </a:r>
            <a:r>
              <a:rPr lang="nl-BE" dirty="0"/>
              <a:t>individueel rooster (IER = Individueel </a:t>
            </a:r>
            <a:r>
              <a:rPr lang="nl-BE" dirty="0" err="1"/>
              <a:t>ExamenRooster</a:t>
            </a:r>
            <a:r>
              <a:rPr lang="nl-BE" dirty="0"/>
              <a:t>), vanaf 2 dec</a:t>
            </a:r>
          </a:p>
          <a:p>
            <a:pPr marL="457200" indent="-457200">
              <a:buFont typeface="Wingdings" panose="05000000000000000000" pitchFamily="2" charset="2"/>
              <a:buChar char="à"/>
            </a:pPr>
            <a:r>
              <a:rPr lang="nl-BE" dirty="0"/>
              <a:t>Je examenkaart (opgelet: taaltesten)</a:t>
            </a:r>
            <a:endParaRPr lang="nl-BE" dirty="0">
              <a:highlight>
                <a:srgbClr val="FFFF00"/>
              </a:highlight>
            </a:endParaRPr>
          </a:p>
          <a:p>
            <a:pPr marL="457200" indent="-457200">
              <a:buFont typeface="Wingdings" panose="05000000000000000000" pitchFamily="2" charset="2"/>
              <a:buChar char="à"/>
            </a:pPr>
            <a:r>
              <a:rPr lang="nl-BE" dirty="0"/>
              <a:t>OK? Geen verder inschrijven op examens</a:t>
            </a:r>
            <a:endParaRPr lang="nl-BE" dirty="0">
              <a:highlight>
                <a:srgbClr val="FFFF00"/>
              </a:highlight>
            </a:endParaRPr>
          </a:p>
          <a:p>
            <a:endParaRPr lang="nl-BE" dirty="0"/>
          </a:p>
        </p:txBody>
      </p:sp>
      <p:sp>
        <p:nvSpPr>
          <p:cNvPr id="5" name="Tijdelijke aanduiding voor dianummer 4">
            <a:extLst>
              <a:ext uri="{FF2B5EF4-FFF2-40B4-BE49-F238E27FC236}">
                <a16:creationId xmlns:a16="http://schemas.microsoft.com/office/drawing/2014/main" id="{0B91FAB3-089B-4CE2-AF32-74528DA4178A}"/>
              </a:ext>
            </a:extLst>
          </p:cNvPr>
          <p:cNvSpPr>
            <a:spLocks noGrp="1"/>
          </p:cNvSpPr>
          <p:nvPr>
            <p:ph type="sldNum" sz="quarter" idx="12"/>
          </p:nvPr>
        </p:nvSpPr>
        <p:spPr/>
        <p:txBody>
          <a:bodyPr/>
          <a:lstStyle/>
          <a:p>
            <a:fld id="{FF88DA20-ED00-471C-9170-60F590CB400A}" type="slidenum">
              <a:rPr lang="nl-BE" smtClean="0"/>
              <a:pPr/>
              <a:t>7</a:t>
            </a:fld>
            <a:endParaRPr lang="nl-BE"/>
          </a:p>
        </p:txBody>
      </p:sp>
      <p:sp>
        <p:nvSpPr>
          <p:cNvPr id="9" name="Tijdelijke aanduiding voor tekst 8">
            <a:extLst>
              <a:ext uri="{FF2B5EF4-FFF2-40B4-BE49-F238E27FC236}">
                <a16:creationId xmlns:a16="http://schemas.microsoft.com/office/drawing/2014/main" id="{54477C32-DBAA-4B09-8A36-FA7A153DA5F0}"/>
              </a:ext>
            </a:extLst>
          </p:cNvPr>
          <p:cNvSpPr>
            <a:spLocks noGrp="1"/>
          </p:cNvSpPr>
          <p:nvPr>
            <p:ph type="body" sz="quarter" idx="13"/>
          </p:nvPr>
        </p:nvSpPr>
        <p:spPr/>
        <p:txBody>
          <a:bodyPr/>
          <a:lstStyle/>
          <a:p>
            <a:endParaRPr lang="nl-BE"/>
          </a:p>
        </p:txBody>
      </p:sp>
    </p:spTree>
    <p:extLst>
      <p:ext uri="{BB962C8B-B14F-4D97-AF65-F5344CB8AC3E}">
        <p14:creationId xmlns:p14="http://schemas.microsoft.com/office/powerpoint/2010/main" val="228799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z="3600" dirty="0"/>
              <a:t>Online examens </a:t>
            </a:r>
          </a:p>
        </p:txBody>
      </p:sp>
      <p:sp>
        <p:nvSpPr>
          <p:cNvPr id="3" name="Tijdelijke aanduiding voor inhoud 2"/>
          <p:cNvSpPr>
            <a:spLocks noGrp="1"/>
          </p:cNvSpPr>
          <p:nvPr>
            <p:ph idx="1"/>
          </p:nvPr>
        </p:nvSpPr>
        <p:spPr>
          <a:xfrm>
            <a:off x="1573818" y="1366127"/>
            <a:ext cx="9291600" cy="4125745"/>
          </a:xfrm>
        </p:spPr>
        <p:txBody>
          <a:bodyPr/>
          <a:lstStyle/>
          <a:p>
            <a:r>
              <a:rPr lang="nl-BE" dirty="0"/>
              <a:t>Mondeling </a:t>
            </a:r>
            <a:r>
              <a:rPr lang="nl-BE"/>
              <a:t>examen?</a:t>
            </a:r>
            <a:endParaRPr lang="nl-BE" dirty="0"/>
          </a:p>
        </p:txBody>
      </p:sp>
      <p:sp>
        <p:nvSpPr>
          <p:cNvPr id="5" name="Tijdelijke aanduiding voor dianummer 4"/>
          <p:cNvSpPr>
            <a:spLocks noGrp="1"/>
          </p:cNvSpPr>
          <p:nvPr>
            <p:ph type="sldNum" sz="quarter" idx="12"/>
          </p:nvPr>
        </p:nvSpPr>
        <p:spPr/>
        <p:txBody>
          <a:bodyPr/>
          <a:lstStyle/>
          <a:p>
            <a:fld id="{FF88DA20-ED00-471C-9170-60F590CB400A}" type="slidenum">
              <a:rPr lang="nl-BE" smtClean="0"/>
              <a:t>8</a:t>
            </a:fld>
            <a:endParaRPr lang="nl-BE"/>
          </a:p>
        </p:txBody>
      </p:sp>
      <p:sp>
        <p:nvSpPr>
          <p:cNvPr id="6" name="Tijdelijke aanduiding voor tekst 5"/>
          <p:cNvSpPr>
            <a:spLocks noGrp="1"/>
          </p:cNvSpPr>
          <p:nvPr>
            <p:ph type="body" sz="quarter" idx="13"/>
          </p:nvPr>
        </p:nvSpPr>
        <p:spPr/>
        <p:txBody>
          <a:bodyPr/>
          <a:lstStyle/>
          <a:p>
            <a:endParaRPr lang="nl-BE"/>
          </a:p>
        </p:txBody>
      </p:sp>
      <p:pic>
        <p:nvPicPr>
          <p:cNvPr id="11" name="Afbeelding 10">
            <a:extLst>
              <a:ext uri="{FF2B5EF4-FFF2-40B4-BE49-F238E27FC236}">
                <a16:creationId xmlns:a16="http://schemas.microsoft.com/office/drawing/2014/main" id="{11A21007-7696-4691-A757-B8A8DE4D9A89}"/>
              </a:ext>
            </a:extLst>
          </p:cNvPr>
          <p:cNvPicPr>
            <a:picLocks noChangeAspect="1"/>
          </p:cNvPicPr>
          <p:nvPr/>
        </p:nvPicPr>
        <p:blipFill>
          <a:blip r:embed="rId3"/>
          <a:stretch>
            <a:fillRect/>
          </a:stretch>
        </p:blipFill>
        <p:spPr>
          <a:xfrm>
            <a:off x="678291" y="1842939"/>
            <a:ext cx="5587446" cy="4254875"/>
          </a:xfrm>
          <a:prstGeom prst="rect">
            <a:avLst/>
          </a:prstGeom>
        </p:spPr>
      </p:pic>
      <p:pic>
        <p:nvPicPr>
          <p:cNvPr id="3074" name="Picture 2" descr="Microsoft Teams Quick Start: Implementatie, Governance &amp;amp; Support | Cegeka  België"/>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3818" y="2075783"/>
            <a:ext cx="6609600" cy="3719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49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z="3600" dirty="0"/>
              <a:t>Online examens </a:t>
            </a:r>
          </a:p>
        </p:txBody>
      </p:sp>
      <p:sp>
        <p:nvSpPr>
          <p:cNvPr id="3" name="Tijdelijke aanduiding voor inhoud 2"/>
          <p:cNvSpPr>
            <a:spLocks noGrp="1"/>
          </p:cNvSpPr>
          <p:nvPr>
            <p:ph idx="1"/>
          </p:nvPr>
        </p:nvSpPr>
        <p:spPr>
          <a:xfrm>
            <a:off x="1453745" y="1510009"/>
            <a:ext cx="9291600" cy="4125745"/>
          </a:xfrm>
        </p:spPr>
        <p:txBody>
          <a:bodyPr/>
          <a:lstStyle/>
          <a:p>
            <a:r>
              <a:rPr lang="nl-BE" dirty="0"/>
              <a:t>Schriftelijk examen? </a:t>
            </a:r>
          </a:p>
        </p:txBody>
      </p:sp>
      <p:sp>
        <p:nvSpPr>
          <p:cNvPr id="4" name="Tijdelijke aanduiding voor voettekst 3"/>
          <p:cNvSpPr>
            <a:spLocks noGrp="1"/>
          </p:cNvSpPr>
          <p:nvPr>
            <p:ph type="ftr" sz="quarter" idx="11"/>
          </p:nvPr>
        </p:nvSpPr>
        <p:spPr/>
        <p:txBody>
          <a:bodyPr/>
          <a:lstStyle/>
          <a:p>
            <a:r>
              <a:rPr lang="nl-BE"/>
              <a:t>Titel van de presentatie</a:t>
            </a:r>
          </a:p>
        </p:txBody>
      </p:sp>
      <p:sp>
        <p:nvSpPr>
          <p:cNvPr id="5" name="Tijdelijke aanduiding voor dianummer 4"/>
          <p:cNvSpPr>
            <a:spLocks noGrp="1"/>
          </p:cNvSpPr>
          <p:nvPr>
            <p:ph type="sldNum" sz="quarter" idx="12"/>
          </p:nvPr>
        </p:nvSpPr>
        <p:spPr/>
        <p:txBody>
          <a:bodyPr/>
          <a:lstStyle/>
          <a:p>
            <a:fld id="{FF88DA20-ED00-471C-9170-60F590CB400A}" type="slidenum">
              <a:rPr lang="nl-BE" smtClean="0"/>
              <a:t>9</a:t>
            </a:fld>
            <a:endParaRPr lang="nl-BE"/>
          </a:p>
        </p:txBody>
      </p:sp>
      <p:sp>
        <p:nvSpPr>
          <p:cNvPr id="6" name="Tijdelijke aanduiding voor tekst 5"/>
          <p:cNvSpPr>
            <a:spLocks noGrp="1"/>
          </p:cNvSpPr>
          <p:nvPr>
            <p:ph type="body" sz="quarter" idx="13"/>
          </p:nvPr>
        </p:nvSpPr>
        <p:spPr/>
        <p:txBody>
          <a:bodyPr/>
          <a:lstStyle/>
          <a:p>
            <a:endParaRPr lang="nl-BE"/>
          </a:p>
        </p:txBody>
      </p:sp>
      <p:sp>
        <p:nvSpPr>
          <p:cNvPr id="7" name="Tekstvak 6"/>
          <p:cNvSpPr txBox="1"/>
          <p:nvPr/>
        </p:nvSpPr>
        <p:spPr>
          <a:xfrm>
            <a:off x="1329500" y="2146051"/>
            <a:ext cx="7293091" cy="584775"/>
          </a:xfrm>
          <a:prstGeom prst="rect">
            <a:avLst/>
          </a:prstGeom>
          <a:noFill/>
        </p:spPr>
        <p:txBody>
          <a:bodyPr wrap="square" rtlCol="0">
            <a:spAutoFit/>
          </a:bodyPr>
          <a:lstStyle/>
          <a:p>
            <a:r>
              <a:rPr lang="nl-BE" sz="3200" dirty="0">
                <a:sym typeface="Wingdings" panose="05000000000000000000" pitchFamily="2" charset="2"/>
              </a:rPr>
              <a:t>MS Teams +  ANS</a:t>
            </a:r>
          </a:p>
        </p:txBody>
      </p:sp>
      <p:pic>
        <p:nvPicPr>
          <p:cNvPr id="9" name="Picture 2" descr="Microsoft Streamlines Teams Calling, Enhances Capabilities | No Ji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1600" y="-28282"/>
            <a:ext cx="4470400" cy="298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388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45770" y="501426"/>
            <a:ext cx="11361420" cy="668843"/>
          </a:xfrm>
        </p:spPr>
        <p:txBody>
          <a:bodyPr>
            <a:normAutofit/>
          </a:bodyPr>
          <a:lstStyle/>
          <a:p>
            <a:r>
              <a:rPr lang="nl-BE" dirty="0"/>
              <a:t>Het nieuwe online examenplatform ANS -&gt; bekijk info op het studentenplatform </a:t>
            </a:r>
          </a:p>
        </p:txBody>
      </p:sp>
      <p:pic>
        <p:nvPicPr>
          <p:cNvPr id="8" name="Afbeelding 7">
            <a:extLst>
              <a:ext uri="{FF2B5EF4-FFF2-40B4-BE49-F238E27FC236}">
                <a16:creationId xmlns:a16="http://schemas.microsoft.com/office/drawing/2014/main" id="{0B9868ED-8A97-26DD-1AD4-7F52CB57932C}"/>
              </a:ext>
            </a:extLst>
          </p:cNvPr>
          <p:cNvPicPr>
            <a:picLocks noChangeAspect="1"/>
          </p:cNvPicPr>
          <p:nvPr/>
        </p:nvPicPr>
        <p:blipFill>
          <a:blip r:embed="rId3"/>
          <a:stretch>
            <a:fillRect/>
          </a:stretch>
        </p:blipFill>
        <p:spPr>
          <a:xfrm>
            <a:off x="800100" y="1051559"/>
            <a:ext cx="8003778" cy="4673380"/>
          </a:xfrm>
          <a:prstGeom prst="rect">
            <a:avLst/>
          </a:prstGeom>
        </p:spPr>
      </p:pic>
      <p:sp>
        <p:nvSpPr>
          <p:cNvPr id="4" name="Tekstvak 3">
            <a:extLst>
              <a:ext uri="{FF2B5EF4-FFF2-40B4-BE49-F238E27FC236}">
                <a16:creationId xmlns:a16="http://schemas.microsoft.com/office/drawing/2014/main" id="{FF3D7B22-E684-9B2D-D959-5A875882CA3F}"/>
              </a:ext>
            </a:extLst>
          </p:cNvPr>
          <p:cNvSpPr txBox="1"/>
          <p:nvPr/>
        </p:nvSpPr>
        <p:spPr>
          <a:xfrm>
            <a:off x="800100" y="6044239"/>
            <a:ext cx="9422296" cy="461665"/>
          </a:xfrm>
          <a:prstGeom prst="rect">
            <a:avLst/>
          </a:prstGeom>
          <a:noFill/>
        </p:spPr>
        <p:txBody>
          <a:bodyPr wrap="square">
            <a:spAutoFit/>
          </a:bodyPr>
          <a:lstStyle/>
          <a:p>
            <a:r>
              <a:rPr lang="nl-BE" sz="2400" dirty="0">
                <a:hlinkClick r:id="rId4"/>
              </a:rPr>
              <a:t>https://www.odisee.be/nieuws/zo-werkt-het-nieuwe-examenplatform-ans</a:t>
            </a:r>
            <a:r>
              <a:rPr lang="nl-BE" sz="2400" dirty="0"/>
              <a:t> </a:t>
            </a:r>
          </a:p>
        </p:txBody>
      </p:sp>
    </p:spTree>
    <p:extLst>
      <p:ext uri="{BB962C8B-B14F-4D97-AF65-F5344CB8AC3E}">
        <p14:creationId xmlns:p14="http://schemas.microsoft.com/office/powerpoint/2010/main" val="3030268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4EB30E-32C7-E031-EAA8-E68A8D246C79}"/>
              </a:ext>
            </a:extLst>
          </p:cNvPr>
          <p:cNvSpPr>
            <a:spLocks noGrp="1"/>
          </p:cNvSpPr>
          <p:nvPr>
            <p:ph type="title"/>
          </p:nvPr>
        </p:nvSpPr>
        <p:spPr/>
        <p:txBody>
          <a:bodyPr/>
          <a:lstStyle/>
          <a:p>
            <a:r>
              <a:rPr lang="nl-BE" sz="3600" dirty="0"/>
              <a:t>Vooraf …</a:t>
            </a:r>
          </a:p>
        </p:txBody>
      </p:sp>
      <p:sp>
        <p:nvSpPr>
          <p:cNvPr id="8" name="Tijdelijke aanduiding voor inhoud 2">
            <a:extLst>
              <a:ext uri="{FF2B5EF4-FFF2-40B4-BE49-F238E27FC236}">
                <a16:creationId xmlns:a16="http://schemas.microsoft.com/office/drawing/2014/main" id="{0560D1D8-6C9F-E0C0-37E0-987CA9D0C3D1}"/>
              </a:ext>
            </a:extLst>
          </p:cNvPr>
          <p:cNvSpPr>
            <a:spLocks noGrp="1"/>
          </p:cNvSpPr>
          <p:nvPr>
            <p:ph idx="1"/>
          </p:nvPr>
        </p:nvSpPr>
        <p:spPr>
          <a:xfrm>
            <a:off x="666415" y="1185509"/>
            <a:ext cx="10859169" cy="5178601"/>
          </a:xfrm>
        </p:spPr>
        <p:txBody>
          <a:bodyPr/>
          <a:lstStyle/>
          <a:p>
            <a:pPr marL="457200" indent="-457200">
              <a:spcAft>
                <a:spcPts val="600"/>
              </a:spcAft>
              <a:buFont typeface="Arial" panose="020B0604020202020204" pitchFamily="34" charset="0"/>
              <a:buChar char="•"/>
            </a:pPr>
            <a:r>
              <a:rPr lang="nl-BE" dirty="0"/>
              <a:t>Herbekijk de info via link onder vorige slide</a:t>
            </a:r>
          </a:p>
          <a:p>
            <a:pPr marL="457200" indent="-457200">
              <a:spcAft>
                <a:spcPts val="600"/>
              </a:spcAft>
              <a:buFont typeface="Arial" panose="020B0604020202020204" pitchFamily="34" charset="0"/>
              <a:buChar char="•"/>
            </a:pPr>
            <a:r>
              <a:rPr lang="nl-BE" dirty="0"/>
              <a:t>Installeer nodige software:</a:t>
            </a:r>
            <a:br>
              <a:rPr lang="nl-BE" dirty="0"/>
            </a:br>
            <a:r>
              <a:rPr lang="nl-BE" dirty="0"/>
              <a:t>Safe </a:t>
            </a:r>
            <a:r>
              <a:rPr lang="nl-BE" dirty="0" err="1"/>
              <a:t>Exam</a:t>
            </a:r>
            <a:r>
              <a:rPr lang="nl-BE" dirty="0"/>
              <a:t> Browser </a:t>
            </a:r>
            <a:r>
              <a:rPr lang="nl-BE" dirty="0">
                <a:solidFill>
                  <a:srgbClr val="00B0F0"/>
                </a:solidFill>
              </a:rPr>
              <a:t>(</a:t>
            </a:r>
            <a:r>
              <a:rPr lang="nl-BE" sz="2800" dirty="0">
                <a:solidFill>
                  <a:srgbClr val="00B0F0"/>
                </a:solidFill>
              </a:rPr>
              <a:t>-&gt; installeer sowieso</a:t>
            </a:r>
            <a:r>
              <a:rPr lang="nl-BE" dirty="0">
                <a:solidFill>
                  <a:srgbClr val="00B0F0"/>
                </a:solidFill>
              </a:rPr>
              <a:t>: </a:t>
            </a:r>
            <a:r>
              <a:rPr lang="nl-BE" sz="2800" dirty="0">
                <a:solidFill>
                  <a:srgbClr val="00B0F0"/>
                </a:solidFill>
                <a:hlinkClick r:id="rId3"/>
              </a:rPr>
              <a:t>https://go.odisee.be/seb-download</a:t>
            </a:r>
            <a:r>
              <a:rPr lang="nl-BE" sz="2800" dirty="0">
                <a:solidFill>
                  <a:srgbClr val="00B0F0"/>
                </a:solidFill>
              </a:rPr>
              <a:t>)</a:t>
            </a:r>
            <a:r>
              <a:rPr lang="nl-BE" dirty="0"/>
              <a:t> </a:t>
            </a:r>
            <a:br>
              <a:rPr lang="nl-BE" dirty="0"/>
            </a:br>
            <a:r>
              <a:rPr lang="nl-BE" dirty="0"/>
              <a:t>versus </a:t>
            </a:r>
            <a:r>
              <a:rPr lang="nl-BE" dirty="0" err="1"/>
              <a:t>Proctorio</a:t>
            </a:r>
            <a:r>
              <a:rPr lang="nl-BE" dirty="0"/>
              <a:t> </a:t>
            </a:r>
            <a:r>
              <a:rPr lang="nl-BE" dirty="0">
                <a:solidFill>
                  <a:srgbClr val="00B0F0"/>
                </a:solidFill>
              </a:rPr>
              <a:t>(-&gt; installeer indien instructie van docent!)</a:t>
            </a:r>
          </a:p>
          <a:p>
            <a:pPr marL="457200" indent="-457200">
              <a:spcAft>
                <a:spcPts val="600"/>
              </a:spcAft>
              <a:buFont typeface="Arial" panose="020B0604020202020204" pitchFamily="34" charset="0"/>
              <a:buChar char="•"/>
            </a:pPr>
            <a:r>
              <a:rPr lang="nl-BE" dirty="0"/>
              <a:t>Doorloop testexamen (zie examen.odisee.be)</a:t>
            </a:r>
          </a:p>
          <a:p>
            <a:pPr marL="457200" indent="-457200">
              <a:spcAft>
                <a:spcPts val="600"/>
              </a:spcAft>
              <a:buFont typeface="Arial" panose="020B0604020202020204" pitchFamily="34" charset="0"/>
              <a:buChar char="•"/>
            </a:pPr>
            <a:r>
              <a:rPr lang="nl-BE" dirty="0"/>
              <a:t>Volg instructies van docent (zie Toledo)</a:t>
            </a:r>
          </a:p>
          <a:p>
            <a:pPr marL="457200" indent="-457200">
              <a:spcAft>
                <a:spcPts val="600"/>
              </a:spcAft>
              <a:buFont typeface="Arial" panose="020B0604020202020204" pitchFamily="34" charset="0"/>
              <a:buChar char="•"/>
            </a:pPr>
            <a:r>
              <a:rPr lang="nl-BE" dirty="0"/>
              <a:t>Gebruik Google Chrome</a:t>
            </a:r>
          </a:p>
          <a:p>
            <a:pPr marL="457200" indent="-457200">
              <a:buFont typeface="Arial" panose="020B0604020202020204" pitchFamily="34" charset="0"/>
              <a:buChar char="•"/>
            </a:pPr>
            <a:r>
              <a:rPr lang="nl-BE" dirty="0"/>
              <a:t>Bereid de juiste setup voor en wees tijdig (15 min voor start examen)!</a:t>
            </a:r>
          </a:p>
          <a:p>
            <a:pPr marL="457200" indent="-457200"/>
            <a:endParaRPr lang="nl-BE" dirty="0"/>
          </a:p>
        </p:txBody>
      </p:sp>
    </p:spTree>
    <p:extLst>
      <p:ext uri="{BB962C8B-B14F-4D97-AF65-F5344CB8AC3E}">
        <p14:creationId xmlns:p14="http://schemas.microsoft.com/office/powerpoint/2010/main" val="3543313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E3BA6931-9CAA-33ED-C8BB-59F207D66B36}"/>
              </a:ext>
            </a:extLst>
          </p:cNvPr>
          <p:cNvPicPr>
            <a:picLocks noChangeAspect="1"/>
          </p:cNvPicPr>
          <p:nvPr/>
        </p:nvPicPr>
        <p:blipFill>
          <a:blip r:embed="rId2"/>
          <a:stretch>
            <a:fillRect/>
          </a:stretch>
        </p:blipFill>
        <p:spPr>
          <a:xfrm>
            <a:off x="750570" y="1761903"/>
            <a:ext cx="5676900" cy="1485900"/>
          </a:xfrm>
          <a:prstGeom prst="rect">
            <a:avLst/>
          </a:prstGeom>
        </p:spPr>
      </p:pic>
      <p:pic>
        <p:nvPicPr>
          <p:cNvPr id="11" name="Afbeelding 10">
            <a:extLst>
              <a:ext uri="{FF2B5EF4-FFF2-40B4-BE49-F238E27FC236}">
                <a16:creationId xmlns:a16="http://schemas.microsoft.com/office/drawing/2014/main" id="{A0C93BFB-6BD7-2FB6-6777-AAFD44AD1950}"/>
              </a:ext>
            </a:extLst>
          </p:cNvPr>
          <p:cNvPicPr>
            <a:picLocks noChangeAspect="1"/>
          </p:cNvPicPr>
          <p:nvPr/>
        </p:nvPicPr>
        <p:blipFill>
          <a:blip r:embed="rId3"/>
          <a:stretch>
            <a:fillRect/>
          </a:stretch>
        </p:blipFill>
        <p:spPr>
          <a:xfrm>
            <a:off x="4472940" y="3713706"/>
            <a:ext cx="7134225" cy="2571750"/>
          </a:xfrm>
          <a:prstGeom prst="rect">
            <a:avLst/>
          </a:prstGeom>
        </p:spPr>
      </p:pic>
      <p:sp>
        <p:nvSpPr>
          <p:cNvPr id="6" name="Titel 1">
            <a:extLst>
              <a:ext uri="{FF2B5EF4-FFF2-40B4-BE49-F238E27FC236}">
                <a16:creationId xmlns:a16="http://schemas.microsoft.com/office/drawing/2014/main" id="{FA7CC795-5174-8C35-5BAD-7A77ED330399}"/>
              </a:ext>
            </a:extLst>
          </p:cNvPr>
          <p:cNvSpPr>
            <a:spLocks noGrp="1"/>
          </p:cNvSpPr>
          <p:nvPr>
            <p:ph type="title"/>
          </p:nvPr>
        </p:nvSpPr>
        <p:spPr>
          <a:xfrm>
            <a:off x="396000" y="612000"/>
            <a:ext cx="10515600" cy="684000"/>
          </a:xfrm>
        </p:spPr>
        <p:txBody>
          <a:bodyPr/>
          <a:lstStyle/>
          <a:p>
            <a:r>
              <a:rPr lang="nl-BE" sz="3600" dirty="0"/>
              <a:t>Voor aanvang examen …</a:t>
            </a:r>
          </a:p>
        </p:txBody>
      </p:sp>
    </p:spTree>
    <p:extLst>
      <p:ext uri="{BB962C8B-B14F-4D97-AF65-F5344CB8AC3E}">
        <p14:creationId xmlns:p14="http://schemas.microsoft.com/office/powerpoint/2010/main" val="312350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D91C-CFD2-CADA-4EC6-58010A57B2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12D858-6EAF-0977-C71D-D6C3DCA1938D}"/>
              </a:ext>
            </a:extLst>
          </p:cNvPr>
          <p:cNvSpPr>
            <a:spLocks noGrp="1"/>
          </p:cNvSpPr>
          <p:nvPr>
            <p:ph type="title"/>
          </p:nvPr>
        </p:nvSpPr>
        <p:spPr/>
        <p:txBody>
          <a:bodyPr/>
          <a:lstStyle/>
          <a:p>
            <a:r>
              <a:rPr lang="nl-BE" sz="3600" dirty="0"/>
              <a:t>Start examen…</a:t>
            </a:r>
          </a:p>
        </p:txBody>
      </p:sp>
      <p:sp>
        <p:nvSpPr>
          <p:cNvPr id="8" name="Tijdelijke aanduiding voor inhoud 2">
            <a:extLst>
              <a:ext uri="{FF2B5EF4-FFF2-40B4-BE49-F238E27FC236}">
                <a16:creationId xmlns:a16="http://schemas.microsoft.com/office/drawing/2014/main" id="{A76526E7-67E4-0AAC-4B5B-74A4EB2F80F7}"/>
              </a:ext>
            </a:extLst>
          </p:cNvPr>
          <p:cNvSpPr>
            <a:spLocks noGrp="1"/>
          </p:cNvSpPr>
          <p:nvPr>
            <p:ph idx="1"/>
          </p:nvPr>
        </p:nvSpPr>
        <p:spPr>
          <a:xfrm>
            <a:off x="666415" y="1296001"/>
            <a:ext cx="10859169" cy="4853340"/>
          </a:xfrm>
        </p:spPr>
        <p:txBody>
          <a:bodyPr/>
          <a:lstStyle/>
          <a:p>
            <a:pPr marL="457200" indent="-457200">
              <a:spcBef>
                <a:spcPts val="600"/>
              </a:spcBef>
              <a:spcAft>
                <a:spcPts val="600"/>
              </a:spcAft>
            </a:pPr>
            <a:r>
              <a:rPr lang="nl-BE" dirty="0"/>
              <a:t>Bereid de juiste setup voor en wees tijdig (15 min voor start examen)!</a:t>
            </a:r>
          </a:p>
          <a:p>
            <a:pPr marL="457200" indent="-457200">
              <a:spcBef>
                <a:spcPts val="600"/>
              </a:spcBef>
              <a:spcAft>
                <a:spcPts val="600"/>
              </a:spcAft>
              <a:buFont typeface="Arial" panose="020B0604020202020204" pitchFamily="34" charset="0"/>
              <a:buChar char="•"/>
            </a:pPr>
            <a:r>
              <a:rPr lang="nl-BE" dirty="0"/>
              <a:t>Eerst inbellen via MS Teams, breng jezelf zijdelings in beeld!</a:t>
            </a:r>
            <a:br>
              <a:rPr lang="nl-BE" dirty="0"/>
            </a:br>
            <a:br>
              <a:rPr lang="nl-BE" sz="900" dirty="0"/>
            </a:br>
            <a:r>
              <a:rPr lang="nl-BE" dirty="0"/>
              <a:t>(link wordt doorgestuurd door docent OF vind je op Toledo) </a:t>
            </a:r>
            <a:br>
              <a:rPr lang="nl-BE" dirty="0"/>
            </a:br>
            <a:br>
              <a:rPr lang="nl-BE" sz="900" dirty="0"/>
            </a:br>
            <a:r>
              <a:rPr lang="nl-BE" dirty="0"/>
              <a:t>(TIP: installeer Teams op je smartphone)</a:t>
            </a:r>
          </a:p>
          <a:p>
            <a:pPr marL="457200" indent="-457200">
              <a:spcBef>
                <a:spcPts val="600"/>
              </a:spcBef>
              <a:spcAft>
                <a:spcPts val="600"/>
              </a:spcAft>
            </a:pPr>
            <a:r>
              <a:rPr lang="nl-BE" dirty="0"/>
              <a:t>Examen betreden via examen.odisee.be, na de opstart van SEB of </a:t>
            </a:r>
            <a:r>
              <a:rPr lang="nl-BE" dirty="0" err="1"/>
              <a:t>Proctorio</a:t>
            </a:r>
            <a:r>
              <a:rPr lang="nl-BE" dirty="0"/>
              <a:t> geef je indien nodig de code in om het examen te betreden.</a:t>
            </a:r>
          </a:p>
          <a:p>
            <a:pPr marL="457200" indent="-457200">
              <a:spcBef>
                <a:spcPts val="600"/>
              </a:spcBef>
              <a:spcAft>
                <a:spcPts val="600"/>
              </a:spcAft>
              <a:buFont typeface="Arial" panose="020B0604020202020204" pitchFamily="34" charset="0"/>
              <a:buChar char="•"/>
            </a:pPr>
            <a:r>
              <a:rPr lang="nl-BE" dirty="0"/>
              <a:t>Gebruik Google Chrome</a:t>
            </a:r>
          </a:p>
        </p:txBody>
      </p:sp>
      <p:pic>
        <p:nvPicPr>
          <p:cNvPr id="7" name="Afbeelding 6">
            <a:extLst>
              <a:ext uri="{FF2B5EF4-FFF2-40B4-BE49-F238E27FC236}">
                <a16:creationId xmlns:a16="http://schemas.microsoft.com/office/drawing/2014/main" id="{31EA3EFC-6DC2-3783-4DB0-266A4F3F819F}"/>
              </a:ext>
            </a:extLst>
          </p:cNvPr>
          <p:cNvPicPr>
            <a:picLocks noChangeAspect="1"/>
          </p:cNvPicPr>
          <p:nvPr/>
        </p:nvPicPr>
        <p:blipFill>
          <a:blip r:embed="rId3"/>
          <a:stretch>
            <a:fillRect/>
          </a:stretch>
        </p:blipFill>
        <p:spPr>
          <a:xfrm>
            <a:off x="5181599" y="4429404"/>
            <a:ext cx="8018775" cy="2265190"/>
          </a:xfrm>
          <a:prstGeom prst="rect">
            <a:avLst/>
          </a:prstGeom>
        </p:spPr>
      </p:pic>
    </p:spTree>
    <p:extLst>
      <p:ext uri="{BB962C8B-B14F-4D97-AF65-F5344CB8AC3E}">
        <p14:creationId xmlns:p14="http://schemas.microsoft.com/office/powerpoint/2010/main" val="4193515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4EB30E-32C7-E031-EAA8-E68A8D246C79}"/>
              </a:ext>
            </a:extLst>
          </p:cNvPr>
          <p:cNvSpPr>
            <a:spLocks noGrp="1"/>
          </p:cNvSpPr>
          <p:nvPr>
            <p:ph type="title"/>
          </p:nvPr>
        </p:nvSpPr>
        <p:spPr/>
        <p:txBody>
          <a:bodyPr/>
          <a:lstStyle/>
          <a:p>
            <a:r>
              <a:rPr lang="nl-BE" sz="3600" dirty="0"/>
              <a:t>Vooraf …</a:t>
            </a:r>
          </a:p>
        </p:txBody>
      </p:sp>
      <p:sp>
        <p:nvSpPr>
          <p:cNvPr id="3" name="Tijdelijke aanduiding voor inhoud 2">
            <a:extLst>
              <a:ext uri="{FF2B5EF4-FFF2-40B4-BE49-F238E27FC236}">
                <a16:creationId xmlns:a16="http://schemas.microsoft.com/office/drawing/2014/main" id="{D6683870-1D1F-2620-C40C-3D7E830D76D7}"/>
              </a:ext>
            </a:extLst>
          </p:cNvPr>
          <p:cNvSpPr>
            <a:spLocks noGrp="1"/>
          </p:cNvSpPr>
          <p:nvPr>
            <p:ph idx="1"/>
          </p:nvPr>
        </p:nvSpPr>
        <p:spPr>
          <a:xfrm>
            <a:off x="838200" y="1617138"/>
            <a:ext cx="10515600" cy="4351338"/>
          </a:xfrm>
        </p:spPr>
        <p:txBody>
          <a:bodyPr/>
          <a:lstStyle/>
          <a:p>
            <a:pPr marL="0" indent="0">
              <a:buNone/>
            </a:pPr>
            <a:r>
              <a:rPr lang="nl-BE" dirty="0">
                <a:solidFill>
                  <a:schemeClr val="accent1">
                    <a:lumMod val="75000"/>
                  </a:schemeClr>
                </a:solidFill>
              </a:rPr>
              <a:t>Smartphone juist positioneren </a:t>
            </a:r>
          </a:p>
          <a:p>
            <a:pPr marL="0" indent="0">
              <a:buNone/>
            </a:pPr>
            <a:br>
              <a:rPr lang="nl-BE" sz="2400" dirty="0"/>
            </a:br>
            <a:r>
              <a:rPr lang="nl-BE" sz="2400" dirty="0">
                <a:sym typeface="Wingdings" panose="05000000000000000000" pitchFamily="2" charset="2"/>
              </a:rPr>
              <a:t></a:t>
            </a:r>
            <a:r>
              <a:rPr lang="nl-BE" sz="2400" dirty="0"/>
              <a:t> van opzij</a:t>
            </a:r>
          </a:p>
          <a:p>
            <a:pPr marL="0" indent="0">
              <a:buNone/>
            </a:pPr>
            <a:r>
              <a:rPr lang="nl-BE" sz="2400" dirty="0">
                <a:sym typeface="Wingdings" panose="05000000000000000000" pitchFamily="2" charset="2"/>
              </a:rPr>
              <a:t></a:t>
            </a:r>
            <a:r>
              <a:rPr lang="nl-BE" sz="2400" dirty="0"/>
              <a:t> scherm en jezelf in beeld (‘landscape’) </a:t>
            </a:r>
          </a:p>
          <a:p>
            <a:pPr marL="0" indent="0">
              <a:buNone/>
            </a:pPr>
            <a:endParaRPr lang="nl-BE" dirty="0"/>
          </a:p>
          <a:p>
            <a:pPr marL="0" indent="0">
              <a:buNone/>
            </a:pPr>
            <a:endParaRPr lang="nl-BE" dirty="0"/>
          </a:p>
        </p:txBody>
      </p:sp>
      <p:pic>
        <p:nvPicPr>
          <p:cNvPr id="6" name="Afbeelding 5">
            <a:extLst>
              <a:ext uri="{FF2B5EF4-FFF2-40B4-BE49-F238E27FC236}">
                <a16:creationId xmlns:a16="http://schemas.microsoft.com/office/drawing/2014/main" id="{6091E90A-2BFB-7468-C1BD-90ACEB480956}"/>
              </a:ext>
            </a:extLst>
          </p:cNvPr>
          <p:cNvPicPr>
            <a:picLocks noChangeAspect="1"/>
          </p:cNvPicPr>
          <p:nvPr/>
        </p:nvPicPr>
        <p:blipFill>
          <a:blip r:embed="rId3"/>
          <a:stretch>
            <a:fillRect/>
          </a:stretch>
        </p:blipFill>
        <p:spPr>
          <a:xfrm>
            <a:off x="7400925" y="1087962"/>
            <a:ext cx="2571750" cy="4152900"/>
          </a:xfrm>
          <a:prstGeom prst="rect">
            <a:avLst/>
          </a:prstGeom>
        </p:spPr>
      </p:pic>
      <p:pic>
        <p:nvPicPr>
          <p:cNvPr id="8" name="Afbeelding 7">
            <a:extLst>
              <a:ext uri="{FF2B5EF4-FFF2-40B4-BE49-F238E27FC236}">
                <a16:creationId xmlns:a16="http://schemas.microsoft.com/office/drawing/2014/main" id="{8AFD598B-A00F-E9C3-12E8-F3299FC63C57}"/>
              </a:ext>
            </a:extLst>
          </p:cNvPr>
          <p:cNvPicPr>
            <a:picLocks noChangeAspect="1"/>
          </p:cNvPicPr>
          <p:nvPr/>
        </p:nvPicPr>
        <p:blipFill>
          <a:blip r:embed="rId4"/>
          <a:stretch>
            <a:fillRect/>
          </a:stretch>
        </p:blipFill>
        <p:spPr>
          <a:xfrm>
            <a:off x="0" y="2413525"/>
            <a:ext cx="12077700" cy="4276725"/>
          </a:xfrm>
          <a:prstGeom prst="rect">
            <a:avLst/>
          </a:prstGeom>
        </p:spPr>
      </p:pic>
    </p:spTree>
    <p:extLst>
      <p:ext uri="{BB962C8B-B14F-4D97-AF65-F5344CB8AC3E}">
        <p14:creationId xmlns:p14="http://schemas.microsoft.com/office/powerpoint/2010/main" val="258727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37548-1216-4645-7689-60DD11CE39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4C88BED-D9C4-8A67-A30B-731998479A7F}"/>
              </a:ext>
            </a:extLst>
          </p:cNvPr>
          <p:cNvSpPr>
            <a:spLocks noGrp="1"/>
          </p:cNvSpPr>
          <p:nvPr>
            <p:ph type="title"/>
          </p:nvPr>
        </p:nvSpPr>
        <p:spPr/>
        <p:txBody>
          <a:bodyPr/>
          <a:lstStyle/>
          <a:p>
            <a:r>
              <a:rPr lang="nl-BE" sz="3600" dirty="0"/>
              <a:t>Tijdens examen…</a:t>
            </a:r>
          </a:p>
        </p:txBody>
      </p:sp>
      <p:sp>
        <p:nvSpPr>
          <p:cNvPr id="8" name="Tijdelijke aanduiding voor inhoud 2">
            <a:extLst>
              <a:ext uri="{FF2B5EF4-FFF2-40B4-BE49-F238E27FC236}">
                <a16:creationId xmlns:a16="http://schemas.microsoft.com/office/drawing/2014/main" id="{09AD6563-0708-F0EE-E332-73D1FDCDBFD9}"/>
              </a:ext>
            </a:extLst>
          </p:cNvPr>
          <p:cNvSpPr>
            <a:spLocks noGrp="1"/>
          </p:cNvSpPr>
          <p:nvPr>
            <p:ph idx="1"/>
          </p:nvPr>
        </p:nvSpPr>
        <p:spPr>
          <a:xfrm>
            <a:off x="666415" y="1296001"/>
            <a:ext cx="10859169" cy="4853340"/>
          </a:xfrm>
        </p:spPr>
        <p:txBody>
          <a:bodyPr/>
          <a:lstStyle/>
          <a:p>
            <a:pPr marL="457200" indent="-457200">
              <a:spcAft>
                <a:spcPts val="1800"/>
              </a:spcAft>
            </a:pPr>
            <a:r>
              <a:rPr lang="nl-BE" dirty="0"/>
              <a:t>Je kan je docent bereiken via de chat in ANS.</a:t>
            </a:r>
          </a:p>
          <a:p>
            <a:pPr marL="457200" indent="-457200">
              <a:spcAft>
                <a:spcPts val="1800"/>
              </a:spcAft>
            </a:pPr>
            <a:r>
              <a:rPr lang="nl-BE" dirty="0"/>
              <a:t>Safe </a:t>
            </a:r>
            <a:r>
              <a:rPr lang="nl-BE" dirty="0" err="1"/>
              <a:t>Exam</a:t>
            </a:r>
            <a:r>
              <a:rPr lang="nl-BE" dirty="0"/>
              <a:t> Browser:</a:t>
            </a:r>
          </a:p>
          <a:p>
            <a:pPr marL="817563" lvl="1" indent="-457200">
              <a:spcAft>
                <a:spcPts val="1800"/>
              </a:spcAft>
            </a:pPr>
            <a:r>
              <a:rPr lang="nl-BE" dirty="0"/>
              <a:t>Je examen gaat door in een afgeschermde omgeving, je kan enkel de browser gebruiken.</a:t>
            </a:r>
          </a:p>
          <a:p>
            <a:pPr marL="817563" lvl="1" indent="-457200">
              <a:spcAft>
                <a:spcPts val="1800"/>
              </a:spcAft>
            </a:pPr>
            <a:r>
              <a:rPr lang="nl-BE" dirty="0"/>
              <a:t>Gaat er iets mis, krijg je een rood scherm? Spreek je docent aan.</a:t>
            </a:r>
          </a:p>
          <a:p>
            <a:pPr marL="457200" indent="-457200">
              <a:spcAft>
                <a:spcPts val="1800"/>
              </a:spcAft>
              <a:buFont typeface="Arial" panose="020B0604020202020204" pitchFamily="34" charset="0"/>
              <a:buChar char="•"/>
            </a:pPr>
            <a:r>
              <a:rPr lang="nl-BE" dirty="0" err="1"/>
              <a:t>Proctorio</a:t>
            </a:r>
            <a:endParaRPr lang="nl-BE" dirty="0"/>
          </a:p>
          <a:p>
            <a:pPr marL="817563" lvl="1" indent="-457200">
              <a:spcAft>
                <a:spcPts val="600"/>
              </a:spcAft>
            </a:pPr>
            <a:r>
              <a:rPr lang="nl-BE" dirty="0"/>
              <a:t>Tijdens je examen worden al je acties op je computer opgenomen. </a:t>
            </a:r>
          </a:p>
        </p:txBody>
      </p:sp>
    </p:spTree>
    <p:extLst>
      <p:ext uri="{BB962C8B-B14F-4D97-AF65-F5344CB8AC3E}">
        <p14:creationId xmlns:p14="http://schemas.microsoft.com/office/powerpoint/2010/main" val="3338720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030-6DF5-F690-1002-5BE54C00CA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BAC01C-F620-5BA5-B0C6-269DEDBC0E6D}"/>
              </a:ext>
            </a:extLst>
          </p:cNvPr>
          <p:cNvSpPr>
            <a:spLocks noGrp="1"/>
          </p:cNvSpPr>
          <p:nvPr>
            <p:ph type="title"/>
          </p:nvPr>
        </p:nvSpPr>
        <p:spPr/>
        <p:txBody>
          <a:bodyPr/>
          <a:lstStyle/>
          <a:p>
            <a:r>
              <a:rPr lang="nl-BE" sz="3600" dirty="0"/>
              <a:t>Na examen…</a:t>
            </a:r>
          </a:p>
        </p:txBody>
      </p:sp>
      <p:sp>
        <p:nvSpPr>
          <p:cNvPr id="8" name="Tijdelijke aanduiding voor inhoud 2">
            <a:extLst>
              <a:ext uri="{FF2B5EF4-FFF2-40B4-BE49-F238E27FC236}">
                <a16:creationId xmlns:a16="http://schemas.microsoft.com/office/drawing/2014/main" id="{BC89989F-97B1-11AC-F916-3A22D57567BE}"/>
              </a:ext>
            </a:extLst>
          </p:cNvPr>
          <p:cNvSpPr>
            <a:spLocks noGrp="1"/>
          </p:cNvSpPr>
          <p:nvPr>
            <p:ph idx="1"/>
          </p:nvPr>
        </p:nvSpPr>
        <p:spPr>
          <a:xfrm>
            <a:off x="666415" y="1296001"/>
            <a:ext cx="10859169" cy="4853340"/>
          </a:xfrm>
        </p:spPr>
        <p:txBody>
          <a:bodyPr/>
          <a:lstStyle/>
          <a:p>
            <a:pPr marL="457200" indent="-457200">
              <a:spcAft>
                <a:spcPts val="1800"/>
              </a:spcAft>
            </a:pPr>
            <a:r>
              <a:rPr lang="nl-BE" dirty="0"/>
              <a:t>Ben je klaar? Druk op ‘inleveren’ rechtsboven </a:t>
            </a:r>
          </a:p>
          <a:p>
            <a:pPr marL="457200" indent="-457200">
              <a:spcAft>
                <a:spcPts val="1800"/>
              </a:spcAft>
              <a:buFont typeface="Arial" panose="020B0604020202020204" pitchFamily="34" charset="0"/>
              <a:buChar char="•"/>
            </a:pPr>
            <a:r>
              <a:rPr lang="nl-BE" dirty="0"/>
              <a:t>Je moet nog even bevestigen dat je wil indienen en kan dan definitief indienen.</a:t>
            </a:r>
          </a:p>
          <a:p>
            <a:pPr marL="457200" indent="-457200">
              <a:spcAft>
                <a:spcPts val="1800"/>
              </a:spcAft>
              <a:buFont typeface="Arial" panose="020B0604020202020204" pitchFamily="34" charset="0"/>
              <a:buChar char="•"/>
            </a:pPr>
            <a:endParaRPr lang="nl-BE" dirty="0"/>
          </a:p>
          <a:p>
            <a:pPr marL="457200" indent="-457200">
              <a:spcAft>
                <a:spcPts val="1800"/>
              </a:spcAft>
              <a:buFont typeface="Arial" panose="020B0604020202020204" pitchFamily="34" charset="0"/>
              <a:buChar char="•"/>
            </a:pPr>
            <a:endParaRPr lang="nl-BE" dirty="0"/>
          </a:p>
          <a:p>
            <a:pPr marL="457200" indent="-457200">
              <a:spcAft>
                <a:spcPts val="1800"/>
              </a:spcAft>
              <a:buFont typeface="Arial" panose="020B0604020202020204" pitchFamily="34" charset="0"/>
              <a:buChar char="•"/>
            </a:pPr>
            <a:r>
              <a:rPr lang="nl-BE" dirty="0"/>
              <a:t>Bij gebruik SEB: vergeet niet om op ‘Safe </a:t>
            </a:r>
            <a:r>
              <a:rPr lang="nl-BE" dirty="0" err="1"/>
              <a:t>Exam</a:t>
            </a:r>
            <a:r>
              <a:rPr lang="nl-BE" dirty="0"/>
              <a:t> Browser verlaten’ te klikken na het inleveren.</a:t>
            </a:r>
          </a:p>
        </p:txBody>
      </p:sp>
      <p:pic>
        <p:nvPicPr>
          <p:cNvPr id="4" name="Afbeelding 3">
            <a:extLst>
              <a:ext uri="{FF2B5EF4-FFF2-40B4-BE49-F238E27FC236}">
                <a16:creationId xmlns:a16="http://schemas.microsoft.com/office/drawing/2014/main" id="{8C60A83D-D774-FA97-E2C6-E95F7F274C84}"/>
              </a:ext>
            </a:extLst>
          </p:cNvPr>
          <p:cNvPicPr>
            <a:picLocks noChangeAspect="1"/>
          </p:cNvPicPr>
          <p:nvPr/>
        </p:nvPicPr>
        <p:blipFill>
          <a:blip r:embed="rId2"/>
          <a:stretch>
            <a:fillRect/>
          </a:stretch>
        </p:blipFill>
        <p:spPr>
          <a:xfrm>
            <a:off x="7945990" y="1069446"/>
            <a:ext cx="1971950" cy="733527"/>
          </a:xfrm>
          <a:prstGeom prst="rect">
            <a:avLst/>
          </a:prstGeom>
        </p:spPr>
      </p:pic>
      <p:pic>
        <p:nvPicPr>
          <p:cNvPr id="5" name="Afbeelding 4">
            <a:extLst>
              <a:ext uri="{FF2B5EF4-FFF2-40B4-BE49-F238E27FC236}">
                <a16:creationId xmlns:a16="http://schemas.microsoft.com/office/drawing/2014/main" id="{C91F3219-FF57-7EC2-6023-C4F4B3B76E66}"/>
              </a:ext>
            </a:extLst>
          </p:cNvPr>
          <p:cNvPicPr>
            <a:picLocks noChangeAspect="1"/>
          </p:cNvPicPr>
          <p:nvPr/>
        </p:nvPicPr>
        <p:blipFill>
          <a:blip r:embed="rId3"/>
          <a:stretch>
            <a:fillRect/>
          </a:stretch>
        </p:blipFill>
        <p:spPr>
          <a:xfrm>
            <a:off x="2757316" y="2637181"/>
            <a:ext cx="6227389" cy="2012035"/>
          </a:xfrm>
          <a:prstGeom prst="rect">
            <a:avLst/>
          </a:prstGeom>
        </p:spPr>
      </p:pic>
    </p:spTree>
    <p:extLst>
      <p:ext uri="{BB962C8B-B14F-4D97-AF65-F5344CB8AC3E}">
        <p14:creationId xmlns:p14="http://schemas.microsoft.com/office/powerpoint/2010/main" val="3429602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FC427-F6A4-51A3-0016-35550D4A4D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68C671-400E-5F7D-262F-94649EDC382F}"/>
              </a:ext>
            </a:extLst>
          </p:cNvPr>
          <p:cNvSpPr>
            <a:spLocks noGrp="1"/>
          </p:cNvSpPr>
          <p:nvPr>
            <p:ph type="title"/>
          </p:nvPr>
        </p:nvSpPr>
        <p:spPr>
          <a:xfrm>
            <a:off x="838200" y="2035851"/>
            <a:ext cx="10515600" cy="684000"/>
          </a:xfrm>
        </p:spPr>
        <p:txBody>
          <a:bodyPr/>
          <a:lstStyle/>
          <a:p>
            <a:r>
              <a:rPr lang="nl-BE" sz="4400" dirty="0"/>
              <a:t>Praktisch…</a:t>
            </a:r>
            <a:br>
              <a:rPr lang="nl-BE" sz="4400" dirty="0"/>
            </a:br>
            <a:br>
              <a:rPr lang="nl-BE" sz="4400" dirty="0"/>
            </a:br>
            <a:r>
              <a:rPr lang="nl-BE" sz="4400" dirty="0"/>
              <a:t>Laten we jullie huidige opstelling bekijken.</a:t>
            </a:r>
          </a:p>
        </p:txBody>
      </p:sp>
    </p:spTree>
    <p:extLst>
      <p:ext uri="{BB962C8B-B14F-4D97-AF65-F5344CB8AC3E}">
        <p14:creationId xmlns:p14="http://schemas.microsoft.com/office/powerpoint/2010/main" val="996321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A416F-CAB2-20B6-EF39-05BB6EF632C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6FEC780-D353-B0E5-CFB7-5856C55DA3AB}"/>
              </a:ext>
            </a:extLst>
          </p:cNvPr>
          <p:cNvSpPr>
            <a:spLocks noGrp="1"/>
          </p:cNvSpPr>
          <p:nvPr>
            <p:ph type="title"/>
          </p:nvPr>
        </p:nvSpPr>
        <p:spPr>
          <a:xfrm>
            <a:off x="694508" y="1421897"/>
            <a:ext cx="10515600" cy="684000"/>
          </a:xfrm>
        </p:spPr>
        <p:txBody>
          <a:bodyPr/>
          <a:lstStyle/>
          <a:p>
            <a:r>
              <a:rPr lang="nl-BE" sz="4400" dirty="0"/>
              <a:t>Praktisch…</a:t>
            </a:r>
            <a:br>
              <a:rPr lang="nl-BE" sz="4400" dirty="0"/>
            </a:br>
            <a:br>
              <a:rPr lang="nl-BE" sz="4400" dirty="0"/>
            </a:br>
            <a:r>
              <a:rPr lang="nl-BE" sz="4400" dirty="0"/>
              <a:t>Testexamen nog niet doorlopen? Doe het nu via examen.odisee.be</a:t>
            </a:r>
            <a:br>
              <a:rPr lang="nl-BE" sz="4400" dirty="0"/>
            </a:br>
            <a:br>
              <a:rPr lang="nl-BE" sz="4400" dirty="0"/>
            </a:br>
            <a:r>
              <a:rPr lang="nl-BE" sz="4400" dirty="0"/>
              <a:t>Testexamen al doorlopen? Vlot verlopen? Vragen?</a:t>
            </a:r>
          </a:p>
        </p:txBody>
      </p:sp>
    </p:spTree>
    <p:extLst>
      <p:ext uri="{BB962C8B-B14F-4D97-AF65-F5344CB8AC3E}">
        <p14:creationId xmlns:p14="http://schemas.microsoft.com/office/powerpoint/2010/main" val="1236280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ctrTitle"/>
          </p:nvPr>
        </p:nvSpPr>
        <p:spPr/>
        <p:txBody>
          <a:bodyPr/>
          <a:lstStyle/>
          <a:p>
            <a:r>
              <a:rPr lang="nl-BE" dirty="0"/>
              <a:t>Vragen?</a:t>
            </a:r>
          </a:p>
        </p:txBody>
      </p:sp>
      <p:sp>
        <p:nvSpPr>
          <p:cNvPr id="14" name="Ondertitel 13"/>
          <p:cNvSpPr>
            <a:spLocks noGrp="1"/>
          </p:cNvSpPr>
          <p:nvPr>
            <p:ph type="subTitle" idx="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FF88DA20-ED00-471C-9170-60F590CB400A}" type="slidenum">
              <a:rPr lang="nl-BE" smtClean="0"/>
              <a:pPr/>
              <a:t>19</a:t>
            </a:fld>
            <a:endParaRPr lang="nl-BE"/>
          </a:p>
        </p:txBody>
      </p:sp>
      <p:sp>
        <p:nvSpPr>
          <p:cNvPr id="15" name="Tijdelijke aanduiding voor tekst 14"/>
          <p:cNvSpPr>
            <a:spLocks noGrp="1"/>
          </p:cNvSpPr>
          <p:nvPr>
            <p:ph type="body" sz="quarter" idx="13"/>
          </p:nvPr>
        </p:nvSpPr>
        <p:spPr>
          <a:xfrm>
            <a:off x="1459075" y="4280536"/>
            <a:ext cx="6308725" cy="466613"/>
          </a:xfrm>
        </p:spPr>
        <p:txBody>
          <a:bodyPr/>
          <a:lstStyle/>
          <a:p>
            <a:r>
              <a:rPr lang="nl-BE" dirty="0"/>
              <a:t>Lennerd.Kevelaerts@odisee.be</a:t>
            </a:r>
            <a:br>
              <a:rPr lang="nl-BE" dirty="0"/>
            </a:br>
            <a:r>
              <a:rPr lang="nl-BE" dirty="0"/>
              <a:t>Joris.delee@odisee.be</a:t>
            </a:r>
          </a:p>
        </p:txBody>
      </p:sp>
    </p:spTree>
    <p:extLst>
      <p:ext uri="{BB962C8B-B14F-4D97-AF65-F5344CB8AC3E}">
        <p14:creationId xmlns:p14="http://schemas.microsoft.com/office/powerpoint/2010/main" val="4279202769"/>
      </p:ext>
    </p:extLst>
  </p:cSld>
  <p:clrMapOvr>
    <a:masterClrMapping/>
  </p:clrMapOvr>
</p:sld>
</file>

<file path=ppt/theme/theme1.xml><?xml version="1.0" encoding="utf-8"?>
<a:theme xmlns:a="http://schemas.openxmlformats.org/drawingml/2006/main" name="Kantoorthema">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13864</TotalTime>
  <Words>744</Words>
  <Application>Microsoft Office PowerPoint</Application>
  <PresentationFormat>Breedbeeld</PresentationFormat>
  <Paragraphs>101</Paragraphs>
  <Slides>19</Slides>
  <Notes>9</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19</vt:i4>
      </vt:variant>
    </vt:vector>
  </HeadingPairs>
  <TitlesOfParts>
    <vt:vector size="25" baseType="lpstr">
      <vt:lpstr>Arial</vt:lpstr>
      <vt:lpstr>Calibri</vt:lpstr>
      <vt:lpstr>Calibri Light</vt:lpstr>
      <vt:lpstr>Lucida Handwriting</vt:lpstr>
      <vt:lpstr>Wingdings</vt:lpstr>
      <vt:lpstr>Kantoorthema</vt:lpstr>
      <vt:lpstr>PowerPoint-presentatie</vt:lpstr>
      <vt:lpstr>Welkom!</vt:lpstr>
      <vt:lpstr>PowerPoint-presentatie</vt:lpstr>
      <vt:lpstr>Examenperiode 1</vt:lpstr>
      <vt:lpstr>Vooruitgeschoven examens (geen inschrijving vereist vooraf)</vt:lpstr>
      <vt:lpstr>Examenperiode 1</vt:lpstr>
      <vt:lpstr>Je examenrooster</vt:lpstr>
      <vt:lpstr>Online examens </vt:lpstr>
      <vt:lpstr>Online examens </vt:lpstr>
      <vt:lpstr>Het nieuwe online examenplatform ANS -&gt; bekijk info op het studentenplatform </vt:lpstr>
      <vt:lpstr>Vooraf …</vt:lpstr>
      <vt:lpstr>Voor aanvang examen …</vt:lpstr>
      <vt:lpstr>Start examen…</vt:lpstr>
      <vt:lpstr>Vooraf …</vt:lpstr>
      <vt:lpstr>Tijdens examen…</vt:lpstr>
      <vt:lpstr>Na examen…</vt:lpstr>
      <vt:lpstr>Praktisch…  Laten we jullie huidige opstelling bekijken.</vt:lpstr>
      <vt:lpstr>Praktisch…  Testexamen nog niet doorlopen? Doe het nu via examen.odisee.be  Testexamen al doorlopen? Vlot verlopen? Vragen?</vt:lpstr>
      <vt:lpstr>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arn bollen</dc:creator>
  <cp:lastModifiedBy>Joris De Lee</cp:lastModifiedBy>
  <cp:revision>164</cp:revision>
  <dcterms:created xsi:type="dcterms:W3CDTF">2019-09-02T13:39:39Z</dcterms:created>
  <dcterms:modified xsi:type="dcterms:W3CDTF">2024-11-26T15:57:33Z</dcterms:modified>
</cp:coreProperties>
</file>