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5.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 id="2147483718" r:id="rId6"/>
    <p:sldMasterId id="2147483782" r:id="rId7"/>
    <p:sldMasterId id="2147483750" r:id="rId8"/>
    <p:sldMasterId id="2147483840" r:id="rId9"/>
  </p:sldMasterIdLst>
  <p:notesMasterIdLst>
    <p:notesMasterId r:id="rId41"/>
  </p:notesMasterIdLst>
  <p:handoutMasterIdLst>
    <p:handoutMasterId r:id="rId42"/>
  </p:handoutMasterIdLst>
  <p:sldIdLst>
    <p:sldId id="256" r:id="rId10"/>
    <p:sldId id="301" r:id="rId11"/>
    <p:sldId id="305" r:id="rId12"/>
    <p:sldId id="314" r:id="rId13"/>
    <p:sldId id="321" r:id="rId14"/>
    <p:sldId id="323" r:id="rId15"/>
    <p:sldId id="303" r:id="rId16"/>
    <p:sldId id="325" r:id="rId17"/>
    <p:sldId id="322" r:id="rId18"/>
    <p:sldId id="326" r:id="rId19"/>
    <p:sldId id="327" r:id="rId20"/>
    <p:sldId id="328" r:id="rId21"/>
    <p:sldId id="329" r:id="rId22"/>
    <p:sldId id="337" r:id="rId23"/>
    <p:sldId id="332" r:id="rId24"/>
    <p:sldId id="333" r:id="rId25"/>
    <p:sldId id="330" r:id="rId26"/>
    <p:sldId id="334" r:id="rId27"/>
    <p:sldId id="331" r:id="rId28"/>
    <p:sldId id="335" r:id="rId29"/>
    <p:sldId id="338" r:id="rId30"/>
    <p:sldId id="339" r:id="rId31"/>
    <p:sldId id="340" r:id="rId32"/>
    <p:sldId id="341" r:id="rId33"/>
    <p:sldId id="342" r:id="rId34"/>
    <p:sldId id="343" r:id="rId35"/>
    <p:sldId id="344" r:id="rId36"/>
    <p:sldId id="277" r:id="rId37"/>
    <p:sldId id="279" r:id="rId38"/>
    <p:sldId id="324" r:id="rId39"/>
    <p:sldId id="300" r:id="rId4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BDD50E-182D-718A-45CF-EF5A986C358D}" name="Dorien Masschelein" initials="DM" userId="S::dorien.masschelein@odisee.be::7189fb4e-bc84-416e-8b1c-53d7f309f99b" providerId="AD"/>
  <p188:author id="{208F6C8B-74B9-FF4C-3B07-5866AC8B7BF4}" name="Stefan De Clerck" initials="SC" userId="S::stefan.declerck@odisee.be::b28ced8f-edca-46f2-abc6-cdc912d6650d" providerId="AD"/>
  <p188:author id="{3D8D8B8D-7733-6BB2-9719-07E28A1B4619}" name="Sara Van den Bulcke" initials="SV" userId="S::sara.vandenbulcke@odisee.be::380df247-91d4-4a5d-bebd-6b4ad68a05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345BAF"/>
    <a:srgbClr val="00639C"/>
    <a:srgbClr val="CC9900"/>
    <a:srgbClr val="FF00FF"/>
    <a:srgbClr val="E73F16"/>
    <a:srgbClr val="D3DDF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06799F8-075E-4A3A-A7F6-7FBC6576F1A4}" styleName="Stijl, thema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ijl, thema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917" y="-389"/>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handoutMaster" Target="handoutMasters/handoutMaster1.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8A1E8CC-21FC-4A25-860F-A6D5B6CFC5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393B44C1-D49D-4789-BB67-1F615F6C02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9AF08-25C4-4C32-8E8E-7BD618637525}" type="datetimeFigureOut">
              <a:rPr lang="nl-BE" smtClean="0"/>
              <a:t>4/07/2025</a:t>
            </a:fld>
            <a:endParaRPr lang="nl-BE"/>
          </a:p>
        </p:txBody>
      </p:sp>
      <p:sp>
        <p:nvSpPr>
          <p:cNvPr id="4" name="Tijdelijke aanduiding voor voettekst 3">
            <a:extLst>
              <a:ext uri="{FF2B5EF4-FFF2-40B4-BE49-F238E27FC236}">
                <a16:creationId xmlns:a16="http://schemas.microsoft.com/office/drawing/2014/main" id="{522C4994-60FE-429D-BD1D-2D00AA62D1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6DAA05E-AAFF-4850-B956-7912B51C13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3C7636-E50A-45E3-952C-E96445BE33BC}" type="slidenum">
              <a:rPr lang="nl-BE" smtClean="0"/>
              <a:t>‹nr.›</a:t>
            </a:fld>
            <a:endParaRPr lang="nl-BE"/>
          </a:p>
        </p:txBody>
      </p:sp>
    </p:spTree>
    <p:extLst>
      <p:ext uri="{BB962C8B-B14F-4D97-AF65-F5344CB8AC3E}">
        <p14:creationId xmlns:p14="http://schemas.microsoft.com/office/powerpoint/2010/main" val="4172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BF3A7-A7E5-42B6-9154-500A7CB5E3E8}" type="datetimeFigureOut">
              <a:rPr lang="nl-BE" smtClean="0"/>
              <a:t>4/07/2025</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FAF20-346D-4074-B74A-C2F29A046F4B}" type="slidenum">
              <a:rPr lang="nl-BE" smtClean="0"/>
              <a:t>‹nr.›</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odisee.be/nl/onze-onderzoekscentra" TargetMode="External"/><Relationship Id="rId7"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hyperlink" Target="https://www.odisee.be/bacheloropleidingen" TargetMode="External"/><Relationship Id="rId4" Type="http://schemas.openxmlformats.org/officeDocument/2006/relationships/hyperlink" Target="https://www.odisee.be/ae"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5.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hyperlink" Target="https://www.odisee.be/bacheloropleidingen" TargetMode="Externa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22763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025271"/>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94467"/>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99651"/>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93802"/>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40591"/>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002247"/>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15" name="Gelijkbenige driehoek 14">
            <a:extLst>
              <a:ext uri="{FF2B5EF4-FFF2-40B4-BE49-F238E27FC236}">
                <a16:creationId xmlns:a16="http://schemas.microsoft.com/office/drawing/2014/main" id="{B671EB3A-7B6A-46BD-B93B-BA8A5DBA8AA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datum 7">
            <a:extLst>
              <a:ext uri="{FF2B5EF4-FFF2-40B4-BE49-F238E27FC236}">
                <a16:creationId xmlns:a16="http://schemas.microsoft.com/office/drawing/2014/main" id="{9936D8E3-888A-48E4-8D14-DBDD4E3ABC7D}"/>
              </a:ext>
            </a:extLst>
          </p:cNvPr>
          <p:cNvSpPr>
            <a:spLocks noGrp="1"/>
          </p:cNvSpPr>
          <p:nvPr>
            <p:ph type="dt" sz="half" idx="15"/>
          </p:nvPr>
        </p:nvSpPr>
        <p:spPr>
          <a:xfrm>
            <a:off x="9596601" y="6264004"/>
            <a:ext cx="1344102" cy="365125"/>
          </a:xfrm>
          <a:prstGeom prst="rect">
            <a:avLst/>
          </a:prstGeom>
        </p:spPr>
        <p:txBody>
          <a:bodyPr/>
          <a:lstStyle>
            <a:lvl1pPr>
              <a:defRPr>
                <a:solidFill>
                  <a:schemeClr val="bg1"/>
                </a:solidFill>
              </a:defRPr>
            </a:lvl1pPr>
          </a:lstStyle>
          <a:p>
            <a:endParaRPr lang="nl-BE"/>
          </a:p>
        </p:txBody>
      </p:sp>
      <p:sp>
        <p:nvSpPr>
          <p:cNvPr id="9" name="Tijdelijke aanduiding voor voettekst 8">
            <a:extLst>
              <a:ext uri="{FF2B5EF4-FFF2-40B4-BE49-F238E27FC236}">
                <a16:creationId xmlns:a16="http://schemas.microsoft.com/office/drawing/2014/main" id="{96BE4E87-A0F2-4BCF-AE95-F2208B9B3956}"/>
              </a:ext>
            </a:extLst>
          </p:cNvPr>
          <p:cNvSpPr>
            <a:spLocks noGrp="1"/>
          </p:cNvSpPr>
          <p:nvPr>
            <p:ph type="ftr" sz="quarter" idx="16"/>
          </p:nvPr>
        </p:nvSpPr>
        <p:spPr/>
        <p:txBody>
          <a:bodyPr/>
          <a:lstStyle>
            <a:lvl1pPr>
              <a:defRPr>
                <a:solidFill>
                  <a:schemeClr val="bg1"/>
                </a:solidFill>
              </a:defRPr>
            </a:lvl1pPr>
          </a:lstStyle>
          <a:p>
            <a:endParaRPr lang="nl-BE"/>
          </a:p>
        </p:txBody>
      </p:sp>
      <p:sp>
        <p:nvSpPr>
          <p:cNvPr id="11" name="Tijdelijke aanduiding voor dianummer 10">
            <a:extLst>
              <a:ext uri="{FF2B5EF4-FFF2-40B4-BE49-F238E27FC236}">
                <a16:creationId xmlns:a16="http://schemas.microsoft.com/office/drawing/2014/main" id="{7FE13B76-298B-448E-815E-D422F0EAFEAE}"/>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25852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pic>
        <p:nvPicPr>
          <p:cNvPr id="36" name="Graphic 35">
            <a:extLst>
              <a:ext uri="{FF2B5EF4-FFF2-40B4-BE49-F238E27FC236}">
                <a16:creationId xmlns:a16="http://schemas.microsoft.com/office/drawing/2014/main" id="{1FC88F60-DD72-4706-A61A-B98E850DB7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464A832F-D2A2-487E-8ADB-C884AC68C401}"/>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89829546-82C6-4268-95FD-7E5B30B19692}"/>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694FB80A-610F-4815-9687-9D235918D20B}"/>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3" name="Tijdelijke aanduiding voor tekst 9">
            <a:extLst>
              <a:ext uri="{FF2B5EF4-FFF2-40B4-BE49-F238E27FC236}">
                <a16:creationId xmlns:a16="http://schemas.microsoft.com/office/drawing/2014/main" id="{4CD2ED6E-8524-4D75-AF5B-4206754D9C3B}"/>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34CBDEAC-E2C6-4215-B6CC-F5FFBF1A28E1}"/>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E063C99A-D862-4C93-BB07-700AB16790C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AABC4D4F-825C-4288-BB28-24C14B24A4C9}"/>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1261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4</a:t>
            </a:r>
            <a:endParaRPr lang="en-BE" sz="8800" b="1">
              <a:solidFill>
                <a:schemeClr val="accent3"/>
              </a:solidFill>
              <a:latin typeface="+mj-lt"/>
            </a:endParaRPr>
          </a:p>
        </p:txBody>
      </p:sp>
      <p:sp>
        <p:nvSpPr>
          <p:cNvPr id="2" name="Tijdelijke aanduiding voor voettekst 1">
            <a:extLst>
              <a:ext uri="{FF2B5EF4-FFF2-40B4-BE49-F238E27FC236}">
                <a16:creationId xmlns:a16="http://schemas.microsoft.com/office/drawing/2014/main" id="{B0A66292-1BCD-4861-8D4D-A4716ABE7C43}"/>
              </a:ext>
            </a:extLst>
          </p:cNvPr>
          <p:cNvSpPr>
            <a:spLocks noGrp="1"/>
          </p:cNvSpPr>
          <p:nvPr>
            <p:ph type="ftr" sz="quarter" idx="24"/>
          </p:nvPr>
        </p:nvSpPr>
        <p:spPr/>
        <p:txBody>
          <a:bodyPr/>
          <a:lstStyle/>
          <a:p>
            <a:endParaRPr lang="nl-BE"/>
          </a:p>
        </p:txBody>
      </p:sp>
      <p:sp>
        <p:nvSpPr>
          <p:cNvPr id="9" name="Tijdelijke aanduiding voor dianummer 8">
            <a:extLst>
              <a:ext uri="{FF2B5EF4-FFF2-40B4-BE49-F238E27FC236}">
                <a16:creationId xmlns:a16="http://schemas.microsoft.com/office/drawing/2014/main" id="{BAD6729A-6FAD-4917-AE35-0BD79B286667}"/>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125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2" name="Tijdelijke aanduiding voor voettekst 1">
            <a:extLst>
              <a:ext uri="{FF2B5EF4-FFF2-40B4-BE49-F238E27FC236}">
                <a16:creationId xmlns:a16="http://schemas.microsoft.com/office/drawing/2014/main" id="{1774DC82-4834-41E6-A874-5041C6F8AD7F}"/>
              </a:ext>
            </a:extLst>
          </p:cNvPr>
          <p:cNvSpPr>
            <a:spLocks noGrp="1"/>
          </p:cNvSpPr>
          <p:nvPr>
            <p:ph type="ftr" sz="quarter" idx="20"/>
          </p:nvPr>
        </p:nvSpPr>
        <p:spPr/>
        <p:txBody>
          <a:bodyPr/>
          <a:lstStyle/>
          <a:p>
            <a:endParaRPr lang="nl-BE"/>
          </a:p>
        </p:txBody>
      </p:sp>
      <p:sp>
        <p:nvSpPr>
          <p:cNvPr id="9" name="Tijdelijke aanduiding voor dianummer 8">
            <a:extLst>
              <a:ext uri="{FF2B5EF4-FFF2-40B4-BE49-F238E27FC236}">
                <a16:creationId xmlns:a16="http://schemas.microsoft.com/office/drawing/2014/main" id="{2273CBA6-8024-4DF0-8BBD-D1AC4C1329B1}"/>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1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3"/>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bg1"/>
          </a:solidFill>
          <a:ln>
            <a:noFill/>
          </a:ln>
        </p:spPr>
        <p:txBody>
          <a:bodyPr wrap="square" lIns="0" tIns="0" rIns="0" bIns="0" rtlCol="0" anchor="ctr">
            <a:noAutofit/>
          </a:bodyPr>
          <a:lstStyle/>
          <a:p>
            <a:pPr algn="l"/>
            <a:endParaRPr lang="nl-BE" sz="1600" b="1"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pic>
        <p:nvPicPr>
          <p:cNvPr id="22" name="Afbeelding 21" descr="Afbeelding met binnen, monitor, zitten, computer&#10;&#10;Automatisch gegenereerde beschrijving">
            <a:extLst>
              <a:ext uri="{FF2B5EF4-FFF2-40B4-BE49-F238E27FC236}">
                <a16:creationId xmlns:a16="http://schemas.microsoft.com/office/drawing/2014/main" id="{15E303B1-A9D5-468E-835F-9B7A91485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26" name="Tijdelijke aanduiding voor afbeelding 5">
            <a:extLst>
              <a:ext uri="{FF2B5EF4-FFF2-40B4-BE49-F238E27FC236}">
                <a16:creationId xmlns:a16="http://schemas.microsoft.com/office/drawing/2014/main" id="{9268DD69-D393-47DE-9CB0-ACC9FFFE29BD}"/>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9" name="Tijdelijke aanduiding voor voettekst 8">
            <a:extLst>
              <a:ext uri="{FF2B5EF4-FFF2-40B4-BE49-F238E27FC236}">
                <a16:creationId xmlns:a16="http://schemas.microsoft.com/office/drawing/2014/main" id="{FAB718D4-C45B-422A-8313-6CF10306CDA1}"/>
              </a:ext>
            </a:extLst>
          </p:cNvPr>
          <p:cNvSpPr>
            <a:spLocks noGrp="1"/>
          </p:cNvSpPr>
          <p:nvPr>
            <p:ph type="ftr" sz="quarter" idx="24"/>
          </p:nvPr>
        </p:nvSpPr>
        <p:spPr/>
        <p:txBody>
          <a:bodyPr/>
          <a:lstStyle>
            <a:lvl1pPr>
              <a:defRPr>
                <a:solidFill>
                  <a:schemeClr val="bg1"/>
                </a:solidFill>
              </a:defRPr>
            </a:lvl1pPr>
          </a:lstStyle>
          <a:p>
            <a:endParaRPr lang="nl-BE"/>
          </a:p>
        </p:txBody>
      </p:sp>
      <p:sp>
        <p:nvSpPr>
          <p:cNvPr id="10" name="Tijdelijke aanduiding voor dianummer 9">
            <a:extLst>
              <a:ext uri="{FF2B5EF4-FFF2-40B4-BE49-F238E27FC236}">
                <a16:creationId xmlns:a16="http://schemas.microsoft.com/office/drawing/2014/main" id="{19A5D49C-31D7-4A11-A224-9CDE2355A438}"/>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5" name="Gelijkbenige driehoek 14">
            <a:extLst>
              <a:ext uri="{FF2B5EF4-FFF2-40B4-BE49-F238E27FC236}">
                <a16:creationId xmlns:a16="http://schemas.microsoft.com/office/drawing/2014/main" id="{7B5D2795-0F19-40B3-824E-CA4C8E6EBEC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974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a:t>KLIK OM STIJL TE BEWERKEN</a:t>
            </a:r>
            <a:endParaRPr lang="nl-BE"/>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Tree>
    <p:extLst>
      <p:ext uri="{BB962C8B-B14F-4D97-AF65-F5344CB8AC3E}">
        <p14:creationId xmlns:p14="http://schemas.microsoft.com/office/powerpoint/2010/main" val="4161810019"/>
      </p:ext>
    </p:extLst>
  </p:cSld>
  <p:clrMapOvr>
    <a:masterClrMapping/>
  </p:clrMapOvr>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endParaRPr lang="nl-BE"/>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46906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endParaRPr lang="nl-BE"/>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104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5186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425204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C4A3D331-2B61-46C8-980D-C6C201F9CF2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Gelijkbenige driehoek 10">
            <a:extLst>
              <a:ext uri="{FF2B5EF4-FFF2-40B4-BE49-F238E27FC236}">
                <a16:creationId xmlns:a16="http://schemas.microsoft.com/office/drawing/2014/main" id="{33E5B496-2D1B-4DDB-B4A4-8E0D3976B5D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55140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endParaRPr lang="nl-BE"/>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448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7" name="Tijdelijke aanduiding voor afbeelding 6">
            <a:extLst>
              <a:ext uri="{FF2B5EF4-FFF2-40B4-BE49-F238E27FC236}">
                <a16:creationId xmlns:a16="http://schemas.microsoft.com/office/drawing/2014/main" id="{7383FD93-549B-4EC5-89BB-D23E9FD3C85C}"/>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afbeelding 6">
            <a:extLst>
              <a:ext uri="{FF2B5EF4-FFF2-40B4-BE49-F238E27FC236}">
                <a16:creationId xmlns:a16="http://schemas.microsoft.com/office/drawing/2014/main" id="{F94B5DC3-A05F-46FC-973B-C9BB52A174A7}"/>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Tijdelijke aanduiding voor afbeelding 6">
            <a:extLst>
              <a:ext uri="{FF2B5EF4-FFF2-40B4-BE49-F238E27FC236}">
                <a16:creationId xmlns:a16="http://schemas.microsoft.com/office/drawing/2014/main" id="{61E44C91-6B29-406D-8E8A-E19BE43C5CC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8" name="Tijdelijke aanduiding voor afbeelding 6">
            <a:extLst>
              <a:ext uri="{FF2B5EF4-FFF2-40B4-BE49-F238E27FC236}">
                <a16:creationId xmlns:a16="http://schemas.microsoft.com/office/drawing/2014/main" id="{188C3F38-C55F-41E7-AF90-B15EBFFCD404}"/>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Gelijkbenige driehoek 19">
            <a:extLst>
              <a:ext uri="{FF2B5EF4-FFF2-40B4-BE49-F238E27FC236}">
                <a16:creationId xmlns:a16="http://schemas.microsoft.com/office/drawing/2014/main" id="{98200C9F-D5B7-44AB-99D1-5153B38D5B7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9ED0B0FF-BA54-4D4D-AB71-7E9BFFF28496}"/>
              </a:ext>
            </a:extLst>
          </p:cNvPr>
          <p:cNvSpPr>
            <a:spLocks noGrp="1"/>
          </p:cNvSpPr>
          <p:nvPr>
            <p:ph type="ftr" sz="quarter" idx="22"/>
          </p:nvPr>
        </p:nvSpPr>
        <p:spPr/>
        <p:txBody>
          <a:bodyPr/>
          <a:lstStyle/>
          <a:p>
            <a:endParaRPr lang="nl-BE"/>
          </a:p>
        </p:txBody>
      </p:sp>
      <p:sp>
        <p:nvSpPr>
          <p:cNvPr id="10" name="Tijdelijke aanduiding voor dianummer 9">
            <a:extLst>
              <a:ext uri="{FF2B5EF4-FFF2-40B4-BE49-F238E27FC236}">
                <a16:creationId xmlns:a16="http://schemas.microsoft.com/office/drawing/2014/main" id="{F412D1EF-D40D-49E2-A8D5-80505928F09C}"/>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01857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8" name="Gelijkbenige driehoek 17">
            <a:extLst>
              <a:ext uri="{FF2B5EF4-FFF2-40B4-BE49-F238E27FC236}">
                <a16:creationId xmlns:a16="http://schemas.microsoft.com/office/drawing/2014/main" id="{5EB44353-AE83-4E35-A4AD-5110F2F6CD9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B213E3D9-2BE0-4BB8-B001-5EB7848E6F5A}"/>
              </a:ext>
            </a:extLst>
          </p:cNvPr>
          <p:cNvSpPr>
            <a:spLocks noGrp="1"/>
          </p:cNvSpPr>
          <p:nvPr>
            <p:ph type="ftr" sz="quarter" idx="22"/>
          </p:nvPr>
        </p:nvSpPr>
        <p:spPr/>
        <p:txBody>
          <a:bodyPr/>
          <a:lstStyle/>
          <a:p>
            <a:endParaRPr lang="nl-BE"/>
          </a:p>
        </p:txBody>
      </p:sp>
      <p:sp>
        <p:nvSpPr>
          <p:cNvPr id="7" name="Tijdelijke aanduiding voor dianummer 6">
            <a:extLst>
              <a:ext uri="{FF2B5EF4-FFF2-40B4-BE49-F238E27FC236}">
                <a16:creationId xmlns:a16="http://schemas.microsoft.com/office/drawing/2014/main" id="{00D52D51-310D-4741-BE24-AB7B1F04CC6D}"/>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4080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B2C76C88-9DC1-46B4-9303-06DD46902312}"/>
              </a:ext>
            </a:extLst>
          </p:cNvPr>
          <p:cNvSpPr>
            <a:spLocks noGrp="1"/>
          </p:cNvSpPr>
          <p:nvPr>
            <p:ph type="ftr" sz="quarter" idx="16"/>
          </p:nvPr>
        </p:nvSpPr>
        <p:spPr/>
        <p:txBody>
          <a:bodyPr/>
          <a:lstStyle/>
          <a:p>
            <a:endParaRPr lang="nl-BE"/>
          </a:p>
        </p:txBody>
      </p:sp>
      <p:sp>
        <p:nvSpPr>
          <p:cNvPr id="7" name="Tijdelijke aanduiding voor dianummer 6">
            <a:extLst>
              <a:ext uri="{FF2B5EF4-FFF2-40B4-BE49-F238E27FC236}">
                <a16:creationId xmlns:a16="http://schemas.microsoft.com/office/drawing/2014/main" id="{8F26574B-4715-49BF-A335-E14D7829A64E}"/>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327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E51679BE-4D5F-4E24-B46B-FA3C8563A858}"/>
              </a:ext>
            </a:extLst>
          </p:cNvPr>
          <p:cNvSpPr>
            <a:spLocks noGrp="1"/>
          </p:cNvSpPr>
          <p:nvPr>
            <p:ph type="ftr" sz="quarter" idx="22"/>
          </p:nvPr>
        </p:nvSpPr>
        <p:spPr/>
        <p:txBody>
          <a:bodyPr/>
          <a:lstStyle/>
          <a:p>
            <a:endParaRPr lang="nl-BE"/>
          </a:p>
        </p:txBody>
      </p:sp>
      <p:sp>
        <p:nvSpPr>
          <p:cNvPr id="7" name="Tijdelijke aanduiding voor dianummer 6">
            <a:extLst>
              <a:ext uri="{FF2B5EF4-FFF2-40B4-BE49-F238E27FC236}">
                <a16:creationId xmlns:a16="http://schemas.microsoft.com/office/drawing/2014/main" id="{03071717-72E1-4DD1-B6AA-2C4912E7D321}"/>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79013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DE7EAD87-E513-4357-AA25-5017A8ACDE06}"/>
              </a:ext>
            </a:extLst>
          </p:cNvPr>
          <p:cNvSpPr>
            <a:spLocks noGrp="1"/>
          </p:cNvSpPr>
          <p:nvPr>
            <p:ph type="ftr" sz="quarter" idx="16"/>
          </p:nvPr>
        </p:nvSpPr>
        <p:spPr/>
        <p:txBody>
          <a:bodyPr/>
          <a:lstStyle/>
          <a:p>
            <a:endParaRPr lang="nl-BE"/>
          </a:p>
        </p:txBody>
      </p:sp>
      <p:sp>
        <p:nvSpPr>
          <p:cNvPr id="7" name="Tijdelijke aanduiding voor dianummer 6">
            <a:extLst>
              <a:ext uri="{FF2B5EF4-FFF2-40B4-BE49-F238E27FC236}">
                <a16:creationId xmlns:a16="http://schemas.microsoft.com/office/drawing/2014/main" id="{5EF9B17F-315D-4A71-A37A-5ACD51D6189B}"/>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6844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693C84C4-6E7C-4BDE-8706-838360E092DD}"/>
              </a:ext>
            </a:extLst>
          </p:cNvPr>
          <p:cNvSpPr>
            <a:spLocks noGrp="1"/>
          </p:cNvSpPr>
          <p:nvPr>
            <p:ph type="ftr" sz="quarter" idx="22"/>
          </p:nvPr>
        </p:nvSpPr>
        <p:spPr/>
        <p:txBody>
          <a:bodyPr/>
          <a:lstStyle/>
          <a:p>
            <a:endParaRPr lang="nl-BE"/>
          </a:p>
        </p:txBody>
      </p:sp>
      <p:sp>
        <p:nvSpPr>
          <p:cNvPr id="7" name="Tijdelijke aanduiding voor dianummer 6">
            <a:extLst>
              <a:ext uri="{FF2B5EF4-FFF2-40B4-BE49-F238E27FC236}">
                <a16:creationId xmlns:a16="http://schemas.microsoft.com/office/drawing/2014/main" id="{CAF63F07-C4AE-4066-BB06-2BF6D8D408DE}"/>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2130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3" name="Tijdelijke aanduiding voor voettekst 2">
            <a:extLst>
              <a:ext uri="{FF2B5EF4-FFF2-40B4-BE49-F238E27FC236}">
                <a16:creationId xmlns:a16="http://schemas.microsoft.com/office/drawing/2014/main" id="{52A6939E-66C2-4CCC-9BBE-DABC422588E9}"/>
              </a:ext>
            </a:extLst>
          </p:cNvPr>
          <p:cNvSpPr>
            <a:spLocks noGrp="1"/>
          </p:cNvSpPr>
          <p:nvPr>
            <p:ph type="ftr" sz="quarter" idx="15"/>
          </p:nvPr>
        </p:nvSpPr>
        <p:spPr/>
        <p:txBody>
          <a:bodyPr/>
          <a:lstStyle/>
          <a:p>
            <a:endParaRPr lang="nl-BE"/>
          </a:p>
        </p:txBody>
      </p:sp>
      <p:sp>
        <p:nvSpPr>
          <p:cNvPr id="7" name="Tijdelijke aanduiding voor dianummer 6">
            <a:extLst>
              <a:ext uri="{FF2B5EF4-FFF2-40B4-BE49-F238E27FC236}">
                <a16:creationId xmlns:a16="http://schemas.microsoft.com/office/drawing/2014/main" id="{79FA1466-4258-42E3-9E7C-C939DE46BEAB}"/>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675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endParaRPr lang="nl-BE"/>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2459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12" name="Gelijkbenige driehoek 11">
            <a:extLst>
              <a:ext uri="{FF2B5EF4-FFF2-40B4-BE49-F238E27FC236}">
                <a16:creationId xmlns:a16="http://schemas.microsoft.com/office/drawing/2014/main" id="{3111EF6E-8FC3-45A5-9B2C-59A64898FD7D}"/>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5" name="Graphic 14">
            <a:extLst>
              <a:ext uri="{FF2B5EF4-FFF2-40B4-BE49-F238E27FC236}">
                <a16:creationId xmlns:a16="http://schemas.microsoft.com/office/drawing/2014/main" id="{66ADB4E9-B920-4075-9621-AB504B05FA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33289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534757"/>
            <a:ext cx="4111491" cy="1518019"/>
          </a:xfrm>
        </p:spPr>
        <p:txBody>
          <a:bodyPr/>
          <a:lstStyle>
            <a:lvl1pPr>
              <a:defRPr sz="5400">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168909"/>
            <a:ext cx="4111491"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lijkbenige driehoek 12">
            <a:extLst>
              <a:ext uri="{FF2B5EF4-FFF2-40B4-BE49-F238E27FC236}">
                <a16:creationId xmlns:a16="http://schemas.microsoft.com/office/drawing/2014/main" id="{71B860D1-B68B-4561-980B-4382E8D287F4}"/>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9F0F11E7-9850-4593-A80E-3568CCD7A0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11290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395491"/>
            <a:ext cx="4078440" cy="1518019"/>
          </a:xfrm>
        </p:spPr>
        <p:txBody>
          <a:bodyPr/>
          <a:lstStyle>
            <a:lvl1pPr>
              <a:defRPr sz="5400">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1943049"/>
            <a:ext cx="4078440"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lijkbenige driehoek 12">
            <a:extLst>
              <a:ext uri="{FF2B5EF4-FFF2-40B4-BE49-F238E27FC236}">
                <a16:creationId xmlns:a16="http://schemas.microsoft.com/office/drawing/2014/main" id="{C7D6F2DF-73FA-44B9-AC6A-A6D99D40283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D55703C9-DB6A-4567-A86F-AAB8884E9E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872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73002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3"/>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Tijdelijke aanduiding voor voettekst 2">
            <a:extLst>
              <a:ext uri="{FF2B5EF4-FFF2-40B4-BE49-F238E27FC236}">
                <a16:creationId xmlns:a16="http://schemas.microsoft.com/office/drawing/2014/main" id="{0E3C4DA6-9C2E-4EC3-B0FA-35CA3316535A}"/>
              </a:ext>
            </a:extLst>
          </p:cNvPr>
          <p:cNvSpPr>
            <a:spLocks noGrp="1"/>
          </p:cNvSpPr>
          <p:nvPr>
            <p:ph type="ftr" sz="quarter" idx="18"/>
          </p:nvPr>
        </p:nvSpPr>
        <p:spPr/>
        <p:txBody>
          <a:bodyPr/>
          <a:lstStyle/>
          <a:p>
            <a:endParaRPr lang="nl-BE"/>
          </a:p>
        </p:txBody>
      </p:sp>
      <p:sp>
        <p:nvSpPr>
          <p:cNvPr id="7" name="Tijdelijke aanduiding voor dianummer 6">
            <a:extLst>
              <a:ext uri="{FF2B5EF4-FFF2-40B4-BE49-F238E27FC236}">
                <a16:creationId xmlns:a16="http://schemas.microsoft.com/office/drawing/2014/main" id="{E41E219C-1058-40D6-9F35-BC6C6D3F1175}"/>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9669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bg1"/>
                </a:solidFill>
                <a:latin typeface="+mj-lt"/>
                <a:ea typeface="+mj-ea"/>
                <a:cs typeface="+mj-cs"/>
              </a:rPr>
              <a:t>Aims</a:t>
            </a:r>
            <a:r>
              <a:rPr lang="nl-BE" sz="2600" b="1" kern="1200">
                <a:solidFill>
                  <a:schemeClr val="bg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bg1"/>
                </a:solidFill>
                <a:latin typeface="+mj-lt"/>
                <a:ea typeface="+mj-ea"/>
                <a:cs typeface="+mj-cs"/>
              </a:rPr>
              <a:t>Objectives</a:t>
            </a:r>
            <a:endParaRPr lang="nl-BE" sz="2600" b="1" kern="1200">
              <a:solidFill>
                <a:schemeClr val="bg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6201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r>
              <a:rPr lang="nl-NL"/>
              <a:t>Klik op het pictogram als u een grafiek wilt toevoegen</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a:t>Klik om stijl te bewerken</a:t>
            </a:r>
            <a:endParaRPr lang="nl-NL"/>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cxnSp>
        <p:nvCxnSpPr>
          <p:cNvPr id="3" name="Rechte verbindingslijn 2">
            <a:extLst>
              <a:ext uri="{FF2B5EF4-FFF2-40B4-BE49-F238E27FC236}">
                <a16:creationId xmlns:a16="http://schemas.microsoft.com/office/drawing/2014/main" id="{7DD50D81-206B-448D-8BD5-6E452758A4B1}"/>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8AD937D4-8113-4F0A-B491-0AD701E98B29}"/>
              </a:ext>
            </a:extLst>
          </p:cNvPr>
          <p:cNvSpPr>
            <a:spLocks noGrp="1"/>
          </p:cNvSpPr>
          <p:nvPr>
            <p:ph type="ftr" sz="quarter" idx="17"/>
          </p:nvPr>
        </p:nvSpPr>
        <p:spPr/>
        <p:txBody>
          <a:bodyPr/>
          <a:lstStyle/>
          <a:p>
            <a:endParaRPr lang="nl-BE"/>
          </a:p>
        </p:txBody>
      </p:sp>
      <p:sp>
        <p:nvSpPr>
          <p:cNvPr id="4" name="Tijdelijke aanduiding voor dianummer 3">
            <a:extLst>
              <a:ext uri="{FF2B5EF4-FFF2-40B4-BE49-F238E27FC236}">
                <a16:creationId xmlns:a16="http://schemas.microsoft.com/office/drawing/2014/main" id="{903574F7-1A35-42FE-9CBB-89DFDB49AE69}"/>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5896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13" name="Tijdelijke aanduiding voor tekst 4">
            <a:extLst>
              <a:ext uri="{FF2B5EF4-FFF2-40B4-BE49-F238E27FC236}">
                <a16:creationId xmlns:a16="http://schemas.microsoft.com/office/drawing/2014/main" id="{0BA69247-99D8-4A1E-BF2F-E68B5EF1C5C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DC32895A-AF87-4AF7-B7AF-8B2A421F6CB3}"/>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A683BBF7-D634-49F3-B3CE-6975ADE74804}"/>
              </a:ext>
            </a:extLst>
          </p:cNvPr>
          <p:cNvSpPr>
            <a:spLocks noGrp="1"/>
          </p:cNvSpPr>
          <p:nvPr>
            <p:ph type="ftr" sz="quarter" idx="17"/>
          </p:nvPr>
        </p:nvSpPr>
        <p:spPr/>
        <p:txBody>
          <a:bodyPr/>
          <a:lstStyle/>
          <a:p>
            <a:endParaRPr lang="nl-BE"/>
          </a:p>
        </p:txBody>
      </p:sp>
      <p:sp>
        <p:nvSpPr>
          <p:cNvPr id="3" name="Tijdelijke aanduiding voor dianummer 2">
            <a:extLst>
              <a:ext uri="{FF2B5EF4-FFF2-40B4-BE49-F238E27FC236}">
                <a16:creationId xmlns:a16="http://schemas.microsoft.com/office/drawing/2014/main" id="{CCBF9DC9-5A3B-4B52-8CF7-DB7ADF548EFB}"/>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94276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r>
              <a:rPr lang="nl-NL"/>
              <a:t>Klik op het pictogram als u een grafiek wilt toevoegen</a:t>
            </a:r>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D73351D4-9682-4222-9780-328B5A13738D}"/>
              </a:ext>
            </a:extLst>
          </p:cNvPr>
          <p:cNvSpPr>
            <a:spLocks noGrp="1"/>
          </p:cNvSpPr>
          <p:nvPr>
            <p:ph type="ftr" sz="quarter" idx="15"/>
          </p:nvPr>
        </p:nvSpPr>
        <p:spPr/>
        <p:txBody>
          <a:bodyPr/>
          <a:lstStyle/>
          <a:p>
            <a:endParaRPr lang="nl-BE"/>
          </a:p>
        </p:txBody>
      </p:sp>
      <p:sp>
        <p:nvSpPr>
          <p:cNvPr id="3" name="Tijdelijke aanduiding voor dianummer 2">
            <a:extLst>
              <a:ext uri="{FF2B5EF4-FFF2-40B4-BE49-F238E27FC236}">
                <a16:creationId xmlns:a16="http://schemas.microsoft.com/office/drawing/2014/main" id="{DF04AFD1-0201-48C2-AEC6-61E5D0CE53EF}"/>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2191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CD777279-3FB0-4543-9D81-B2C878EAC858}"/>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8183041D-7E7C-4A7B-8BD0-F7D46490210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93497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18" name="Gelijkbenige driehoek 17">
            <a:extLst>
              <a:ext uri="{FF2B5EF4-FFF2-40B4-BE49-F238E27FC236}">
                <a16:creationId xmlns:a16="http://schemas.microsoft.com/office/drawing/2014/main" id="{3BD90539-F922-4A85-BBCE-D8F090BED51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18BEF6D2-467C-4DA0-89EB-0E5C1E91060E}"/>
              </a:ext>
            </a:extLst>
          </p:cNvPr>
          <p:cNvSpPr>
            <a:spLocks noGrp="1"/>
          </p:cNvSpPr>
          <p:nvPr>
            <p:ph type="ftr" sz="quarter" idx="19"/>
          </p:nvPr>
        </p:nvSpPr>
        <p:spPr/>
        <p:txBody>
          <a:bodyPr/>
          <a:lstStyle>
            <a:lvl1pPr>
              <a:defRPr>
                <a:solidFill>
                  <a:schemeClr val="bg1"/>
                </a:solidFill>
              </a:defRPr>
            </a:lvl1pPr>
          </a:lstStyle>
          <a:p>
            <a:endParaRPr lang="nl-BE"/>
          </a:p>
        </p:txBody>
      </p:sp>
      <p:sp>
        <p:nvSpPr>
          <p:cNvPr id="7" name="Tijdelijke aanduiding voor dianummer 6">
            <a:extLst>
              <a:ext uri="{FF2B5EF4-FFF2-40B4-BE49-F238E27FC236}">
                <a16:creationId xmlns:a16="http://schemas.microsoft.com/office/drawing/2014/main" id="{55BFD015-D7E3-4620-ACBB-F57A909D20CB}"/>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1106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2" name="Gelijkbenige driehoek 21">
            <a:extLst>
              <a:ext uri="{FF2B5EF4-FFF2-40B4-BE49-F238E27FC236}">
                <a16:creationId xmlns:a16="http://schemas.microsoft.com/office/drawing/2014/main" id="{61AF7FEB-28B3-4157-9A4C-0329EAB7C32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082E3CEE-AF8E-42B9-91E7-9FAE93A4A2CA}"/>
              </a:ext>
            </a:extLst>
          </p:cNvPr>
          <p:cNvSpPr>
            <a:spLocks noGrp="1"/>
          </p:cNvSpPr>
          <p:nvPr>
            <p:ph type="ftr" sz="quarter" idx="23"/>
          </p:nvPr>
        </p:nvSpPr>
        <p:spPr/>
        <p:txBody>
          <a:bodyPr/>
          <a:lstStyle>
            <a:lvl1pPr>
              <a:defRPr>
                <a:solidFill>
                  <a:schemeClr val="bg1"/>
                </a:solidFill>
              </a:defRPr>
            </a:lvl1pPr>
          </a:lstStyle>
          <a:p>
            <a:endParaRPr lang="nl-BE"/>
          </a:p>
        </p:txBody>
      </p:sp>
      <p:sp>
        <p:nvSpPr>
          <p:cNvPr id="7" name="Tijdelijke aanduiding voor dianummer 6">
            <a:extLst>
              <a:ext uri="{FF2B5EF4-FFF2-40B4-BE49-F238E27FC236}">
                <a16:creationId xmlns:a16="http://schemas.microsoft.com/office/drawing/2014/main" id="{BB227764-CA7A-49EC-976B-04FAF522EE1E}"/>
              </a:ext>
            </a:extLst>
          </p:cNvPr>
          <p:cNvSpPr>
            <a:spLocks noGrp="1"/>
          </p:cNvSpPr>
          <p:nvPr>
            <p:ph type="sldNum" sz="quarter" idx="24"/>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42037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3"/>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3">
              <a:lumMod val="75000"/>
              <a:alpha val="30000"/>
            </a:schemeClr>
          </a:solidFill>
        </p:spPr>
        <p:txBody>
          <a:bodyPr wrap="square" lIns="0" tIns="0" rIns="0" bIns="0" rtlCol="0" anchor="ctr">
            <a:spAutoFit/>
          </a:bodyPr>
          <a:lstStyle/>
          <a:p>
            <a:pPr algn="l"/>
            <a:endParaRPr lang="nl-BE" sz="1600" b="1" err="1">
              <a:latin typeface="+mj-lt"/>
            </a:endParaRP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pic>
        <p:nvPicPr>
          <p:cNvPr id="65" name="Afbeelding 64">
            <a:extLst>
              <a:ext uri="{FF2B5EF4-FFF2-40B4-BE49-F238E27FC236}">
                <a16:creationId xmlns:a16="http://schemas.microsoft.com/office/drawing/2014/main" id="{88809823-EB52-4090-A5C3-0B931D83B1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DD5D0E06-CBC6-4856-BE36-2E634C326DA7}"/>
              </a:ext>
            </a:extLst>
          </p:cNvPr>
          <p:cNvSpPr/>
          <p:nvPr userDrawn="1"/>
        </p:nvSpPr>
        <p:spPr>
          <a:xfrm>
            <a:off x="10610661" y="6147303"/>
            <a:ext cx="1438925" cy="552261"/>
          </a:xfrm>
          <a:prstGeom prst="rect">
            <a:avLst/>
          </a:prstGeom>
          <a:solidFill>
            <a:schemeClr val="accent3"/>
          </a:solidFill>
        </p:spPr>
        <p:txBody>
          <a:bodyPr wrap="square" lIns="0" tIns="0" rIns="0" bIns="0" rtlCol="0" anchor="ctr">
            <a:spAutoFit/>
          </a:bodyPr>
          <a:lstStyle/>
          <a:p>
            <a:pPr algn="l"/>
            <a:endParaRPr lang="nl-BE" sz="1600" b="1" err="1">
              <a:latin typeface="+mj-lt"/>
            </a:endParaRPr>
          </a:p>
        </p:txBody>
      </p:sp>
      <p:sp>
        <p:nvSpPr>
          <p:cNvPr id="66" name="Tekstvak 65">
            <a:extLst>
              <a:ext uri="{FF2B5EF4-FFF2-40B4-BE49-F238E27FC236}">
                <a16:creationId xmlns:a16="http://schemas.microsoft.com/office/drawing/2014/main" id="{063F724E-927F-4B52-A5CC-93E4A70D1D22}"/>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67" name="Tekstvak 66">
            <a:extLst>
              <a:ext uri="{FF2B5EF4-FFF2-40B4-BE49-F238E27FC236}">
                <a16:creationId xmlns:a16="http://schemas.microsoft.com/office/drawing/2014/main" id="{8B0A5F61-97B3-4056-8C03-A16A367ABB26}"/>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8" name="Tekstvak 67">
            <a:extLst>
              <a:ext uri="{FF2B5EF4-FFF2-40B4-BE49-F238E27FC236}">
                <a16:creationId xmlns:a16="http://schemas.microsoft.com/office/drawing/2014/main" id="{E581B9B5-CB7F-41B4-9C1B-FB0E5B98A836}"/>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72" name="Ovaal 71">
            <a:extLst>
              <a:ext uri="{FF2B5EF4-FFF2-40B4-BE49-F238E27FC236}">
                <a16:creationId xmlns:a16="http://schemas.microsoft.com/office/drawing/2014/main" id="{327E4FB1-6322-48B5-A029-F2066DA87CCD}"/>
              </a:ext>
            </a:extLst>
          </p:cNvPr>
          <p:cNvSpPr/>
          <p:nvPr userDrawn="1"/>
        </p:nvSpPr>
        <p:spPr>
          <a:xfrm>
            <a:off x="2080886" y="4952430"/>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err="1">
              <a:latin typeface="+mj-lt"/>
            </a:endParaRPr>
          </a:p>
        </p:txBody>
      </p:sp>
      <p:sp>
        <p:nvSpPr>
          <p:cNvPr id="73" name="Ovaal 72">
            <a:extLst>
              <a:ext uri="{FF2B5EF4-FFF2-40B4-BE49-F238E27FC236}">
                <a16:creationId xmlns:a16="http://schemas.microsoft.com/office/drawing/2014/main" id="{CF9FF83D-E19D-4C56-B66E-5019A572A05A}"/>
              </a:ext>
            </a:extLst>
          </p:cNvPr>
          <p:cNvSpPr/>
          <p:nvPr userDrawn="1"/>
        </p:nvSpPr>
        <p:spPr>
          <a:xfrm>
            <a:off x="4426743" y="4599211"/>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err="1">
              <a:latin typeface="+mj-lt"/>
            </a:endParaRPr>
          </a:p>
        </p:txBody>
      </p:sp>
      <p:sp>
        <p:nvSpPr>
          <p:cNvPr id="74" name="Ovaal 73">
            <a:extLst>
              <a:ext uri="{FF2B5EF4-FFF2-40B4-BE49-F238E27FC236}">
                <a16:creationId xmlns:a16="http://schemas.microsoft.com/office/drawing/2014/main" id="{3CEBDCB0-4052-410D-8E24-747A25C9DDDC}"/>
              </a:ext>
            </a:extLst>
          </p:cNvPr>
          <p:cNvSpPr/>
          <p:nvPr userDrawn="1"/>
        </p:nvSpPr>
        <p:spPr>
          <a:xfrm>
            <a:off x="6796241" y="4947337"/>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err="1">
              <a:latin typeface="+mj-lt"/>
            </a:endParaRPr>
          </a:p>
        </p:txBody>
      </p:sp>
      <p:grpSp>
        <p:nvGrpSpPr>
          <p:cNvPr id="75" name="Graphic 18">
            <a:extLst>
              <a:ext uri="{FF2B5EF4-FFF2-40B4-BE49-F238E27FC236}">
                <a16:creationId xmlns:a16="http://schemas.microsoft.com/office/drawing/2014/main" id="{8E05D5DF-A3AF-404F-892A-C06B643D857D}"/>
              </a:ext>
            </a:extLst>
          </p:cNvPr>
          <p:cNvGrpSpPr/>
          <p:nvPr userDrawn="1"/>
        </p:nvGrpSpPr>
        <p:grpSpPr>
          <a:xfrm>
            <a:off x="1736478" y="4652124"/>
            <a:ext cx="567319" cy="574455"/>
            <a:chOff x="1323625" y="4207012"/>
            <a:chExt cx="567319" cy="574455"/>
          </a:xfrm>
        </p:grpSpPr>
        <p:sp>
          <p:nvSpPr>
            <p:cNvPr id="76" name="Vrije vorm: vorm 75">
              <a:extLst>
                <a:ext uri="{FF2B5EF4-FFF2-40B4-BE49-F238E27FC236}">
                  <a16:creationId xmlns:a16="http://schemas.microsoft.com/office/drawing/2014/main" id="{AC48991F-E271-4A11-85DB-B5636EB1A7A8}"/>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77" name="Vrije vorm: vorm 76">
              <a:extLst>
                <a:ext uri="{FF2B5EF4-FFF2-40B4-BE49-F238E27FC236}">
                  <a16:creationId xmlns:a16="http://schemas.microsoft.com/office/drawing/2014/main" id="{A1BFDDD6-CE73-4E1A-87EA-C55B10F2B5BA}"/>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95" name="Vrije vorm: vorm 94">
              <a:extLst>
                <a:ext uri="{FF2B5EF4-FFF2-40B4-BE49-F238E27FC236}">
                  <a16:creationId xmlns:a16="http://schemas.microsoft.com/office/drawing/2014/main" id="{C46AC4B7-7B9C-4B12-9376-DF16A06DA363}"/>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96" name="Vrije vorm: vorm 95">
              <a:extLst>
                <a:ext uri="{FF2B5EF4-FFF2-40B4-BE49-F238E27FC236}">
                  <a16:creationId xmlns:a16="http://schemas.microsoft.com/office/drawing/2014/main" id="{88503710-E63B-46EE-838A-13AB41F64010}"/>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97" name="Vrije vorm: vorm 96">
              <a:extLst>
                <a:ext uri="{FF2B5EF4-FFF2-40B4-BE49-F238E27FC236}">
                  <a16:creationId xmlns:a16="http://schemas.microsoft.com/office/drawing/2014/main" id="{2677C9F5-B2E4-494B-B225-B02AF44A16C0}"/>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112" name="Vrije vorm: vorm 111">
              <a:extLst>
                <a:ext uri="{FF2B5EF4-FFF2-40B4-BE49-F238E27FC236}">
                  <a16:creationId xmlns:a16="http://schemas.microsoft.com/office/drawing/2014/main" id="{3EA3D5DF-1BA7-496A-AC95-FC1186AC814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113" name="Vrije vorm: vorm 112">
              <a:extLst>
                <a:ext uri="{FF2B5EF4-FFF2-40B4-BE49-F238E27FC236}">
                  <a16:creationId xmlns:a16="http://schemas.microsoft.com/office/drawing/2014/main" id="{E2C3842A-AAA6-40F4-924A-47A2D0A35DE1}"/>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114" name="Vrije vorm: vorm 113">
              <a:extLst>
                <a:ext uri="{FF2B5EF4-FFF2-40B4-BE49-F238E27FC236}">
                  <a16:creationId xmlns:a16="http://schemas.microsoft.com/office/drawing/2014/main" id="{6E99731F-5F7A-4524-A313-0D2E513424C7}"/>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119" name="Vrije vorm: vorm 118">
              <a:extLst>
                <a:ext uri="{FF2B5EF4-FFF2-40B4-BE49-F238E27FC236}">
                  <a16:creationId xmlns:a16="http://schemas.microsoft.com/office/drawing/2014/main" id="{C4E4DE7B-7068-4E4E-B849-4719CE1972CF}"/>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120" name="Graphic 76">
            <a:extLst>
              <a:ext uri="{FF2B5EF4-FFF2-40B4-BE49-F238E27FC236}">
                <a16:creationId xmlns:a16="http://schemas.microsoft.com/office/drawing/2014/main" id="{DC6E12D5-8BFE-4034-8496-E59739CADBE8}"/>
              </a:ext>
            </a:extLst>
          </p:cNvPr>
          <p:cNvGrpSpPr/>
          <p:nvPr userDrawn="1"/>
        </p:nvGrpSpPr>
        <p:grpSpPr>
          <a:xfrm>
            <a:off x="4223224" y="4672812"/>
            <a:ext cx="488572" cy="531042"/>
            <a:chOff x="4223224" y="4301620"/>
            <a:chExt cx="488572" cy="531042"/>
          </a:xfrm>
          <a:noFill/>
        </p:grpSpPr>
        <p:sp>
          <p:nvSpPr>
            <p:cNvPr id="121" name="Vrije vorm: vorm 120">
              <a:extLst>
                <a:ext uri="{FF2B5EF4-FFF2-40B4-BE49-F238E27FC236}">
                  <a16:creationId xmlns:a16="http://schemas.microsoft.com/office/drawing/2014/main" id="{CBF8D823-F8DB-41ED-A200-A59DC4489662}"/>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grpFill/>
            <a:ln w="19797" cap="rnd">
              <a:solidFill>
                <a:schemeClr val="bg1"/>
              </a:solidFill>
              <a:prstDash val="solid"/>
              <a:round/>
            </a:ln>
          </p:spPr>
          <p:txBody>
            <a:bodyPr rtlCol="0" anchor="ctr"/>
            <a:lstStyle/>
            <a:p>
              <a:endParaRPr lang="nl-BE"/>
            </a:p>
          </p:txBody>
        </p:sp>
        <p:sp>
          <p:nvSpPr>
            <p:cNvPr id="122" name="Vrije vorm: vorm 121">
              <a:extLst>
                <a:ext uri="{FF2B5EF4-FFF2-40B4-BE49-F238E27FC236}">
                  <a16:creationId xmlns:a16="http://schemas.microsoft.com/office/drawing/2014/main" id="{F2105D9F-A111-4BEF-AEB6-E93E41592E06}"/>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3" name="Vrije vorm: vorm 122">
              <a:extLst>
                <a:ext uri="{FF2B5EF4-FFF2-40B4-BE49-F238E27FC236}">
                  <a16:creationId xmlns:a16="http://schemas.microsoft.com/office/drawing/2014/main" id="{51A6373B-6ACE-4EBA-A44F-EA18AAD2DAFB}"/>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4" name="Vrije vorm: vorm 123">
              <a:extLst>
                <a:ext uri="{FF2B5EF4-FFF2-40B4-BE49-F238E27FC236}">
                  <a16:creationId xmlns:a16="http://schemas.microsoft.com/office/drawing/2014/main" id="{84D8E128-8FEA-41D9-8A31-7B0942D83213}"/>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grpFill/>
            <a:ln w="19797" cap="rnd">
              <a:solidFill>
                <a:schemeClr val="bg1"/>
              </a:solidFill>
              <a:prstDash val="solid"/>
              <a:round/>
            </a:ln>
          </p:spPr>
          <p:txBody>
            <a:bodyPr rtlCol="0" anchor="ctr"/>
            <a:lstStyle/>
            <a:p>
              <a:endParaRPr lang="nl-BE"/>
            </a:p>
          </p:txBody>
        </p:sp>
        <p:sp>
          <p:nvSpPr>
            <p:cNvPr id="125" name="Vrije vorm: vorm 124">
              <a:extLst>
                <a:ext uri="{FF2B5EF4-FFF2-40B4-BE49-F238E27FC236}">
                  <a16:creationId xmlns:a16="http://schemas.microsoft.com/office/drawing/2014/main" id="{FCCE7DBB-4F93-4B4E-AD25-2D284CEC89ED}"/>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grpFill/>
            <a:ln w="19797" cap="rnd">
              <a:solidFill>
                <a:schemeClr val="bg1"/>
              </a:solidFill>
              <a:prstDash val="solid"/>
              <a:round/>
            </a:ln>
          </p:spPr>
          <p:txBody>
            <a:bodyPr rtlCol="0" anchor="ctr"/>
            <a:lstStyle/>
            <a:p>
              <a:endParaRPr lang="nl-BE"/>
            </a:p>
          </p:txBody>
        </p:sp>
        <p:sp>
          <p:nvSpPr>
            <p:cNvPr id="126" name="Vrije vorm: vorm 125">
              <a:extLst>
                <a:ext uri="{FF2B5EF4-FFF2-40B4-BE49-F238E27FC236}">
                  <a16:creationId xmlns:a16="http://schemas.microsoft.com/office/drawing/2014/main" id="{F5739A2C-41D1-484F-83BF-10BF946274AE}"/>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grpFill/>
            <a:ln w="19797" cap="rnd">
              <a:solidFill>
                <a:schemeClr val="bg1"/>
              </a:solidFill>
              <a:prstDash val="solid"/>
              <a:round/>
            </a:ln>
          </p:spPr>
          <p:txBody>
            <a:bodyPr rtlCol="0" anchor="ctr"/>
            <a:lstStyle/>
            <a:p>
              <a:endParaRPr lang="nl-BE"/>
            </a:p>
          </p:txBody>
        </p:sp>
        <p:sp>
          <p:nvSpPr>
            <p:cNvPr id="127" name="Vrije vorm: vorm 126">
              <a:extLst>
                <a:ext uri="{FF2B5EF4-FFF2-40B4-BE49-F238E27FC236}">
                  <a16:creationId xmlns:a16="http://schemas.microsoft.com/office/drawing/2014/main" id="{60570915-1620-4A64-9094-0B889349209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grpFill/>
            <a:ln w="19797" cap="rnd">
              <a:solidFill>
                <a:schemeClr val="bg1"/>
              </a:solidFill>
              <a:prstDash val="solid"/>
              <a:round/>
            </a:ln>
          </p:spPr>
          <p:txBody>
            <a:bodyPr rtlCol="0" anchor="ctr"/>
            <a:lstStyle/>
            <a:p>
              <a:endParaRPr lang="nl-BE"/>
            </a:p>
          </p:txBody>
        </p:sp>
        <p:sp>
          <p:nvSpPr>
            <p:cNvPr id="128" name="Vrije vorm: vorm 127">
              <a:extLst>
                <a:ext uri="{FF2B5EF4-FFF2-40B4-BE49-F238E27FC236}">
                  <a16:creationId xmlns:a16="http://schemas.microsoft.com/office/drawing/2014/main" id="{728CB414-BBDD-4181-99B4-083FD625235C}"/>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grpFill/>
            <a:ln w="19797" cap="rnd">
              <a:solidFill>
                <a:schemeClr val="bg1"/>
              </a:solidFill>
              <a:prstDash val="solid"/>
              <a:round/>
            </a:ln>
          </p:spPr>
          <p:txBody>
            <a:bodyPr rtlCol="0" anchor="ctr"/>
            <a:lstStyle/>
            <a:p>
              <a:endParaRPr lang="nl-BE"/>
            </a:p>
          </p:txBody>
        </p:sp>
        <p:sp>
          <p:nvSpPr>
            <p:cNvPr id="129" name="Vrije vorm: vorm 128">
              <a:extLst>
                <a:ext uri="{FF2B5EF4-FFF2-40B4-BE49-F238E27FC236}">
                  <a16:creationId xmlns:a16="http://schemas.microsoft.com/office/drawing/2014/main" id="{9D31AFA2-F217-403D-B0B4-C73C24FA8352}"/>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grpFill/>
            <a:ln w="19797" cap="rnd">
              <a:solidFill>
                <a:schemeClr val="bg1"/>
              </a:solidFill>
              <a:prstDash val="solid"/>
              <a:round/>
            </a:ln>
          </p:spPr>
          <p:txBody>
            <a:bodyPr rtlCol="0" anchor="ctr"/>
            <a:lstStyle/>
            <a:p>
              <a:endParaRPr lang="nl-BE"/>
            </a:p>
          </p:txBody>
        </p:sp>
        <p:sp>
          <p:nvSpPr>
            <p:cNvPr id="130" name="Vrije vorm: vorm 129">
              <a:extLst>
                <a:ext uri="{FF2B5EF4-FFF2-40B4-BE49-F238E27FC236}">
                  <a16:creationId xmlns:a16="http://schemas.microsoft.com/office/drawing/2014/main" id="{1D9A1D00-3C0B-4DA7-B10A-BAD4491AA69A}"/>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1" name="Vrije vorm: vorm 130">
              <a:extLst>
                <a:ext uri="{FF2B5EF4-FFF2-40B4-BE49-F238E27FC236}">
                  <a16:creationId xmlns:a16="http://schemas.microsoft.com/office/drawing/2014/main" id="{668E3252-5FF0-4454-B09E-24D3C187F516}"/>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2" name="Vrije vorm: vorm 131">
              <a:extLst>
                <a:ext uri="{FF2B5EF4-FFF2-40B4-BE49-F238E27FC236}">
                  <a16:creationId xmlns:a16="http://schemas.microsoft.com/office/drawing/2014/main" id="{3B180722-09A0-4AFF-96E9-D75A3A6E13B2}"/>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grpFill/>
            <a:ln w="19797" cap="rnd">
              <a:solidFill>
                <a:schemeClr val="bg1"/>
              </a:solidFill>
              <a:prstDash val="solid"/>
              <a:round/>
            </a:ln>
          </p:spPr>
          <p:txBody>
            <a:bodyPr rtlCol="0" anchor="ctr"/>
            <a:lstStyle/>
            <a:p>
              <a:endParaRPr lang="nl-BE"/>
            </a:p>
          </p:txBody>
        </p:sp>
        <p:sp>
          <p:nvSpPr>
            <p:cNvPr id="133" name="Vrije vorm: vorm 132">
              <a:extLst>
                <a:ext uri="{FF2B5EF4-FFF2-40B4-BE49-F238E27FC236}">
                  <a16:creationId xmlns:a16="http://schemas.microsoft.com/office/drawing/2014/main" id="{324C4A4E-82BD-42B8-8E4C-1F12859BA6C2}"/>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grpFill/>
            <a:ln w="19797" cap="rnd">
              <a:solidFill>
                <a:schemeClr val="bg1"/>
              </a:solidFill>
              <a:prstDash val="solid"/>
              <a:round/>
            </a:ln>
          </p:spPr>
          <p:txBody>
            <a:bodyPr rtlCol="0" anchor="ctr"/>
            <a:lstStyle/>
            <a:p>
              <a:endParaRPr lang="nl-BE"/>
            </a:p>
          </p:txBody>
        </p:sp>
        <p:sp>
          <p:nvSpPr>
            <p:cNvPr id="134" name="Vrije vorm: vorm 133">
              <a:extLst>
                <a:ext uri="{FF2B5EF4-FFF2-40B4-BE49-F238E27FC236}">
                  <a16:creationId xmlns:a16="http://schemas.microsoft.com/office/drawing/2014/main" id="{958356A7-CACD-4E59-A71E-7039E2292452}"/>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grpFill/>
            <a:ln w="19797" cap="rnd">
              <a:solidFill>
                <a:schemeClr val="bg1"/>
              </a:solidFill>
              <a:prstDash val="solid"/>
              <a:round/>
            </a:ln>
          </p:spPr>
          <p:txBody>
            <a:bodyPr rtlCol="0" anchor="ctr"/>
            <a:lstStyle/>
            <a:p>
              <a:endParaRPr lang="nl-BE"/>
            </a:p>
          </p:txBody>
        </p:sp>
        <p:sp>
          <p:nvSpPr>
            <p:cNvPr id="135" name="Vrije vorm: vorm 134">
              <a:extLst>
                <a:ext uri="{FF2B5EF4-FFF2-40B4-BE49-F238E27FC236}">
                  <a16:creationId xmlns:a16="http://schemas.microsoft.com/office/drawing/2014/main" id="{B1E67B7C-0212-41B4-9685-E01801B14BB9}"/>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grpFill/>
            <a:ln w="19797" cap="rnd">
              <a:solidFill>
                <a:schemeClr val="bg1"/>
              </a:solidFill>
              <a:prstDash val="solid"/>
              <a:round/>
            </a:ln>
          </p:spPr>
          <p:txBody>
            <a:bodyPr rtlCol="0" anchor="ctr"/>
            <a:lstStyle/>
            <a:p>
              <a:endParaRPr lang="nl-BE"/>
            </a:p>
          </p:txBody>
        </p:sp>
        <p:sp>
          <p:nvSpPr>
            <p:cNvPr id="136" name="Vrije vorm: vorm 135">
              <a:extLst>
                <a:ext uri="{FF2B5EF4-FFF2-40B4-BE49-F238E27FC236}">
                  <a16:creationId xmlns:a16="http://schemas.microsoft.com/office/drawing/2014/main" id="{A2E23DFE-5D3F-417B-BBF3-80D093ABE485}"/>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grpFill/>
            <a:ln w="19797" cap="rnd">
              <a:solidFill>
                <a:schemeClr val="bg1"/>
              </a:solidFill>
              <a:prstDash val="solid"/>
              <a:round/>
            </a:ln>
          </p:spPr>
          <p:txBody>
            <a:bodyPr rtlCol="0" anchor="ctr"/>
            <a:lstStyle/>
            <a:p>
              <a:endParaRPr lang="nl-BE"/>
            </a:p>
          </p:txBody>
        </p:sp>
      </p:grpSp>
      <p:grpSp>
        <p:nvGrpSpPr>
          <p:cNvPr id="137" name="Graphic 96">
            <a:extLst>
              <a:ext uri="{FF2B5EF4-FFF2-40B4-BE49-F238E27FC236}">
                <a16:creationId xmlns:a16="http://schemas.microsoft.com/office/drawing/2014/main" id="{A4616D4F-67FD-4D73-9A53-A9B3FA4A27B9}"/>
              </a:ext>
            </a:extLst>
          </p:cNvPr>
          <p:cNvGrpSpPr/>
          <p:nvPr userDrawn="1"/>
        </p:nvGrpSpPr>
        <p:grpSpPr>
          <a:xfrm>
            <a:off x="6884065" y="4675078"/>
            <a:ext cx="613118" cy="522263"/>
            <a:chOff x="6884065" y="4303886"/>
            <a:chExt cx="613118" cy="522263"/>
          </a:xfrm>
          <a:noFill/>
        </p:grpSpPr>
        <p:sp>
          <p:nvSpPr>
            <p:cNvPr id="138" name="Vrije vorm: vorm 137">
              <a:extLst>
                <a:ext uri="{FF2B5EF4-FFF2-40B4-BE49-F238E27FC236}">
                  <a16:creationId xmlns:a16="http://schemas.microsoft.com/office/drawing/2014/main" id="{76E67412-C79C-4593-A227-FAEFC9BFDE2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39" name="Vrije vorm: vorm 138">
              <a:extLst>
                <a:ext uri="{FF2B5EF4-FFF2-40B4-BE49-F238E27FC236}">
                  <a16:creationId xmlns:a16="http://schemas.microsoft.com/office/drawing/2014/main" id="{0F301B46-2D79-455A-B7CB-D645B0B16F0D}"/>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40" name="Vrije vorm: vorm 139">
              <a:extLst>
                <a:ext uri="{FF2B5EF4-FFF2-40B4-BE49-F238E27FC236}">
                  <a16:creationId xmlns:a16="http://schemas.microsoft.com/office/drawing/2014/main" id="{1A3F49C4-E95F-47CB-ADB0-2CD50F515E2C}"/>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1" name="Vrije vorm: vorm 140">
              <a:extLst>
                <a:ext uri="{FF2B5EF4-FFF2-40B4-BE49-F238E27FC236}">
                  <a16:creationId xmlns:a16="http://schemas.microsoft.com/office/drawing/2014/main" id="{0F45F473-F25F-449E-B167-BD07FC16BA8D}"/>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2" name="Vrije vorm: vorm 141">
              <a:extLst>
                <a:ext uri="{FF2B5EF4-FFF2-40B4-BE49-F238E27FC236}">
                  <a16:creationId xmlns:a16="http://schemas.microsoft.com/office/drawing/2014/main" id="{9302952F-D279-4158-804E-036CA770E0D4}"/>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3" name="Vrije vorm: vorm 142">
              <a:extLst>
                <a:ext uri="{FF2B5EF4-FFF2-40B4-BE49-F238E27FC236}">
                  <a16:creationId xmlns:a16="http://schemas.microsoft.com/office/drawing/2014/main" id="{86A12B78-0FE6-4E41-BA17-9127C14D33D6}"/>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4" name="Vrije vorm: vorm 143">
              <a:extLst>
                <a:ext uri="{FF2B5EF4-FFF2-40B4-BE49-F238E27FC236}">
                  <a16:creationId xmlns:a16="http://schemas.microsoft.com/office/drawing/2014/main" id="{0B91F36D-C682-4B4E-990E-E0395242D6FF}"/>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5" name="Vrije vorm: vorm 144">
              <a:extLst>
                <a:ext uri="{FF2B5EF4-FFF2-40B4-BE49-F238E27FC236}">
                  <a16:creationId xmlns:a16="http://schemas.microsoft.com/office/drawing/2014/main" id="{CED4AEF9-B9DD-4B22-9B00-3BB2E58E42A0}"/>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6" name="Vrije vorm: vorm 145">
              <a:extLst>
                <a:ext uri="{FF2B5EF4-FFF2-40B4-BE49-F238E27FC236}">
                  <a16:creationId xmlns:a16="http://schemas.microsoft.com/office/drawing/2014/main" id="{37F61BA5-1980-40A5-9949-1EAD68E009A7}"/>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7" name="Vrije vorm: vorm 146">
              <a:extLst>
                <a:ext uri="{FF2B5EF4-FFF2-40B4-BE49-F238E27FC236}">
                  <a16:creationId xmlns:a16="http://schemas.microsoft.com/office/drawing/2014/main" id="{B0E1A5BB-0DB7-44BF-B234-1955202CF191}"/>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8" name="Vrije vorm: vorm 147">
              <a:extLst>
                <a:ext uri="{FF2B5EF4-FFF2-40B4-BE49-F238E27FC236}">
                  <a16:creationId xmlns:a16="http://schemas.microsoft.com/office/drawing/2014/main" id="{41CBE9C3-3136-48A9-84E4-B3445FD32B12}"/>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9" name="Vrije vorm: vorm 148">
              <a:extLst>
                <a:ext uri="{FF2B5EF4-FFF2-40B4-BE49-F238E27FC236}">
                  <a16:creationId xmlns:a16="http://schemas.microsoft.com/office/drawing/2014/main" id="{CFA5FF07-B8F5-423C-86A8-E1D186D88C7F}"/>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50" name="Vrije vorm: vorm 149">
              <a:extLst>
                <a:ext uri="{FF2B5EF4-FFF2-40B4-BE49-F238E27FC236}">
                  <a16:creationId xmlns:a16="http://schemas.microsoft.com/office/drawing/2014/main" id="{43CC926B-8D2D-4083-8D3B-FD7B955B02D2}"/>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51" name="Rechthoek 150">
            <a:hlinkClick r:id="rId3"/>
            <a:extLst>
              <a:ext uri="{FF2B5EF4-FFF2-40B4-BE49-F238E27FC236}">
                <a16:creationId xmlns:a16="http://schemas.microsoft.com/office/drawing/2014/main" id="{1F0DF921-3F8A-4B88-9C3C-40875C2543D3}"/>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52" name="Rechthoek 151">
            <a:hlinkClick r:id="rId4"/>
            <a:extLst>
              <a:ext uri="{FF2B5EF4-FFF2-40B4-BE49-F238E27FC236}">
                <a16:creationId xmlns:a16="http://schemas.microsoft.com/office/drawing/2014/main" id="{A27DE010-EFF9-45FA-8905-BDB155567D64}"/>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53" name="Rechthoek 152">
            <a:hlinkClick r:id="rId5"/>
            <a:extLst>
              <a:ext uri="{FF2B5EF4-FFF2-40B4-BE49-F238E27FC236}">
                <a16:creationId xmlns:a16="http://schemas.microsoft.com/office/drawing/2014/main" id="{26EAC26C-CD7C-419C-B1E4-82D84EAB2ACD}"/>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7" name="Rechthoek 6">
            <a:extLst>
              <a:ext uri="{FF2B5EF4-FFF2-40B4-BE49-F238E27FC236}">
                <a16:creationId xmlns:a16="http://schemas.microsoft.com/office/drawing/2014/main" id="{546E94C5-54F1-4313-BD7F-06FE2B438C54}"/>
              </a:ext>
            </a:extLst>
          </p:cNvPr>
          <p:cNvSpPr/>
          <p:nvPr userDrawn="1"/>
        </p:nvSpPr>
        <p:spPr>
          <a:xfrm>
            <a:off x="658813" y="6147303"/>
            <a:ext cx="1293246" cy="581813"/>
          </a:xfrm>
          <a:prstGeom prst="rect">
            <a:avLst/>
          </a:prstGeom>
          <a:solidFill>
            <a:schemeClr val="accent3"/>
          </a:solidFill>
          <a:ln>
            <a:noFill/>
          </a:ln>
        </p:spPr>
        <p:txBody>
          <a:bodyPr wrap="square" lIns="0" tIns="0" rIns="0" bIns="0" rtlCol="0" anchor="ctr">
            <a:spAutoFit/>
          </a:bodyPr>
          <a:lstStyle/>
          <a:p>
            <a:pPr algn="l"/>
            <a:endParaRPr lang="nl-BE" sz="1600" b="1" err="1">
              <a:latin typeface="+mj-lt"/>
            </a:endParaRPr>
          </a:p>
        </p:txBody>
      </p:sp>
      <p:sp>
        <p:nvSpPr>
          <p:cNvPr id="69" name="Gelijkbenige driehoek 68">
            <a:extLst>
              <a:ext uri="{FF2B5EF4-FFF2-40B4-BE49-F238E27FC236}">
                <a16:creationId xmlns:a16="http://schemas.microsoft.com/office/drawing/2014/main" id="{E98E19B2-1245-4CE7-BBAE-06EB4725D92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0" name="Gelijkbenige driehoek 69">
            <a:extLst>
              <a:ext uri="{FF2B5EF4-FFF2-40B4-BE49-F238E27FC236}">
                <a16:creationId xmlns:a16="http://schemas.microsoft.com/office/drawing/2014/main" id="{6FED3F5A-E100-404A-91A2-AB5CC24F8AE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1" name="Graphic 70">
            <a:extLst>
              <a:ext uri="{FF2B5EF4-FFF2-40B4-BE49-F238E27FC236}">
                <a16:creationId xmlns:a16="http://schemas.microsoft.com/office/drawing/2014/main" id="{95E28FA5-C54B-4C54-B3ED-8206DE2DA96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25DA9AA6-915B-4EE7-B737-65460D777A3E}"/>
              </a:ext>
            </a:extLst>
          </p:cNvPr>
          <p:cNvSpPr>
            <a:spLocks noGrp="1"/>
          </p:cNvSpPr>
          <p:nvPr>
            <p:ph type="ftr" sz="quarter" idx="15"/>
          </p:nvPr>
        </p:nvSpPr>
        <p:spPr/>
        <p:txBody>
          <a:bodyPr/>
          <a:lstStyle>
            <a:lvl1pPr>
              <a:defRPr>
                <a:solidFill>
                  <a:schemeClr val="bg1"/>
                </a:solidFill>
              </a:defRPr>
            </a:lvl1pPr>
          </a:lstStyle>
          <a:p>
            <a:endParaRPr lang="nl-BE"/>
          </a:p>
        </p:txBody>
      </p:sp>
      <p:sp>
        <p:nvSpPr>
          <p:cNvPr id="18" name="Tijdelijke aanduiding voor dianummer 17">
            <a:extLst>
              <a:ext uri="{FF2B5EF4-FFF2-40B4-BE49-F238E27FC236}">
                <a16:creationId xmlns:a16="http://schemas.microsoft.com/office/drawing/2014/main" id="{A14AA4F3-E79C-4D43-9095-EB0795852144}"/>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4238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 calcmode="lin" valueType="num">
                                      <p:cBhvr>
                                        <p:cTn id="40" dur="500" fill="hold"/>
                                        <p:tgtEl>
                                          <p:spTgt spid="75"/>
                                        </p:tgtEl>
                                        <p:attrNameLst>
                                          <p:attrName>style.rotation</p:attrName>
                                        </p:attrNameLst>
                                      </p:cBhvr>
                                      <p:tavLst>
                                        <p:tav tm="0">
                                          <p:val>
                                            <p:fltVal val="360"/>
                                          </p:val>
                                        </p:tav>
                                        <p:tav tm="100000">
                                          <p:val>
                                            <p:fltVal val="0"/>
                                          </p:val>
                                        </p:tav>
                                      </p:tavLst>
                                    </p:anim>
                                    <p:animEffect transition="in" filter="fade">
                                      <p:cBhvr>
                                        <p:cTn id="41" dur="500"/>
                                        <p:tgtEl>
                                          <p:spTgt spid="75"/>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66">
                                            <p:txEl>
                                              <p:pRg st="0" end="0"/>
                                            </p:txEl>
                                          </p:spTgt>
                                        </p:tgtEl>
                                        <p:attrNameLst>
                                          <p:attrName>style.visibility</p:attrName>
                                        </p:attrNameLst>
                                      </p:cBhvr>
                                      <p:to>
                                        <p:strVal val="visible"/>
                                      </p:to>
                                    </p:set>
                                    <p:anim calcmode="lin" valueType="num">
                                      <p:cBhvr additive="base">
                                        <p:cTn id="49"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120"/>
                                        </p:tgtEl>
                                        <p:attrNameLst>
                                          <p:attrName>style.visibility</p:attrName>
                                        </p:attrNameLst>
                                      </p:cBhvr>
                                      <p:to>
                                        <p:strVal val="visible"/>
                                      </p:to>
                                    </p:set>
                                    <p:anim calcmode="lin" valueType="num">
                                      <p:cBhvr>
                                        <p:cTn id="53" dur="500" fill="hold"/>
                                        <p:tgtEl>
                                          <p:spTgt spid="120"/>
                                        </p:tgtEl>
                                        <p:attrNameLst>
                                          <p:attrName>ppt_w</p:attrName>
                                        </p:attrNameLst>
                                      </p:cBhvr>
                                      <p:tavLst>
                                        <p:tav tm="0">
                                          <p:val>
                                            <p:fltVal val="0"/>
                                          </p:val>
                                        </p:tav>
                                        <p:tav tm="100000">
                                          <p:val>
                                            <p:strVal val="#ppt_w"/>
                                          </p:val>
                                        </p:tav>
                                      </p:tavLst>
                                    </p:anim>
                                    <p:anim calcmode="lin" valueType="num">
                                      <p:cBhvr>
                                        <p:cTn id="54" dur="500" fill="hold"/>
                                        <p:tgtEl>
                                          <p:spTgt spid="120"/>
                                        </p:tgtEl>
                                        <p:attrNameLst>
                                          <p:attrName>ppt_h</p:attrName>
                                        </p:attrNameLst>
                                      </p:cBhvr>
                                      <p:tavLst>
                                        <p:tav tm="0">
                                          <p:val>
                                            <p:fltVal val="0"/>
                                          </p:val>
                                        </p:tav>
                                        <p:tav tm="100000">
                                          <p:val>
                                            <p:strVal val="#ppt_h"/>
                                          </p:val>
                                        </p:tav>
                                      </p:tavLst>
                                    </p:anim>
                                    <p:anim calcmode="lin" valueType="num">
                                      <p:cBhvr>
                                        <p:cTn id="55" dur="500" fill="hold"/>
                                        <p:tgtEl>
                                          <p:spTgt spid="120"/>
                                        </p:tgtEl>
                                        <p:attrNameLst>
                                          <p:attrName>style.rotation</p:attrName>
                                        </p:attrNameLst>
                                      </p:cBhvr>
                                      <p:tavLst>
                                        <p:tav tm="0">
                                          <p:val>
                                            <p:fltVal val="360"/>
                                          </p:val>
                                        </p:tav>
                                        <p:tav tm="100000">
                                          <p:val>
                                            <p:fltVal val="0"/>
                                          </p:val>
                                        </p:tav>
                                      </p:tavLst>
                                    </p:anim>
                                    <p:animEffect transition="in" filter="fade">
                                      <p:cBhvr>
                                        <p:cTn id="56" dur="500"/>
                                        <p:tgtEl>
                                          <p:spTgt spid="120"/>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67">
                                            <p:txEl>
                                              <p:pRg st="0" end="0"/>
                                            </p:txEl>
                                          </p:spTgt>
                                        </p:tgtEl>
                                        <p:attrNameLst>
                                          <p:attrName>style.visibility</p:attrName>
                                        </p:attrNameLst>
                                      </p:cBhvr>
                                      <p:to>
                                        <p:strVal val="visible"/>
                                      </p:to>
                                    </p:set>
                                    <p:anim calcmode="lin" valueType="num">
                                      <p:cBhvr additive="base">
                                        <p:cTn id="6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 calcmode="lin" valueType="num">
                                      <p:cBhvr>
                                        <p:cTn id="70" dur="500" fill="hold"/>
                                        <p:tgtEl>
                                          <p:spTgt spid="137"/>
                                        </p:tgtEl>
                                        <p:attrNameLst>
                                          <p:attrName>style.rotation</p:attrName>
                                        </p:attrNameLst>
                                      </p:cBhvr>
                                      <p:tavLst>
                                        <p:tav tm="0">
                                          <p:val>
                                            <p:fltVal val="360"/>
                                          </p:val>
                                        </p:tav>
                                        <p:tav tm="100000">
                                          <p:val>
                                            <p:fltVal val="0"/>
                                          </p:val>
                                        </p:tav>
                                      </p:tavLst>
                                    </p:anim>
                                    <p:animEffect transition="in" filter="fade">
                                      <p:cBhvr>
                                        <p:cTn id="71" dur="500"/>
                                        <p:tgtEl>
                                          <p:spTgt spid="137"/>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additive="base">
                                        <p:cTn id="79"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51"/>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52"/>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115" grpId="0"/>
      <p:bldP spid="66" grpId="0" build="p"/>
      <p:bldP spid="67" grpId="0" build="p"/>
      <p:bldP spid="68" grpId="0" build="p"/>
      <p:bldP spid="72" grpId="0" animBg="1"/>
      <p:bldP spid="73" grpId="0" animBg="1"/>
      <p:bldP spid="74" grpId="0" animBg="1"/>
      <p:bldP spid="151" grpId="0"/>
      <p:bldP spid="152" grpId="0"/>
      <p:bldP spid="153"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‹nr.›</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2197881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22057047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74714"/>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43910"/>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49094"/>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43245"/>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690034"/>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51690"/>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15" name="Gelijkbenige driehoek 14">
            <a:extLst>
              <a:ext uri="{FF2B5EF4-FFF2-40B4-BE49-F238E27FC236}">
                <a16:creationId xmlns:a16="http://schemas.microsoft.com/office/drawing/2014/main" id="{65CB1868-42A3-4E90-BB35-F6CA3E92B8E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2CE32172-8644-4130-8C71-119FD7D2F4CA}"/>
              </a:ext>
            </a:extLst>
          </p:cNvPr>
          <p:cNvSpPr>
            <a:spLocks noGrp="1"/>
          </p:cNvSpPr>
          <p:nvPr>
            <p:ph type="ftr" sz="quarter" idx="16"/>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28163448-3AFD-4FA9-B08F-18AE48B69BF1}"/>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350148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26" name="Gelijkbenige driehoek 25">
            <a:extLst>
              <a:ext uri="{FF2B5EF4-FFF2-40B4-BE49-F238E27FC236}">
                <a16:creationId xmlns:a16="http://schemas.microsoft.com/office/drawing/2014/main" id="{F10BB95C-90A0-476B-9413-C370915DE4B2}"/>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3" name="Graphic 22">
            <a:extLst>
              <a:ext uri="{FF2B5EF4-FFF2-40B4-BE49-F238E27FC236}">
                <a16:creationId xmlns:a16="http://schemas.microsoft.com/office/drawing/2014/main" id="{37513B6C-A195-4AD6-BC26-9E6302BBBC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
        <p:nvSpPr>
          <p:cNvPr id="4" name="Tijdelijke aanduiding voor voettekst 3">
            <a:extLst>
              <a:ext uri="{FF2B5EF4-FFF2-40B4-BE49-F238E27FC236}">
                <a16:creationId xmlns:a16="http://schemas.microsoft.com/office/drawing/2014/main" id="{446D806F-3F53-4906-9244-BE548666C330}"/>
              </a:ext>
            </a:extLst>
          </p:cNvPr>
          <p:cNvSpPr>
            <a:spLocks noGrp="1"/>
          </p:cNvSpPr>
          <p:nvPr>
            <p:ph type="ftr" sz="quarter" idx="22"/>
          </p:nvPr>
        </p:nvSpPr>
        <p:spPr/>
        <p:txBody>
          <a:bodyPr/>
          <a:lstStyle/>
          <a:p>
            <a:endParaRPr lang="nl-BE"/>
          </a:p>
        </p:txBody>
      </p:sp>
      <p:sp>
        <p:nvSpPr>
          <p:cNvPr id="5" name="Tijdelijke aanduiding voor dianummer 4">
            <a:extLst>
              <a:ext uri="{FF2B5EF4-FFF2-40B4-BE49-F238E27FC236}">
                <a16:creationId xmlns:a16="http://schemas.microsoft.com/office/drawing/2014/main" id="{FD56746B-A58D-43B5-96F3-1BBAD4FCAACA}"/>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9E000E41-E0CD-4104-B01D-2F93A548FB2A}"/>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82F5D17E-069C-463C-824A-951675DB5B17}"/>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EE2B8E70-0CD0-4BA2-8944-5911481C4479}"/>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4" name="Tijdelijke aanduiding voor tekst 9">
            <a:extLst>
              <a:ext uri="{FF2B5EF4-FFF2-40B4-BE49-F238E27FC236}">
                <a16:creationId xmlns:a16="http://schemas.microsoft.com/office/drawing/2014/main" id="{8204499C-2AA5-4D97-81C9-301F15302BD1}"/>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5" name="Tijdelijke aanduiding voor tekst 9">
            <a:extLst>
              <a:ext uri="{FF2B5EF4-FFF2-40B4-BE49-F238E27FC236}">
                <a16:creationId xmlns:a16="http://schemas.microsoft.com/office/drawing/2014/main" id="{E09180F8-17B8-4ECA-A42C-1B8FDCC6DDA1}"/>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21962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1</a:t>
            </a:r>
            <a:endParaRPr lang="en-BE" sz="8800" b="1">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2</a:t>
            </a:r>
            <a:endParaRPr lang="en-BE" sz="8800" b="1">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3</a:t>
            </a:r>
            <a:endParaRPr lang="en-BE" sz="8800" b="1">
              <a:solidFill>
                <a:schemeClr val="accent2"/>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4</a:t>
            </a:r>
            <a:endParaRPr lang="en-BE" sz="8800" b="1">
              <a:solidFill>
                <a:schemeClr val="accent2"/>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F7A0F6C8-6274-4DA0-92D1-58193A1F395E}"/>
              </a:ext>
            </a:extLst>
          </p:cNvPr>
          <p:cNvSpPr>
            <a:spLocks noGrp="1"/>
          </p:cNvSpPr>
          <p:nvPr>
            <p:ph type="ftr" sz="quarter" idx="24"/>
          </p:nvPr>
        </p:nvSpPr>
        <p:spPr/>
        <p:txBody>
          <a:bodyPr/>
          <a:lstStyle/>
          <a:p>
            <a:endParaRPr lang="nl-BE"/>
          </a:p>
        </p:txBody>
      </p:sp>
      <p:sp>
        <p:nvSpPr>
          <p:cNvPr id="6" name="Tijdelijke aanduiding voor dianummer 5">
            <a:extLst>
              <a:ext uri="{FF2B5EF4-FFF2-40B4-BE49-F238E27FC236}">
                <a16:creationId xmlns:a16="http://schemas.microsoft.com/office/drawing/2014/main" id="{37EBB977-27C4-4041-ADAD-C6B83FB8E0B3}"/>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7098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1</a:t>
            </a:r>
            <a:endParaRPr lang="en-BE" sz="8800" b="1">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2</a:t>
            </a:r>
            <a:endParaRPr lang="en-BE" sz="8800" b="1">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2"/>
                </a:solidFill>
                <a:latin typeface="+mj-lt"/>
              </a:rPr>
              <a:t>3</a:t>
            </a:r>
            <a:endParaRPr lang="en-BE" sz="8800" b="1">
              <a:solidFill>
                <a:schemeClr val="accent2"/>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0" name="Vrije vorm: vorm 29">
            <a:extLst>
              <a:ext uri="{FF2B5EF4-FFF2-40B4-BE49-F238E27FC236}">
                <a16:creationId xmlns:a16="http://schemas.microsoft.com/office/drawing/2014/main" id="{926E7AA1-DBDA-4A41-A6EB-BCB7D2B34BE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31CE6C89-C11C-4C64-985D-6228260CE5E6}"/>
              </a:ext>
            </a:extLst>
          </p:cNvPr>
          <p:cNvSpPr>
            <a:spLocks noGrp="1"/>
          </p:cNvSpPr>
          <p:nvPr>
            <p:ph type="ftr" sz="quarter" idx="20"/>
          </p:nvPr>
        </p:nvSpPr>
        <p:spPr/>
        <p:txBody>
          <a:bodyPr/>
          <a:lstStyle/>
          <a:p>
            <a:endParaRPr lang="nl-BE"/>
          </a:p>
        </p:txBody>
      </p:sp>
      <p:sp>
        <p:nvSpPr>
          <p:cNvPr id="9" name="Tijdelijke aanduiding voor dianummer 8">
            <a:extLst>
              <a:ext uri="{FF2B5EF4-FFF2-40B4-BE49-F238E27FC236}">
                <a16:creationId xmlns:a16="http://schemas.microsoft.com/office/drawing/2014/main" id="{F1D9BEFE-2C58-46D3-A0E2-3A50C9CDF8D7}"/>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169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37D6110D-9C45-4388-B939-668F18E7D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6" name="Tijdelijke aanduiding voor afbeelding 5">
            <a:extLst>
              <a:ext uri="{FF2B5EF4-FFF2-40B4-BE49-F238E27FC236}">
                <a16:creationId xmlns:a16="http://schemas.microsoft.com/office/drawing/2014/main" id="{0BC921BC-7745-49F7-8D1D-5487E516B2E6}"/>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3" name="Gelijkbenige driehoek 12">
            <a:extLst>
              <a:ext uri="{FF2B5EF4-FFF2-40B4-BE49-F238E27FC236}">
                <a16:creationId xmlns:a16="http://schemas.microsoft.com/office/drawing/2014/main" id="{BC61D8DE-FEA3-42A3-91CA-8AF1968A716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07F247E2-B66D-4AFF-88B0-DAA67FB92460}"/>
              </a:ext>
            </a:extLst>
          </p:cNvPr>
          <p:cNvSpPr>
            <a:spLocks noGrp="1"/>
          </p:cNvSpPr>
          <p:nvPr>
            <p:ph type="ftr" sz="quarter" idx="24"/>
          </p:nvPr>
        </p:nvSpPr>
        <p:spPr/>
        <p:txBody>
          <a:bodyPr/>
          <a:lstStyle>
            <a:lvl1pPr>
              <a:defRPr>
                <a:solidFill>
                  <a:schemeClr val="bg1"/>
                </a:solidFill>
              </a:defRPr>
            </a:lvl1pPr>
          </a:lstStyle>
          <a:p>
            <a:endParaRPr lang="nl-BE"/>
          </a:p>
        </p:txBody>
      </p:sp>
      <p:sp>
        <p:nvSpPr>
          <p:cNvPr id="10" name="Tijdelijke aanduiding voor dianummer 9">
            <a:extLst>
              <a:ext uri="{FF2B5EF4-FFF2-40B4-BE49-F238E27FC236}">
                <a16:creationId xmlns:a16="http://schemas.microsoft.com/office/drawing/2014/main" id="{B3F39BE2-EA1B-4A3C-B49F-4FA2EFF8BEEF}"/>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4534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6" name="Vrije vorm: vorm 15">
            <a:extLst>
              <a:ext uri="{FF2B5EF4-FFF2-40B4-BE49-F238E27FC236}">
                <a16:creationId xmlns:a16="http://schemas.microsoft.com/office/drawing/2014/main" id="{66C6F4BA-1556-40E3-8227-A2DC5AE412E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D0767D4F-CF05-423A-9451-710433420B7C}"/>
              </a:ext>
            </a:extLst>
          </p:cNvPr>
          <p:cNvSpPr>
            <a:spLocks noGrp="1"/>
          </p:cNvSpPr>
          <p:nvPr>
            <p:ph type="ftr" sz="quarter" idx="15"/>
          </p:nvPr>
        </p:nvSpPr>
        <p:spPr/>
        <p:txBody>
          <a:bodyPr/>
          <a:lstStyle/>
          <a:p>
            <a:endParaRPr lang="nl-BE"/>
          </a:p>
        </p:txBody>
      </p:sp>
      <p:sp>
        <p:nvSpPr>
          <p:cNvPr id="9" name="Tijdelijke aanduiding voor dianummer 8">
            <a:extLst>
              <a:ext uri="{FF2B5EF4-FFF2-40B4-BE49-F238E27FC236}">
                <a16:creationId xmlns:a16="http://schemas.microsoft.com/office/drawing/2014/main" id="{CF0C6D18-3FB8-448A-9A4F-551A79FA6484}"/>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4432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6" name="Vrije vorm: vorm 15">
            <a:extLst>
              <a:ext uri="{FF2B5EF4-FFF2-40B4-BE49-F238E27FC236}">
                <a16:creationId xmlns:a16="http://schemas.microsoft.com/office/drawing/2014/main" id="{828F4E44-B14B-479A-9268-8D28883B888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3BEE228-813A-4462-A535-F355FF620D49}"/>
              </a:ext>
            </a:extLst>
          </p:cNvPr>
          <p:cNvSpPr>
            <a:spLocks noGrp="1"/>
          </p:cNvSpPr>
          <p:nvPr>
            <p:ph type="ftr" sz="quarter" idx="14"/>
          </p:nvPr>
        </p:nvSpPr>
        <p:spPr/>
        <p:txBody>
          <a:bodyPr/>
          <a:lstStyle/>
          <a:p>
            <a:endParaRPr lang="nl-BE"/>
          </a:p>
        </p:txBody>
      </p:sp>
      <p:sp>
        <p:nvSpPr>
          <p:cNvPr id="10" name="Tijdelijke aanduiding voor dianummer 9">
            <a:extLst>
              <a:ext uri="{FF2B5EF4-FFF2-40B4-BE49-F238E27FC236}">
                <a16:creationId xmlns:a16="http://schemas.microsoft.com/office/drawing/2014/main" id="{80DE7E2D-6A2E-48B2-89E4-5A0A3ED121B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7063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6" name="Vrije vorm: vorm 15">
            <a:extLst>
              <a:ext uri="{FF2B5EF4-FFF2-40B4-BE49-F238E27FC236}">
                <a16:creationId xmlns:a16="http://schemas.microsoft.com/office/drawing/2014/main" id="{DA810540-E97B-451E-84B6-82FB674A60A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voettekst 9">
            <a:extLst>
              <a:ext uri="{FF2B5EF4-FFF2-40B4-BE49-F238E27FC236}">
                <a16:creationId xmlns:a16="http://schemas.microsoft.com/office/drawing/2014/main" id="{FF656CCF-0670-48A0-A7FA-6B4821F2ADB1}"/>
              </a:ext>
            </a:extLst>
          </p:cNvPr>
          <p:cNvSpPr>
            <a:spLocks noGrp="1"/>
          </p:cNvSpPr>
          <p:nvPr>
            <p:ph type="ftr" sz="quarter" idx="14"/>
          </p:nvPr>
        </p:nvSpPr>
        <p:spPr/>
        <p:txBody>
          <a:bodyPr/>
          <a:lstStyle/>
          <a:p>
            <a:endParaRPr lang="nl-BE"/>
          </a:p>
        </p:txBody>
      </p:sp>
      <p:sp>
        <p:nvSpPr>
          <p:cNvPr id="11" name="Tijdelijke aanduiding voor dianummer 10">
            <a:extLst>
              <a:ext uri="{FF2B5EF4-FFF2-40B4-BE49-F238E27FC236}">
                <a16:creationId xmlns:a16="http://schemas.microsoft.com/office/drawing/2014/main" id="{2411BFC9-283C-462E-B270-0587E3673479}"/>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135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Vrije vorm: vorm 16">
            <a:extLst>
              <a:ext uri="{FF2B5EF4-FFF2-40B4-BE49-F238E27FC236}">
                <a16:creationId xmlns:a16="http://schemas.microsoft.com/office/drawing/2014/main" id="{FC90891A-CAEE-4C70-BA20-8D375D446FF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439AB56D-A12F-4914-AE26-7E37032DE6B7}"/>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D649DC31-8C66-4231-A877-0374E80B01C8}"/>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18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48074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645021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Vrije vorm: vorm 16">
            <a:extLst>
              <a:ext uri="{FF2B5EF4-FFF2-40B4-BE49-F238E27FC236}">
                <a16:creationId xmlns:a16="http://schemas.microsoft.com/office/drawing/2014/main" id="{D8B4C090-EC9C-4232-B806-21EABFDDE5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EEC59024-35E6-450F-A077-2B08A4EEFBA2}"/>
              </a:ext>
            </a:extLst>
          </p:cNvPr>
          <p:cNvSpPr>
            <a:spLocks noGrp="1"/>
          </p:cNvSpPr>
          <p:nvPr>
            <p:ph type="ftr" sz="quarter" idx="16"/>
          </p:nvPr>
        </p:nvSpPr>
        <p:spPr/>
        <p:txBody>
          <a:bodyPr/>
          <a:lstStyle/>
          <a:p>
            <a:endParaRPr lang="nl-BE"/>
          </a:p>
        </p:txBody>
      </p:sp>
      <p:sp>
        <p:nvSpPr>
          <p:cNvPr id="10" name="Tijdelijke aanduiding voor dianummer 9">
            <a:extLst>
              <a:ext uri="{FF2B5EF4-FFF2-40B4-BE49-F238E27FC236}">
                <a16:creationId xmlns:a16="http://schemas.microsoft.com/office/drawing/2014/main" id="{A3F7D9A4-8C79-4C8D-8BB5-2546DEBAC65B}"/>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693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5" name="Tijdelijke aanduiding voor afbeelding 6">
            <a:extLst>
              <a:ext uri="{FF2B5EF4-FFF2-40B4-BE49-F238E27FC236}">
                <a16:creationId xmlns:a16="http://schemas.microsoft.com/office/drawing/2014/main" id="{C7FBB9AF-763E-4424-8EC5-0064D4F3584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6" name="Tijdelijke aanduiding voor afbeelding 6">
            <a:extLst>
              <a:ext uri="{FF2B5EF4-FFF2-40B4-BE49-F238E27FC236}">
                <a16:creationId xmlns:a16="http://schemas.microsoft.com/office/drawing/2014/main" id="{512136FE-CE80-46C8-A516-DF5658B4B2FA}"/>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7" name="Tijdelijke aanduiding voor afbeelding 6">
            <a:extLst>
              <a:ext uri="{FF2B5EF4-FFF2-40B4-BE49-F238E27FC236}">
                <a16:creationId xmlns:a16="http://schemas.microsoft.com/office/drawing/2014/main" id="{C9B29FCE-2BFF-40C6-956F-0534EBE6888D}"/>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8" name="Tijdelijke aanduiding voor afbeelding 6">
            <a:extLst>
              <a:ext uri="{FF2B5EF4-FFF2-40B4-BE49-F238E27FC236}">
                <a16:creationId xmlns:a16="http://schemas.microsoft.com/office/drawing/2014/main" id="{D8CFAF7B-63AA-4C70-B384-600BF50B6CC2}"/>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1" name="Tijdelijke aanduiding voor voettekst 10">
            <a:extLst>
              <a:ext uri="{FF2B5EF4-FFF2-40B4-BE49-F238E27FC236}">
                <a16:creationId xmlns:a16="http://schemas.microsoft.com/office/drawing/2014/main" id="{7A514F32-3621-4040-80E7-E73E4AFC9D32}"/>
              </a:ext>
            </a:extLst>
          </p:cNvPr>
          <p:cNvSpPr>
            <a:spLocks noGrp="1"/>
          </p:cNvSpPr>
          <p:nvPr>
            <p:ph type="ftr" sz="quarter" idx="22"/>
          </p:nvPr>
        </p:nvSpPr>
        <p:spPr/>
        <p:txBody>
          <a:bodyPr/>
          <a:lstStyle/>
          <a:p>
            <a:endParaRPr lang="nl-BE"/>
          </a:p>
        </p:txBody>
      </p:sp>
      <p:sp>
        <p:nvSpPr>
          <p:cNvPr id="14" name="Tijdelijke aanduiding voor dianummer 13">
            <a:extLst>
              <a:ext uri="{FF2B5EF4-FFF2-40B4-BE49-F238E27FC236}">
                <a16:creationId xmlns:a16="http://schemas.microsoft.com/office/drawing/2014/main" id="{38989EEE-BA19-439A-89D6-3D74B8CD767A}"/>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570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1237D23A-7B39-4F57-B8E0-70BEE7B3F17D}"/>
              </a:ext>
            </a:extLst>
          </p:cNvPr>
          <p:cNvSpPr>
            <a:spLocks noGrp="1"/>
          </p:cNvSpPr>
          <p:nvPr>
            <p:ph type="ftr" sz="quarter" idx="22"/>
          </p:nvPr>
        </p:nvSpPr>
        <p:spPr/>
        <p:txBody>
          <a:bodyPr/>
          <a:lstStyle/>
          <a:p>
            <a:endParaRPr lang="nl-BE"/>
          </a:p>
        </p:txBody>
      </p:sp>
      <p:sp>
        <p:nvSpPr>
          <p:cNvPr id="14" name="Tijdelijke aanduiding voor dianummer 13">
            <a:extLst>
              <a:ext uri="{FF2B5EF4-FFF2-40B4-BE49-F238E27FC236}">
                <a16:creationId xmlns:a16="http://schemas.microsoft.com/office/drawing/2014/main" id="{5F9814BA-0E1B-4BB7-B526-1290FE8D00CD}"/>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672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5880200D-2D74-44B5-B6A3-2DC6F83874FF}"/>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9952960E-4D10-44DB-9000-5FAB68B0202F}"/>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84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voettekst 19">
            <a:extLst>
              <a:ext uri="{FF2B5EF4-FFF2-40B4-BE49-F238E27FC236}">
                <a16:creationId xmlns:a16="http://schemas.microsoft.com/office/drawing/2014/main" id="{455BBB46-CD5A-49D3-8F6C-434B21DB8ACB}"/>
              </a:ext>
            </a:extLst>
          </p:cNvPr>
          <p:cNvSpPr>
            <a:spLocks noGrp="1"/>
          </p:cNvSpPr>
          <p:nvPr>
            <p:ph type="ftr" sz="quarter" idx="22"/>
          </p:nvPr>
        </p:nvSpPr>
        <p:spPr/>
        <p:txBody>
          <a:bodyPr/>
          <a:lstStyle/>
          <a:p>
            <a:endParaRPr lang="nl-BE"/>
          </a:p>
        </p:txBody>
      </p:sp>
      <p:sp>
        <p:nvSpPr>
          <p:cNvPr id="21" name="Tijdelijke aanduiding voor dianummer 20">
            <a:extLst>
              <a:ext uri="{FF2B5EF4-FFF2-40B4-BE49-F238E27FC236}">
                <a16:creationId xmlns:a16="http://schemas.microsoft.com/office/drawing/2014/main" id="{DE7A3189-88F9-4B10-91C9-02232C906773}"/>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794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80233902-2D32-4E86-8ACA-779B7BCCB928}"/>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A27AB096-8D34-4E97-B7D3-0A620737204E}"/>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2432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voettekst 19">
            <a:extLst>
              <a:ext uri="{FF2B5EF4-FFF2-40B4-BE49-F238E27FC236}">
                <a16:creationId xmlns:a16="http://schemas.microsoft.com/office/drawing/2014/main" id="{D6A23FF8-8BF4-4238-9762-6405B21A29AE}"/>
              </a:ext>
            </a:extLst>
          </p:cNvPr>
          <p:cNvSpPr>
            <a:spLocks noGrp="1"/>
          </p:cNvSpPr>
          <p:nvPr>
            <p:ph type="ftr" sz="quarter" idx="22"/>
          </p:nvPr>
        </p:nvSpPr>
        <p:spPr/>
        <p:txBody>
          <a:bodyPr/>
          <a:lstStyle/>
          <a:p>
            <a:endParaRPr lang="nl-BE"/>
          </a:p>
        </p:txBody>
      </p:sp>
      <p:sp>
        <p:nvSpPr>
          <p:cNvPr id="21" name="Tijdelijke aanduiding voor dianummer 20">
            <a:extLst>
              <a:ext uri="{FF2B5EF4-FFF2-40B4-BE49-F238E27FC236}">
                <a16:creationId xmlns:a16="http://schemas.microsoft.com/office/drawing/2014/main" id="{2BF2A5E5-F804-4486-8C83-83A1AA108E0F}"/>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98608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377F2079-9660-4F14-816C-944D0D046183}"/>
              </a:ext>
            </a:extLst>
          </p:cNvPr>
          <p:cNvSpPr>
            <a:spLocks noGrp="1"/>
          </p:cNvSpPr>
          <p:nvPr>
            <p:ph type="ftr" sz="quarter" idx="15"/>
          </p:nvPr>
        </p:nvSpPr>
        <p:spPr/>
        <p:txBody>
          <a:bodyPr/>
          <a:lstStyle/>
          <a:p>
            <a:endParaRPr lang="nl-BE"/>
          </a:p>
        </p:txBody>
      </p:sp>
      <p:sp>
        <p:nvSpPr>
          <p:cNvPr id="13" name="Tijdelijke aanduiding voor dianummer 12">
            <a:extLst>
              <a:ext uri="{FF2B5EF4-FFF2-40B4-BE49-F238E27FC236}">
                <a16:creationId xmlns:a16="http://schemas.microsoft.com/office/drawing/2014/main" id="{2947198D-BC75-4DEE-9401-FEC774FCDC26}"/>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0613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voettekst 12">
            <a:extLst>
              <a:ext uri="{FF2B5EF4-FFF2-40B4-BE49-F238E27FC236}">
                <a16:creationId xmlns:a16="http://schemas.microsoft.com/office/drawing/2014/main" id="{0DC2D5E6-5D61-47B2-B227-0F51651C4DCB}"/>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3687CD43-F9F2-42AF-B0E1-7EB372AD2FD3}"/>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6485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sp>
        <p:nvSpPr>
          <p:cNvPr id="16" name="Gelijkbenige driehoek 15">
            <a:extLst>
              <a:ext uri="{FF2B5EF4-FFF2-40B4-BE49-F238E27FC236}">
                <a16:creationId xmlns:a16="http://schemas.microsoft.com/office/drawing/2014/main" id="{F91F5AA8-0D18-42B1-8539-A5AFF0BBDDAA}"/>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7" name="Graphic 16">
            <a:extLst>
              <a:ext uri="{FF2B5EF4-FFF2-40B4-BE49-F238E27FC236}">
                <a16:creationId xmlns:a16="http://schemas.microsoft.com/office/drawing/2014/main" id="{C25352F2-E0A5-45FA-8AEC-F945E3E314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5F6E397-26F0-46FD-9E67-6D3A63F2B8EC}"/>
              </a:ext>
            </a:extLst>
          </p:cNvPr>
          <p:cNvSpPr>
            <a:spLocks noGrp="1"/>
          </p:cNvSpPr>
          <p:nvPr>
            <p:ph type="ftr" sz="quarter" idx="15"/>
          </p:nvPr>
        </p:nvSpPr>
        <p:spPr/>
        <p:txBody>
          <a:bodyPr/>
          <a:lstStyle/>
          <a:p>
            <a:endParaRPr lang="nl-BE"/>
          </a:p>
        </p:txBody>
      </p:sp>
      <p:sp>
        <p:nvSpPr>
          <p:cNvPr id="19" name="Tijdelijke aanduiding voor dianummer 18">
            <a:extLst>
              <a:ext uri="{FF2B5EF4-FFF2-40B4-BE49-F238E27FC236}">
                <a16:creationId xmlns:a16="http://schemas.microsoft.com/office/drawing/2014/main" id="{1BEE7508-3D5B-48BA-9A91-D09FDE99259E}"/>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34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06E5C2BE-61E1-4FCA-AE61-52391304E5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B5DBA41F-B777-4921-BA03-399627F3FCB9}"/>
              </a:ext>
            </a:extLst>
          </p:cNvPr>
          <p:cNvSpPr>
            <a:spLocks noGrp="1"/>
          </p:cNvSpPr>
          <p:nvPr>
            <p:ph type="ftr" sz="quarter" idx="15"/>
          </p:nvPr>
        </p:nvSpPr>
        <p:spPr/>
        <p:txBody>
          <a:bodyPr/>
          <a:lstStyle/>
          <a:p>
            <a:endParaRPr lang="nl-BE"/>
          </a:p>
        </p:txBody>
      </p:sp>
      <p:sp>
        <p:nvSpPr>
          <p:cNvPr id="19" name="Tijdelijke aanduiding voor dianummer 18">
            <a:extLst>
              <a:ext uri="{FF2B5EF4-FFF2-40B4-BE49-F238E27FC236}">
                <a16:creationId xmlns:a16="http://schemas.microsoft.com/office/drawing/2014/main" id="{5945EE92-B19B-4CFE-884E-5F726B4EA8F1}"/>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3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err="1">
              <a:latin typeface="+mj-lt"/>
            </a:endParaRPr>
          </a:p>
        </p:txBody>
      </p:sp>
      <p:pic>
        <p:nvPicPr>
          <p:cNvPr id="10" name="Graphic 9">
            <a:extLst>
              <a:ext uri="{FF2B5EF4-FFF2-40B4-BE49-F238E27FC236}">
                <a16:creationId xmlns:a16="http://schemas.microsoft.com/office/drawing/2014/main" id="{A45560F6-6FB2-4E6F-AF12-6B2BD43B65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F1FD1FFE-BA20-486A-A604-099F66492050}"/>
              </a:ext>
            </a:extLst>
          </p:cNvPr>
          <p:cNvSpPr>
            <a:spLocks noGrp="1"/>
          </p:cNvSpPr>
          <p:nvPr>
            <p:ph type="ftr" sz="quarter" idx="15"/>
          </p:nvPr>
        </p:nvSpPr>
        <p:spPr/>
        <p:txBody>
          <a:bodyPr/>
          <a:lstStyle/>
          <a:p>
            <a:endParaRPr lang="nl-BE"/>
          </a:p>
        </p:txBody>
      </p:sp>
      <p:sp>
        <p:nvSpPr>
          <p:cNvPr id="15" name="Tijdelijke aanduiding voor dianummer 14">
            <a:extLst>
              <a:ext uri="{FF2B5EF4-FFF2-40B4-BE49-F238E27FC236}">
                <a16:creationId xmlns:a16="http://schemas.microsoft.com/office/drawing/2014/main" id="{77DEB9B0-D12A-467D-8FA2-C2378DE207FC}"/>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220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2"/>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2" name="Gelijkbenige driehoek 21">
            <a:extLst>
              <a:ext uri="{FF2B5EF4-FFF2-40B4-BE49-F238E27FC236}">
                <a16:creationId xmlns:a16="http://schemas.microsoft.com/office/drawing/2014/main" id="{61FD8951-D1DB-4692-94CA-563CCFB6F0D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1042DD1A-20A9-4E5D-930C-0D3DFB079974}"/>
              </a:ext>
            </a:extLst>
          </p:cNvPr>
          <p:cNvSpPr>
            <a:spLocks noGrp="1"/>
          </p:cNvSpPr>
          <p:nvPr>
            <p:ph type="ftr" sz="quarter" idx="19"/>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B72F3B91-BFD9-4765-ABC9-1C93DD091ABE}"/>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77668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2"/>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6EA36113-CF2A-4379-ABFB-1E4C53C3CE41}"/>
              </a:ext>
            </a:extLst>
          </p:cNvPr>
          <p:cNvSpPr>
            <a:spLocks noGrp="1"/>
          </p:cNvSpPr>
          <p:nvPr>
            <p:ph type="ftr" sz="quarter" idx="18"/>
          </p:nvPr>
        </p:nvSpPr>
        <p:spPr/>
        <p:txBody>
          <a:bodyPr/>
          <a:lstStyle/>
          <a:p>
            <a:endParaRPr lang="nl-BE"/>
          </a:p>
        </p:txBody>
      </p:sp>
      <p:sp>
        <p:nvSpPr>
          <p:cNvPr id="11" name="Tijdelijke aanduiding voor dianummer 10">
            <a:extLst>
              <a:ext uri="{FF2B5EF4-FFF2-40B4-BE49-F238E27FC236}">
                <a16:creationId xmlns:a16="http://schemas.microsoft.com/office/drawing/2014/main" id="{C283C718-DA8F-48AC-B105-BEB49FCBA2A5}"/>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6865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2"/>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Aims</a:t>
            </a:r>
            <a:r>
              <a:rPr lang="nl-BE" sz="2600" b="1" kern="120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Objectives</a:t>
            </a:r>
            <a:endParaRPr lang="nl-BE" sz="2600" b="1" kern="120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1433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tekst 4">
            <a:extLst>
              <a:ext uri="{FF2B5EF4-FFF2-40B4-BE49-F238E27FC236}">
                <a16:creationId xmlns:a16="http://schemas.microsoft.com/office/drawing/2014/main" id="{2ACCE128-52D5-4E98-842C-811D83E21538}"/>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45B9755F-DCD9-45F0-A424-15D1E2B10C46}"/>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2A02CBFC-768D-4549-AF49-4334CA912216}"/>
              </a:ext>
            </a:extLst>
          </p:cNvPr>
          <p:cNvSpPr>
            <a:spLocks noGrp="1"/>
          </p:cNvSpPr>
          <p:nvPr>
            <p:ph type="ftr" sz="quarter" idx="17"/>
          </p:nvPr>
        </p:nvSpPr>
        <p:spPr/>
        <p:txBody>
          <a:bodyPr/>
          <a:lstStyle/>
          <a:p>
            <a:endParaRPr lang="nl-BE"/>
          </a:p>
        </p:txBody>
      </p:sp>
      <p:sp>
        <p:nvSpPr>
          <p:cNvPr id="6" name="Tijdelijke aanduiding voor dianummer 5">
            <a:extLst>
              <a:ext uri="{FF2B5EF4-FFF2-40B4-BE49-F238E27FC236}">
                <a16:creationId xmlns:a16="http://schemas.microsoft.com/office/drawing/2014/main" id="{5D452F8F-4AE3-478B-8A81-EB616DA75CBD}"/>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94013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tekst 4">
            <a:extLst>
              <a:ext uri="{FF2B5EF4-FFF2-40B4-BE49-F238E27FC236}">
                <a16:creationId xmlns:a16="http://schemas.microsoft.com/office/drawing/2014/main" id="{08552219-A87D-404B-87E2-8B844996344A}"/>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0C85834B-EBBE-4DE9-A96F-6B472B3A1941}"/>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CA87B652-C179-41B1-9D8B-2CE1527C24BD}"/>
              </a:ext>
            </a:extLst>
          </p:cNvPr>
          <p:cNvSpPr>
            <a:spLocks noGrp="1"/>
          </p:cNvSpPr>
          <p:nvPr>
            <p:ph type="ftr" sz="quarter" idx="17"/>
          </p:nvPr>
        </p:nvSpPr>
        <p:spPr/>
        <p:txBody>
          <a:bodyPr/>
          <a:lstStyle/>
          <a:p>
            <a:endParaRPr lang="nl-BE"/>
          </a:p>
        </p:txBody>
      </p:sp>
      <p:sp>
        <p:nvSpPr>
          <p:cNvPr id="6" name="Tijdelijke aanduiding voor dianummer 5">
            <a:extLst>
              <a:ext uri="{FF2B5EF4-FFF2-40B4-BE49-F238E27FC236}">
                <a16:creationId xmlns:a16="http://schemas.microsoft.com/office/drawing/2014/main" id="{789D3D97-067A-4A71-8C62-AA087F28C721}"/>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21043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5" name="Tijdelijke aanduiding voor voettekst 4">
            <a:extLst>
              <a:ext uri="{FF2B5EF4-FFF2-40B4-BE49-F238E27FC236}">
                <a16:creationId xmlns:a16="http://schemas.microsoft.com/office/drawing/2014/main" id="{80A4908D-7D44-44DB-B8D1-79484C074346}"/>
              </a:ext>
            </a:extLst>
          </p:cNvPr>
          <p:cNvSpPr>
            <a:spLocks noGrp="1"/>
          </p:cNvSpPr>
          <p:nvPr>
            <p:ph type="ftr" sz="quarter" idx="15"/>
          </p:nvPr>
        </p:nvSpPr>
        <p:spPr/>
        <p:txBody>
          <a:bodyPr/>
          <a:lstStyle/>
          <a:p>
            <a:endParaRPr lang="nl-BE"/>
          </a:p>
        </p:txBody>
      </p:sp>
      <p:sp>
        <p:nvSpPr>
          <p:cNvPr id="6" name="Tijdelijke aanduiding voor dianummer 5">
            <a:extLst>
              <a:ext uri="{FF2B5EF4-FFF2-40B4-BE49-F238E27FC236}">
                <a16:creationId xmlns:a16="http://schemas.microsoft.com/office/drawing/2014/main" id="{29ADE916-9761-47D4-B608-537BE8F2C9F8}"/>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4622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1981B304-819B-431F-B3C9-3DDC3FCC2A8E}"/>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1C215D42-567A-4945-A22D-A9379872BF78}"/>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7467546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19" name="Gelijkbenige driehoek 18">
            <a:extLst>
              <a:ext uri="{FF2B5EF4-FFF2-40B4-BE49-F238E27FC236}">
                <a16:creationId xmlns:a16="http://schemas.microsoft.com/office/drawing/2014/main" id="{E64005A3-24E0-4A67-A078-C3043AF42B4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5647DA3A-1CCF-4F87-ADB9-DF92443B9666}"/>
              </a:ext>
            </a:extLst>
          </p:cNvPr>
          <p:cNvSpPr>
            <a:spLocks noGrp="1"/>
          </p:cNvSpPr>
          <p:nvPr>
            <p:ph type="ftr" sz="quarter" idx="20"/>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E4A10BBF-0794-46D5-BDA0-596243A5FCD8}"/>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69282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2" name="Gelijkbenige driehoek 21">
            <a:extLst>
              <a:ext uri="{FF2B5EF4-FFF2-40B4-BE49-F238E27FC236}">
                <a16:creationId xmlns:a16="http://schemas.microsoft.com/office/drawing/2014/main" id="{E0E89DCE-2C53-4D38-A59D-851F2A7EC38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848E7846-124F-46F0-9935-A157A5E91AE5}"/>
              </a:ext>
            </a:extLst>
          </p:cNvPr>
          <p:cNvSpPr>
            <a:spLocks noGrp="1"/>
          </p:cNvSpPr>
          <p:nvPr>
            <p:ph type="ftr" sz="quarter" idx="24"/>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F9F1F9A4-6D79-42EB-A281-6480F5796BD6}"/>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9884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2"/>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tx1"/>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tx1"/>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2">
              <a:lumMod val="75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pic>
        <p:nvPicPr>
          <p:cNvPr id="63" name="Afbeelding 62">
            <a:extLst>
              <a:ext uri="{FF2B5EF4-FFF2-40B4-BE49-F238E27FC236}">
                <a16:creationId xmlns:a16="http://schemas.microsoft.com/office/drawing/2014/main" id="{56837BE7-4663-48D8-947D-99E36D096D6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7" name="Rechthoek 6">
            <a:extLst>
              <a:ext uri="{FF2B5EF4-FFF2-40B4-BE49-F238E27FC236}">
                <a16:creationId xmlns:a16="http://schemas.microsoft.com/office/drawing/2014/main" id="{FDA7D392-EDCB-4602-A289-E1A522BDCF98}"/>
              </a:ext>
            </a:extLst>
          </p:cNvPr>
          <p:cNvSpPr/>
          <p:nvPr userDrawn="1"/>
        </p:nvSpPr>
        <p:spPr>
          <a:xfrm>
            <a:off x="10579100" y="6096000"/>
            <a:ext cx="1612900" cy="762000"/>
          </a:xfrm>
          <a:prstGeom prst="rect">
            <a:avLst/>
          </a:prstGeom>
          <a:solidFill>
            <a:schemeClr val="accent2"/>
          </a:solidFill>
        </p:spPr>
        <p:txBody>
          <a:bodyPr wrap="square" lIns="0" tIns="0" rIns="0" bIns="0" rtlCol="0" anchor="ctr">
            <a:spAutoFit/>
          </a:bodyPr>
          <a:lstStyle/>
          <a:p>
            <a:pPr algn="l"/>
            <a:endParaRPr lang="nl-BE" sz="1600" b="1" err="1">
              <a:latin typeface="+mj-lt"/>
            </a:endParaRPr>
          </a:p>
        </p:txBody>
      </p:sp>
      <p:sp>
        <p:nvSpPr>
          <p:cNvPr id="2" name="Rechthoek 1">
            <a:extLst>
              <a:ext uri="{FF2B5EF4-FFF2-40B4-BE49-F238E27FC236}">
                <a16:creationId xmlns:a16="http://schemas.microsoft.com/office/drawing/2014/main" id="{260EA996-3B24-42D8-A630-3AA39BDD543D}"/>
              </a:ext>
            </a:extLst>
          </p:cNvPr>
          <p:cNvSpPr/>
          <p:nvPr userDrawn="1"/>
        </p:nvSpPr>
        <p:spPr>
          <a:xfrm>
            <a:off x="658813" y="6096000"/>
            <a:ext cx="1329506" cy="707886"/>
          </a:xfrm>
          <a:prstGeom prst="rect">
            <a:avLst/>
          </a:prstGeom>
          <a:solidFill>
            <a:schemeClr val="accent2"/>
          </a:solidFill>
          <a:ln>
            <a:noFill/>
          </a:ln>
        </p:spPr>
        <p:txBody>
          <a:bodyPr wrap="square" lIns="0" tIns="0" rIns="0" bIns="0" rtlCol="0" anchor="ctr">
            <a:spAutoFit/>
          </a:bodyPr>
          <a:lstStyle/>
          <a:p>
            <a:pPr algn="l"/>
            <a:endParaRPr lang="nl-BE" sz="1600" b="1" err="1">
              <a:latin typeface="+mj-lt"/>
            </a:endParaRPr>
          </a:p>
        </p:txBody>
      </p:sp>
      <p:sp>
        <p:nvSpPr>
          <p:cNvPr id="67" name="Gelijkbenige driehoek 66">
            <a:extLst>
              <a:ext uri="{FF2B5EF4-FFF2-40B4-BE49-F238E27FC236}">
                <a16:creationId xmlns:a16="http://schemas.microsoft.com/office/drawing/2014/main" id="{E072CD67-F755-4806-936A-17ED3836B1B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AA8BF38E-ACDB-4450-AB63-00C44942CD27}"/>
              </a:ext>
            </a:extLst>
          </p:cNvPr>
          <p:cNvSpPr>
            <a:spLocks noGrp="1"/>
          </p:cNvSpPr>
          <p:nvPr>
            <p:ph type="ftr" sz="quarter" idx="16"/>
          </p:nvPr>
        </p:nvSpPr>
        <p:spPr/>
        <p:txBody>
          <a:bodyPr/>
          <a:lstStyle>
            <a:lvl1pPr>
              <a:defRPr>
                <a:solidFill>
                  <a:schemeClr val="bg1"/>
                </a:solidFill>
              </a:defRPr>
            </a:lvl1pPr>
          </a:lstStyle>
          <a:p>
            <a:endParaRPr lang="nl-BE"/>
          </a:p>
        </p:txBody>
      </p:sp>
      <p:sp>
        <p:nvSpPr>
          <p:cNvPr id="12" name="Tijdelijke aanduiding voor dianummer 11">
            <a:extLst>
              <a:ext uri="{FF2B5EF4-FFF2-40B4-BE49-F238E27FC236}">
                <a16:creationId xmlns:a16="http://schemas.microsoft.com/office/drawing/2014/main" id="{E9AF2F4C-1C8C-42A4-B67B-5EA9A63F99C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pic>
        <p:nvPicPr>
          <p:cNvPr id="71" name="Graphic 70">
            <a:extLst>
              <a:ext uri="{FF2B5EF4-FFF2-40B4-BE49-F238E27FC236}">
                <a16:creationId xmlns:a16="http://schemas.microsoft.com/office/drawing/2014/main" id="{5287CDA1-42A9-416D-B4C6-FAFACA72F8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9246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726E4C7C-8E9F-4D2E-A2A7-E35D94CCE648}"/>
              </a:ext>
            </a:extLst>
          </p:cNvPr>
          <p:cNvSpPr>
            <a:spLocks noGrp="1"/>
          </p:cNvSpPr>
          <p:nvPr>
            <p:ph type="ftr" sz="quarter" idx="10"/>
          </p:nvPr>
        </p:nvSpPr>
        <p:spPr/>
        <p:txBody>
          <a:bodyPr/>
          <a:lstStyle/>
          <a:p>
            <a:endParaRPr lang="nl-BE"/>
          </a:p>
        </p:txBody>
      </p:sp>
      <p:sp>
        <p:nvSpPr>
          <p:cNvPr id="9" name="Tijdelijke aanduiding voor dianummer 8">
            <a:extLst>
              <a:ext uri="{FF2B5EF4-FFF2-40B4-BE49-F238E27FC236}">
                <a16:creationId xmlns:a16="http://schemas.microsoft.com/office/drawing/2014/main" id="{B00DFF48-4526-4FB1-8AEB-3409DE9A6E7E}"/>
              </a:ext>
            </a:extLst>
          </p:cNvPr>
          <p:cNvSpPr>
            <a:spLocks noGrp="1"/>
          </p:cNvSpPr>
          <p:nvPr>
            <p:ph type="sldNum" sz="quarter" idx="1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749971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1333550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7958159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40025"/>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09221"/>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14405"/>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08556"/>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55345"/>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17001"/>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5" name="Gelijkbenige driehoek 14">
            <a:extLst>
              <a:ext uri="{FF2B5EF4-FFF2-40B4-BE49-F238E27FC236}">
                <a16:creationId xmlns:a16="http://schemas.microsoft.com/office/drawing/2014/main" id="{26DE1579-61FF-4CE8-80B5-9485E16E7B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Gelijkbenige driehoek 17">
            <a:extLst>
              <a:ext uri="{FF2B5EF4-FFF2-40B4-BE49-F238E27FC236}">
                <a16:creationId xmlns:a16="http://schemas.microsoft.com/office/drawing/2014/main" id="{6B0D35A1-44B1-4AF0-8047-6D45960D8CFA}"/>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CC4A6571-B338-4C7A-A29A-70CBAAE357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6C22190-24A8-4862-86D1-6E75AC9DC657}"/>
              </a:ext>
            </a:extLst>
          </p:cNvPr>
          <p:cNvSpPr>
            <a:spLocks noGrp="1"/>
          </p:cNvSpPr>
          <p:nvPr>
            <p:ph type="ftr" sz="quarter" idx="16"/>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6D717F0B-4088-43AC-9FB1-9ECBC99CD39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3669065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35" name="Graphic 34">
            <a:extLst>
              <a:ext uri="{FF2B5EF4-FFF2-40B4-BE49-F238E27FC236}">
                <a16:creationId xmlns:a16="http://schemas.microsoft.com/office/drawing/2014/main" id="{BECD07C7-EC9D-4686-9763-772B335D68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AE15475A-432D-4777-BD93-198D0CA850EE}"/>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FEE85951-3BD6-42D1-8A09-C43293B494B6}"/>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B6129A76-CA02-474B-953C-53C2F6E4115D}"/>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3" name="Tijdelijke aanduiding voor tekst 9">
            <a:extLst>
              <a:ext uri="{FF2B5EF4-FFF2-40B4-BE49-F238E27FC236}">
                <a16:creationId xmlns:a16="http://schemas.microsoft.com/office/drawing/2014/main" id="{1D884B51-3ABB-4B49-8FD7-4F6F59C3B210}"/>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6BA11443-FA0C-4FDE-94F2-492C226BE91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39CF5BAF-CF92-4F9B-9498-9D50FBE0DDB0}"/>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F33410B3-09A6-4D18-A0A0-9EC37D151D52}"/>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888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28B644E8-8B88-441C-B02F-6B59883FE5C0}"/>
              </a:ext>
            </a:extLst>
          </p:cNvPr>
          <p:cNvSpPr>
            <a:spLocks noGrp="1"/>
          </p:cNvSpPr>
          <p:nvPr>
            <p:ph type="ftr" sz="quarter" idx="24"/>
          </p:nvPr>
        </p:nvSpPr>
        <p:spPr/>
        <p:txBody>
          <a:bodyPr/>
          <a:lstStyle/>
          <a:p>
            <a:endParaRPr lang="nl-BE"/>
          </a:p>
        </p:txBody>
      </p:sp>
      <p:sp>
        <p:nvSpPr>
          <p:cNvPr id="9" name="Tijdelijke aanduiding voor dianummer 8">
            <a:extLst>
              <a:ext uri="{FF2B5EF4-FFF2-40B4-BE49-F238E27FC236}">
                <a16:creationId xmlns:a16="http://schemas.microsoft.com/office/drawing/2014/main" id="{A949F589-0216-470D-A687-12914ACCE5A5}"/>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664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2" name="Vrije vorm: vorm 21">
            <a:extLst>
              <a:ext uri="{FF2B5EF4-FFF2-40B4-BE49-F238E27FC236}">
                <a16:creationId xmlns:a16="http://schemas.microsoft.com/office/drawing/2014/main" id="{39311BED-F204-4D4A-86FF-2B9FABCD0B5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926A6AD9-D8CC-4F41-AD65-DCD51D6A3B61}"/>
              </a:ext>
            </a:extLst>
          </p:cNvPr>
          <p:cNvSpPr>
            <a:spLocks noGrp="1"/>
          </p:cNvSpPr>
          <p:nvPr>
            <p:ph type="ftr" sz="quarter" idx="20"/>
          </p:nvPr>
        </p:nvSpPr>
        <p:spPr/>
        <p:txBody>
          <a:bodyPr/>
          <a:lstStyle/>
          <a:p>
            <a:endParaRPr lang="nl-BE"/>
          </a:p>
        </p:txBody>
      </p:sp>
      <p:sp>
        <p:nvSpPr>
          <p:cNvPr id="9" name="Tijdelijke aanduiding voor dianummer 8">
            <a:extLst>
              <a:ext uri="{FF2B5EF4-FFF2-40B4-BE49-F238E27FC236}">
                <a16:creationId xmlns:a16="http://schemas.microsoft.com/office/drawing/2014/main" id="{A1543EA3-065E-4C23-95DD-0D5CC1CA5A40}"/>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6037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tx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562DAF2E-3F5F-485B-A206-4470CFC3E0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EE2C9667-CE0F-408B-8474-A99CCAC3E3F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3" name="Gelijkbenige driehoek 12">
            <a:extLst>
              <a:ext uri="{FF2B5EF4-FFF2-40B4-BE49-F238E27FC236}">
                <a16:creationId xmlns:a16="http://schemas.microsoft.com/office/drawing/2014/main" id="{E0096502-2CAC-4899-AF67-4E371251A6A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AF48FC6B-3753-49B9-B746-2437354D5CA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4" name="Tijdelijke aanduiding voor voettekst 3">
            <a:extLst>
              <a:ext uri="{FF2B5EF4-FFF2-40B4-BE49-F238E27FC236}">
                <a16:creationId xmlns:a16="http://schemas.microsoft.com/office/drawing/2014/main" id="{287ED7CE-A78F-4A6E-AEB7-C89A9225F256}"/>
              </a:ext>
            </a:extLst>
          </p:cNvPr>
          <p:cNvSpPr>
            <a:spLocks noGrp="1"/>
          </p:cNvSpPr>
          <p:nvPr>
            <p:ph type="ftr" sz="quarter" idx="24"/>
          </p:nvPr>
        </p:nvSpPr>
        <p:spPr/>
        <p:txBody>
          <a:bodyPr/>
          <a:lstStyle>
            <a:lvl1pPr>
              <a:defRPr>
                <a:solidFill>
                  <a:schemeClr val="bg1"/>
                </a:solidFill>
              </a:defRPr>
            </a:lvl1pPr>
          </a:lstStyle>
          <a:p>
            <a:endParaRPr lang="nl-BE"/>
          </a:p>
        </p:txBody>
      </p:sp>
      <p:sp>
        <p:nvSpPr>
          <p:cNvPr id="5" name="Tijdelijke aanduiding voor dianummer 4">
            <a:extLst>
              <a:ext uri="{FF2B5EF4-FFF2-40B4-BE49-F238E27FC236}">
                <a16:creationId xmlns:a16="http://schemas.microsoft.com/office/drawing/2014/main" id="{B1BA0D6A-08E0-43B3-ADD2-8D89B7759E15}"/>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08911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Vrije vorm: vorm 8">
            <a:extLst>
              <a:ext uri="{FF2B5EF4-FFF2-40B4-BE49-F238E27FC236}">
                <a16:creationId xmlns:a16="http://schemas.microsoft.com/office/drawing/2014/main" id="{9BEC70B2-C888-4AC7-BCB5-A1A0C52950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24E306A1-B87E-41C5-B6DE-DDBC98E5B6B0}"/>
              </a:ext>
            </a:extLst>
          </p:cNvPr>
          <p:cNvSpPr>
            <a:spLocks noGrp="1"/>
          </p:cNvSpPr>
          <p:nvPr>
            <p:ph type="ftr" sz="quarter" idx="15"/>
          </p:nvPr>
        </p:nvSpPr>
        <p:spPr/>
        <p:txBody>
          <a:bodyPr/>
          <a:lstStyle/>
          <a:p>
            <a:endParaRPr lang="nl-BE"/>
          </a:p>
        </p:txBody>
      </p:sp>
      <p:sp>
        <p:nvSpPr>
          <p:cNvPr id="10" name="Tijdelijke aanduiding voor dianummer 9">
            <a:extLst>
              <a:ext uri="{FF2B5EF4-FFF2-40B4-BE49-F238E27FC236}">
                <a16:creationId xmlns:a16="http://schemas.microsoft.com/office/drawing/2014/main" id="{353BC5FD-8044-4475-BFF6-CCDD543CE677}"/>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840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DF4A98F3-08BA-438F-8178-0CD721F4ED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4CDCA65B-BC4F-4E28-8D4B-B0199E99912F}"/>
              </a:ext>
            </a:extLst>
          </p:cNvPr>
          <p:cNvSpPr>
            <a:spLocks noGrp="1"/>
          </p:cNvSpPr>
          <p:nvPr>
            <p:ph type="ftr" sz="quarter" idx="14"/>
          </p:nvPr>
        </p:nvSpPr>
        <p:spPr/>
        <p:txBody>
          <a:bodyPr/>
          <a:lstStyle/>
          <a:p>
            <a:endParaRPr lang="nl-BE"/>
          </a:p>
        </p:txBody>
      </p:sp>
      <p:sp>
        <p:nvSpPr>
          <p:cNvPr id="11" name="Tijdelijke aanduiding voor dianummer 10">
            <a:extLst>
              <a:ext uri="{FF2B5EF4-FFF2-40B4-BE49-F238E27FC236}">
                <a16:creationId xmlns:a16="http://schemas.microsoft.com/office/drawing/2014/main" id="{E9F717E0-5FF1-4B21-9999-8C8817AC6090}"/>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4274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50ECD6BF-9F58-4722-BF5C-9CCBA87E45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C1F42B7F-12BE-4623-BE3A-366A19D2AD36}"/>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FCFAC74E-5C55-4E2A-AF89-486E6D0D76FE}"/>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250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CAFB60EC-D835-44A9-B5EE-9E705CDDDE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A6A32CA-D6F3-4F8F-948C-27EAF8BA748B}"/>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82F0D371-4427-44A5-9A63-1CD085963E27}"/>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0907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24659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tx1"/>
        </a:solidFill>
        <a:effectLst/>
      </p:bgPr>
    </p:bg>
    <p:spTree>
      <p:nvGrpSpPr>
        <p:cNvPr id="1" name=""/>
        <p:cNvGrpSpPr/>
        <p:nvPr/>
      </p:nvGrpSpPr>
      <p:grpSpPr>
        <a:xfrm>
          <a:off x="0" y="0"/>
          <a:ext cx="0" cy="0"/>
          <a:chOff x="0" y="0"/>
          <a:chExt cx="0" cy="0"/>
        </a:xfrm>
      </p:grpSpPr>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pic>
        <p:nvPicPr>
          <p:cNvPr id="16" name="Graphic 15">
            <a:extLst>
              <a:ext uri="{FF2B5EF4-FFF2-40B4-BE49-F238E27FC236}">
                <a16:creationId xmlns:a16="http://schemas.microsoft.com/office/drawing/2014/main" id="{A97F7D91-804B-4587-8AAE-EE252920E8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9817" y="6221683"/>
            <a:ext cx="1153603" cy="366439"/>
          </a:xfrm>
          <a:prstGeom prst="rect">
            <a:avLst/>
          </a:prstGeom>
        </p:spPr>
      </p:pic>
      <p:sp>
        <p:nvSpPr>
          <p:cNvPr id="11" name="Gelijkbenige driehoek 10">
            <a:extLst>
              <a:ext uri="{FF2B5EF4-FFF2-40B4-BE49-F238E27FC236}">
                <a16:creationId xmlns:a16="http://schemas.microsoft.com/office/drawing/2014/main" id="{BE31809A-4F26-4B9B-B649-DBEB7F94BA8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ijdelijke aanduiding voor voettekst 4">
            <a:extLst>
              <a:ext uri="{FF2B5EF4-FFF2-40B4-BE49-F238E27FC236}">
                <a16:creationId xmlns:a16="http://schemas.microsoft.com/office/drawing/2014/main" id="{A6647424-39ED-4A61-9AA7-EA10E2EAB55C}"/>
              </a:ext>
            </a:extLst>
          </p:cNvPr>
          <p:cNvSpPr>
            <a:spLocks noGrp="1"/>
          </p:cNvSpPr>
          <p:nvPr>
            <p:ph type="ftr" sz="quarter" idx="15"/>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7B73DB74-8217-40F3-B118-8F0DD187F925}"/>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999210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36B8BA9D-D20B-4984-8F11-EFB0B4C705D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09BE9E71-53CB-4E35-AF5A-B0D8B55B4CBC}"/>
              </a:ext>
            </a:extLst>
          </p:cNvPr>
          <p:cNvSpPr>
            <a:spLocks noGrp="1"/>
          </p:cNvSpPr>
          <p:nvPr>
            <p:ph type="ftr" sz="quarter" idx="16"/>
          </p:nvPr>
        </p:nvSpPr>
        <p:spPr/>
        <p:txBody>
          <a:bodyPr/>
          <a:lstStyle/>
          <a:p>
            <a:endParaRPr lang="nl-BE"/>
          </a:p>
        </p:txBody>
      </p:sp>
      <p:sp>
        <p:nvSpPr>
          <p:cNvPr id="12" name="Tijdelijke aanduiding voor dianummer 11">
            <a:extLst>
              <a:ext uri="{FF2B5EF4-FFF2-40B4-BE49-F238E27FC236}">
                <a16:creationId xmlns:a16="http://schemas.microsoft.com/office/drawing/2014/main" id="{B64308D0-59DF-47D8-82F9-7E412989C359}"/>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514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8CCF1826-3BC5-472C-8943-DCBCEF8D17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21" name="Tijdelijke aanduiding voor afbeelding 6">
            <a:extLst>
              <a:ext uri="{FF2B5EF4-FFF2-40B4-BE49-F238E27FC236}">
                <a16:creationId xmlns:a16="http://schemas.microsoft.com/office/drawing/2014/main" id="{4AA0A564-9395-4D09-B6E9-0012FEF2F33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3" name="Tijdelijke aanduiding voor afbeelding 6">
            <a:extLst>
              <a:ext uri="{FF2B5EF4-FFF2-40B4-BE49-F238E27FC236}">
                <a16:creationId xmlns:a16="http://schemas.microsoft.com/office/drawing/2014/main" id="{324696C4-35E4-4C28-9CFE-3C1FEAE353E0}"/>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4" name="Tijdelijke aanduiding voor afbeelding 6">
            <a:extLst>
              <a:ext uri="{FF2B5EF4-FFF2-40B4-BE49-F238E27FC236}">
                <a16:creationId xmlns:a16="http://schemas.microsoft.com/office/drawing/2014/main" id="{05ED946C-1AF5-43C6-B63A-A7288AC21B75}"/>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5" name="Tijdelijke aanduiding voor afbeelding 6">
            <a:extLst>
              <a:ext uri="{FF2B5EF4-FFF2-40B4-BE49-F238E27FC236}">
                <a16:creationId xmlns:a16="http://schemas.microsoft.com/office/drawing/2014/main" id="{87AD2394-4547-403D-A25F-42A28CC73263}"/>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7" name="Tijdelijke aanduiding voor voettekst 6">
            <a:extLst>
              <a:ext uri="{FF2B5EF4-FFF2-40B4-BE49-F238E27FC236}">
                <a16:creationId xmlns:a16="http://schemas.microsoft.com/office/drawing/2014/main" id="{3B968D78-D67D-4BD1-B477-22AE90066FE4}"/>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D2639257-E47E-4669-A512-B8D399D7DA73}"/>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83696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8" name="Vrije vorm: vorm 17">
            <a:extLst>
              <a:ext uri="{FF2B5EF4-FFF2-40B4-BE49-F238E27FC236}">
                <a16:creationId xmlns:a16="http://schemas.microsoft.com/office/drawing/2014/main" id="{8D02E47B-DD50-4A18-9238-23D233A2C37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418A6AEE-920C-424A-BE72-03C28461D5FB}"/>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D0CB7B7F-64A5-499B-A159-D6871A9C2AB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854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Vrije vorm: vorm 9">
            <a:extLst>
              <a:ext uri="{FF2B5EF4-FFF2-40B4-BE49-F238E27FC236}">
                <a16:creationId xmlns:a16="http://schemas.microsoft.com/office/drawing/2014/main" id="{EC303AB7-34B6-41D2-BBA3-0005FFBD618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F4F64E06-117D-4959-B781-9D76675AD63E}"/>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61DC8930-163A-4A7E-927D-6905B18922F2}"/>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41950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Vrije vorm: vorm 19">
            <a:extLst>
              <a:ext uri="{FF2B5EF4-FFF2-40B4-BE49-F238E27FC236}">
                <a16:creationId xmlns:a16="http://schemas.microsoft.com/office/drawing/2014/main" id="{399B2C86-687B-45AA-8813-B30C0B1FFAB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16F31372-BE57-4382-B78F-6E32FF117E64}"/>
              </a:ext>
            </a:extLst>
          </p:cNvPr>
          <p:cNvSpPr>
            <a:spLocks noGrp="1"/>
          </p:cNvSpPr>
          <p:nvPr>
            <p:ph type="ftr" sz="quarter" idx="22"/>
          </p:nvPr>
        </p:nvSpPr>
        <p:spPr/>
        <p:txBody>
          <a:bodyPr/>
          <a:lstStyle/>
          <a:p>
            <a:endParaRPr lang="nl-BE"/>
          </a:p>
        </p:txBody>
      </p:sp>
      <p:sp>
        <p:nvSpPr>
          <p:cNvPr id="21" name="Tijdelijke aanduiding voor dianummer 20">
            <a:extLst>
              <a:ext uri="{FF2B5EF4-FFF2-40B4-BE49-F238E27FC236}">
                <a16:creationId xmlns:a16="http://schemas.microsoft.com/office/drawing/2014/main" id="{EADAEEA1-B3D1-4C84-8253-72BAAE718874}"/>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970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0" name="Vrije vorm: vorm 9">
            <a:extLst>
              <a:ext uri="{FF2B5EF4-FFF2-40B4-BE49-F238E27FC236}">
                <a16:creationId xmlns:a16="http://schemas.microsoft.com/office/drawing/2014/main" id="{414C84C4-71F6-4160-BCF8-8B6A1E49CC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3BB21725-2199-43E2-8524-E16DC29FC9C2}"/>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9257E7DA-1E14-426E-9CAF-D66550F104B3}"/>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7974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Vrije vorm: vorm 19">
            <a:extLst>
              <a:ext uri="{FF2B5EF4-FFF2-40B4-BE49-F238E27FC236}">
                <a16:creationId xmlns:a16="http://schemas.microsoft.com/office/drawing/2014/main" id="{2B395AF6-48E8-49B5-A3AA-B6B092D0616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36A73C93-8B8F-4B3F-A1C1-7C55DEE53B61}"/>
              </a:ext>
            </a:extLst>
          </p:cNvPr>
          <p:cNvSpPr>
            <a:spLocks noGrp="1"/>
          </p:cNvSpPr>
          <p:nvPr>
            <p:ph type="ftr" sz="quarter" idx="22"/>
          </p:nvPr>
        </p:nvSpPr>
        <p:spPr/>
        <p:txBody>
          <a:bodyPr/>
          <a:lstStyle/>
          <a:p>
            <a:endParaRPr lang="nl-BE"/>
          </a:p>
        </p:txBody>
      </p:sp>
      <p:sp>
        <p:nvSpPr>
          <p:cNvPr id="21" name="Tijdelijke aanduiding voor dianummer 20">
            <a:extLst>
              <a:ext uri="{FF2B5EF4-FFF2-40B4-BE49-F238E27FC236}">
                <a16:creationId xmlns:a16="http://schemas.microsoft.com/office/drawing/2014/main" id="{D7A45507-CA3E-44AC-9866-ACF49DBF740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7077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E50D75DC-E86B-4020-A3C6-255EE695379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1EB2EBE8-0E8A-432E-B7F5-C547BE05A728}"/>
              </a:ext>
            </a:extLst>
          </p:cNvPr>
          <p:cNvSpPr>
            <a:spLocks noGrp="1"/>
          </p:cNvSpPr>
          <p:nvPr>
            <p:ph type="ftr" sz="quarter" idx="15"/>
          </p:nvPr>
        </p:nvSpPr>
        <p:spPr/>
        <p:txBody>
          <a:bodyPr/>
          <a:lstStyle/>
          <a:p>
            <a:endParaRPr lang="nl-BE"/>
          </a:p>
        </p:txBody>
      </p:sp>
      <p:sp>
        <p:nvSpPr>
          <p:cNvPr id="13" name="Tijdelijke aanduiding voor dianummer 12">
            <a:extLst>
              <a:ext uri="{FF2B5EF4-FFF2-40B4-BE49-F238E27FC236}">
                <a16:creationId xmlns:a16="http://schemas.microsoft.com/office/drawing/2014/main" id="{55A2025D-803B-44DD-B9E5-B7322B88E2FC}"/>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0067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E47158E2-1002-4579-B07E-88A35CD518F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CFF97E12-A35B-45F1-9914-702108ECDCC9}"/>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2970606F-60C4-4EDA-8A86-D6E54BA31F48}"/>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98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1" name="Graphic 10">
            <a:extLst>
              <a:ext uri="{FF2B5EF4-FFF2-40B4-BE49-F238E27FC236}">
                <a16:creationId xmlns:a16="http://schemas.microsoft.com/office/drawing/2014/main" id="{79DA7DD4-C1A8-430C-9319-1961AEA8AF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DE04409-1B87-40A4-AAF3-306BA047B7B6}"/>
              </a:ext>
            </a:extLst>
          </p:cNvPr>
          <p:cNvSpPr>
            <a:spLocks noGrp="1"/>
          </p:cNvSpPr>
          <p:nvPr>
            <p:ph type="ftr" sz="quarter" idx="15"/>
          </p:nvPr>
        </p:nvSpPr>
        <p:spPr/>
        <p:txBody>
          <a:bodyPr/>
          <a:lstStyle/>
          <a:p>
            <a:endParaRPr lang="nl-BE"/>
          </a:p>
        </p:txBody>
      </p:sp>
      <p:sp>
        <p:nvSpPr>
          <p:cNvPr id="19" name="Tijdelijke aanduiding voor dianummer 18">
            <a:extLst>
              <a:ext uri="{FF2B5EF4-FFF2-40B4-BE49-F238E27FC236}">
                <a16:creationId xmlns:a16="http://schemas.microsoft.com/office/drawing/2014/main" id="{31ADC373-F630-4BA2-A991-CB8C311B9FC0}"/>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406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0" name="Graphic 9">
            <a:extLst>
              <a:ext uri="{FF2B5EF4-FFF2-40B4-BE49-F238E27FC236}">
                <a16:creationId xmlns:a16="http://schemas.microsoft.com/office/drawing/2014/main" id="{71000E47-BA09-4781-B8C3-9AC7C602AC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6D74AA73-BDF2-4B9E-80C0-5D2780CEF80A}"/>
              </a:ext>
            </a:extLst>
          </p:cNvPr>
          <p:cNvSpPr>
            <a:spLocks noGrp="1"/>
          </p:cNvSpPr>
          <p:nvPr>
            <p:ph type="ftr" sz="quarter" idx="15"/>
          </p:nvPr>
        </p:nvSpPr>
        <p:spPr/>
        <p:txBody>
          <a:bodyPr/>
          <a:lstStyle/>
          <a:p>
            <a:endParaRPr lang="nl-BE"/>
          </a:p>
        </p:txBody>
      </p:sp>
      <p:sp>
        <p:nvSpPr>
          <p:cNvPr id="15" name="Tijdelijke aanduiding voor dianummer 14">
            <a:extLst>
              <a:ext uri="{FF2B5EF4-FFF2-40B4-BE49-F238E27FC236}">
                <a16:creationId xmlns:a16="http://schemas.microsoft.com/office/drawing/2014/main" id="{3B4F988B-402E-4D1E-B88A-A8C3A0F99C84}"/>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1652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0" name="Graphic 9">
            <a:extLst>
              <a:ext uri="{FF2B5EF4-FFF2-40B4-BE49-F238E27FC236}">
                <a16:creationId xmlns:a16="http://schemas.microsoft.com/office/drawing/2014/main" id="{67F2CE1E-7818-4336-81E9-0174DBA47F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561AD92F-9E90-4B70-A79F-F8AFE2EC4F66}"/>
              </a:ext>
            </a:extLst>
          </p:cNvPr>
          <p:cNvSpPr>
            <a:spLocks noGrp="1"/>
          </p:cNvSpPr>
          <p:nvPr>
            <p:ph type="ftr" sz="quarter" idx="15"/>
          </p:nvPr>
        </p:nvSpPr>
        <p:spPr/>
        <p:txBody>
          <a:bodyPr/>
          <a:lstStyle/>
          <a:p>
            <a:endParaRPr lang="nl-BE"/>
          </a:p>
        </p:txBody>
      </p:sp>
      <p:sp>
        <p:nvSpPr>
          <p:cNvPr id="15" name="Tijdelijke aanduiding voor dianummer 14">
            <a:extLst>
              <a:ext uri="{FF2B5EF4-FFF2-40B4-BE49-F238E27FC236}">
                <a16:creationId xmlns:a16="http://schemas.microsoft.com/office/drawing/2014/main" id="{DF8205A2-11CA-427F-A557-EB8C5A24CB42}"/>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82271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tx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3" name="Gelijkbenige driehoek 22">
            <a:extLst>
              <a:ext uri="{FF2B5EF4-FFF2-40B4-BE49-F238E27FC236}">
                <a16:creationId xmlns:a16="http://schemas.microsoft.com/office/drawing/2014/main" id="{D1C203A2-5C6D-4369-8AD0-DB838A5118A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5" name="Graphic 24">
            <a:extLst>
              <a:ext uri="{FF2B5EF4-FFF2-40B4-BE49-F238E27FC236}">
                <a16:creationId xmlns:a16="http://schemas.microsoft.com/office/drawing/2014/main" id="{05FE0D3E-35DB-47C7-B121-02C9E625E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017098AB-BF0C-4299-8141-403EB3C518DB}"/>
              </a:ext>
            </a:extLst>
          </p:cNvPr>
          <p:cNvSpPr>
            <a:spLocks noGrp="1"/>
          </p:cNvSpPr>
          <p:nvPr>
            <p:ph type="ftr" sz="quarter" idx="19"/>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58F5CF66-C22B-4709-97D2-DC69771724AD}"/>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759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tx1"/>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0AD8E41B-E87E-4D06-A475-C71649341A0F}"/>
              </a:ext>
            </a:extLst>
          </p:cNvPr>
          <p:cNvSpPr>
            <a:spLocks noGrp="1"/>
          </p:cNvSpPr>
          <p:nvPr>
            <p:ph type="ftr" sz="quarter" idx="18"/>
          </p:nvPr>
        </p:nvSpPr>
        <p:spPr/>
        <p:txBody>
          <a:bodyPr/>
          <a:lstStyle/>
          <a:p>
            <a:endParaRPr lang="nl-BE"/>
          </a:p>
        </p:txBody>
      </p:sp>
      <p:sp>
        <p:nvSpPr>
          <p:cNvPr id="11" name="Tijdelijke aanduiding voor dianummer 10">
            <a:extLst>
              <a:ext uri="{FF2B5EF4-FFF2-40B4-BE49-F238E27FC236}">
                <a16:creationId xmlns:a16="http://schemas.microsoft.com/office/drawing/2014/main" id="{3DEC6B02-50DD-4DDB-9849-1C5E7E9DA702}"/>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072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tx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accent3"/>
                </a:solidFill>
                <a:latin typeface="+mj-lt"/>
                <a:ea typeface="+mj-ea"/>
                <a:cs typeface="+mj-cs"/>
              </a:rPr>
              <a:t>Aims</a:t>
            </a:r>
            <a:r>
              <a:rPr lang="nl-BE" sz="2600" b="1" kern="1200">
                <a:solidFill>
                  <a:schemeClr val="accent3"/>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accent3"/>
                </a:solidFill>
                <a:latin typeface="+mj-lt"/>
                <a:ea typeface="+mj-ea"/>
                <a:cs typeface="+mj-cs"/>
              </a:rPr>
              <a:t>Objectives</a:t>
            </a:r>
            <a:endParaRPr lang="nl-BE" sz="2600" b="1" kern="1200">
              <a:solidFill>
                <a:schemeClr val="accent3"/>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4150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a:t>Klik om stijl te bewerken</a:t>
            </a:r>
            <a:endParaRPr lang="nl-NL"/>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Vrije vorm: vorm 14">
            <a:extLst>
              <a:ext uri="{FF2B5EF4-FFF2-40B4-BE49-F238E27FC236}">
                <a16:creationId xmlns:a16="http://schemas.microsoft.com/office/drawing/2014/main" id="{7D4C6A66-3727-435D-AFFA-C9993440E4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31F498A2-D34D-4C47-9912-911368A17EA4}"/>
              </a:ext>
            </a:extLst>
          </p:cNvPr>
          <p:cNvSpPr>
            <a:spLocks noGrp="1"/>
          </p:cNvSpPr>
          <p:nvPr>
            <p:ph type="ftr" sz="quarter" idx="17"/>
          </p:nvPr>
        </p:nvSpPr>
        <p:spPr/>
        <p:txBody>
          <a:bodyPr/>
          <a:lstStyle/>
          <a:p>
            <a:endParaRPr lang="nl-BE"/>
          </a:p>
        </p:txBody>
      </p:sp>
      <p:sp>
        <p:nvSpPr>
          <p:cNvPr id="12" name="Tijdelijke aanduiding voor dianummer 11">
            <a:extLst>
              <a:ext uri="{FF2B5EF4-FFF2-40B4-BE49-F238E27FC236}">
                <a16:creationId xmlns:a16="http://schemas.microsoft.com/office/drawing/2014/main" id="{D7C62F58-8152-4573-A321-3F78CC7C5943}"/>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47169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a:t>Klik om stijl te bewerken</a:t>
            </a:r>
            <a:endParaRPr lang="nl-NL"/>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Vrije vorm: vorm 12">
            <a:extLst>
              <a:ext uri="{FF2B5EF4-FFF2-40B4-BE49-F238E27FC236}">
                <a16:creationId xmlns:a16="http://schemas.microsoft.com/office/drawing/2014/main" id="{9F8A021D-92CA-42C7-9604-F3A4BEBF65E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9" name="Tijdelijke aanduiding voor voettekst 8">
            <a:extLst>
              <a:ext uri="{FF2B5EF4-FFF2-40B4-BE49-F238E27FC236}">
                <a16:creationId xmlns:a16="http://schemas.microsoft.com/office/drawing/2014/main" id="{6679C280-0382-440C-8CE0-FE737B098D36}"/>
              </a:ext>
            </a:extLst>
          </p:cNvPr>
          <p:cNvSpPr>
            <a:spLocks noGrp="1"/>
          </p:cNvSpPr>
          <p:nvPr>
            <p:ph type="ftr" sz="quarter" idx="17"/>
          </p:nvPr>
        </p:nvSpPr>
        <p:spPr/>
        <p:txBody>
          <a:bodyPr/>
          <a:lstStyle/>
          <a:p>
            <a:endParaRPr lang="nl-BE"/>
          </a:p>
        </p:txBody>
      </p:sp>
      <p:sp>
        <p:nvSpPr>
          <p:cNvPr id="12" name="Tijdelijke aanduiding voor dianummer 11">
            <a:extLst>
              <a:ext uri="{FF2B5EF4-FFF2-40B4-BE49-F238E27FC236}">
                <a16:creationId xmlns:a16="http://schemas.microsoft.com/office/drawing/2014/main" id="{8B116082-EC24-4B15-8AA3-1475B73B308F}"/>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466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2" name="Vrije vorm: vorm 11">
            <a:extLst>
              <a:ext uri="{FF2B5EF4-FFF2-40B4-BE49-F238E27FC236}">
                <a16:creationId xmlns:a16="http://schemas.microsoft.com/office/drawing/2014/main" id="{C58C953F-DB8C-4A54-93DD-A90ED5A34C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98BBA64D-7C2A-4834-BECB-7541523F32A4}"/>
              </a:ext>
            </a:extLst>
          </p:cNvPr>
          <p:cNvSpPr>
            <a:spLocks noGrp="1"/>
          </p:cNvSpPr>
          <p:nvPr>
            <p:ph type="ftr" sz="quarter" idx="15"/>
          </p:nvPr>
        </p:nvSpPr>
        <p:spPr/>
        <p:txBody>
          <a:bodyPr/>
          <a:lstStyle/>
          <a:p>
            <a:endParaRPr lang="nl-BE"/>
          </a:p>
        </p:txBody>
      </p:sp>
      <p:sp>
        <p:nvSpPr>
          <p:cNvPr id="9" name="Tijdelijke aanduiding voor dianummer 8">
            <a:extLst>
              <a:ext uri="{FF2B5EF4-FFF2-40B4-BE49-F238E27FC236}">
                <a16:creationId xmlns:a16="http://schemas.microsoft.com/office/drawing/2014/main" id="{5ABA3335-9D4C-4E28-8507-E2644769A2BB}"/>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3426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868C0B84-35C5-46D0-9AA6-B8EC6A6BA35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AB182E9F-554C-4E06-B09F-7B395D17215A}"/>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193303FA-3AED-4C1B-B036-085F1989A582}"/>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385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19" name="Gelijkbenige driehoek 18">
            <a:extLst>
              <a:ext uri="{FF2B5EF4-FFF2-40B4-BE49-F238E27FC236}">
                <a16:creationId xmlns:a16="http://schemas.microsoft.com/office/drawing/2014/main" id="{1E32FB56-B167-43BC-86C3-2E4681FC429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7DFBA35D-84BE-417C-914D-AD1DB7A5DB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2714EFC6-6529-4A46-8856-4E6EF53A3FD1}"/>
              </a:ext>
            </a:extLst>
          </p:cNvPr>
          <p:cNvSpPr>
            <a:spLocks noGrp="1"/>
          </p:cNvSpPr>
          <p:nvPr>
            <p:ph type="ftr" sz="quarter" idx="20"/>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D3563D9F-CDCD-4D58-8056-A18DF48A26F1}"/>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15187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4</a:t>
            </a:r>
            <a:endParaRPr lang="en-BE" sz="8800" b="1">
              <a:solidFill>
                <a:schemeClr val="accent3"/>
              </a:solidFill>
              <a:latin typeface="+mj-lt"/>
            </a:endParaRPr>
          </a:p>
        </p:txBody>
      </p:sp>
      <p:sp>
        <p:nvSpPr>
          <p:cNvPr id="22" name="Gelijkbenige driehoek 21">
            <a:extLst>
              <a:ext uri="{FF2B5EF4-FFF2-40B4-BE49-F238E27FC236}">
                <a16:creationId xmlns:a16="http://schemas.microsoft.com/office/drawing/2014/main" id="{BD08B157-85DB-4D2E-BF38-81C6D035A2D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24E23091-FAB4-446B-B9B3-2A02E3294C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9926DF8-A581-42AB-AC06-46A5F02B455C}"/>
              </a:ext>
            </a:extLst>
          </p:cNvPr>
          <p:cNvSpPr>
            <a:spLocks noGrp="1"/>
          </p:cNvSpPr>
          <p:nvPr>
            <p:ph type="ftr" sz="quarter" idx="24"/>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AE64361F-F5D4-4D8C-8E55-E48098B83E24}"/>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9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tx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tx1">
              <a:lumMod val="75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65" name="Gelijkbenige driehoek 64">
            <a:extLst>
              <a:ext uri="{FF2B5EF4-FFF2-40B4-BE49-F238E27FC236}">
                <a16:creationId xmlns:a16="http://schemas.microsoft.com/office/drawing/2014/main" id="{D2D7EE57-84A3-4973-855E-4190A1C1080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6" name="Graphic 65">
            <a:extLst>
              <a:ext uri="{FF2B5EF4-FFF2-40B4-BE49-F238E27FC236}">
                <a16:creationId xmlns:a16="http://schemas.microsoft.com/office/drawing/2014/main" id="{8BC4498F-FAD5-41AD-B0CA-D8E523D795C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2" name="Tijdelijke aanduiding voor voettekst 11">
            <a:extLst>
              <a:ext uri="{FF2B5EF4-FFF2-40B4-BE49-F238E27FC236}">
                <a16:creationId xmlns:a16="http://schemas.microsoft.com/office/drawing/2014/main" id="{2E8A4407-5BB5-4B5E-934D-02B50A501CA1}"/>
              </a:ext>
            </a:extLst>
          </p:cNvPr>
          <p:cNvSpPr>
            <a:spLocks noGrp="1"/>
          </p:cNvSpPr>
          <p:nvPr>
            <p:ph type="ftr" sz="quarter" idx="16"/>
          </p:nvPr>
        </p:nvSpPr>
        <p:spPr/>
        <p:txBody>
          <a:bodyPr/>
          <a:lstStyle>
            <a:lvl1pPr>
              <a:defRPr>
                <a:solidFill>
                  <a:schemeClr val="bg1"/>
                </a:solidFill>
              </a:defRPr>
            </a:lvl1pPr>
          </a:lstStyle>
          <a:p>
            <a:endParaRPr lang="nl-BE"/>
          </a:p>
        </p:txBody>
      </p:sp>
      <p:sp>
        <p:nvSpPr>
          <p:cNvPr id="14" name="Tijdelijke aanduiding voor dianummer 13">
            <a:extLst>
              <a:ext uri="{FF2B5EF4-FFF2-40B4-BE49-F238E27FC236}">
                <a16:creationId xmlns:a16="http://schemas.microsoft.com/office/drawing/2014/main" id="{7E7E6CC9-9CE7-4BD0-B8A5-ABEBCDEBE592}"/>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575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B9E00622-4885-4F25-B364-5052D4F93ADB}"/>
              </a:ext>
            </a:extLst>
          </p:cNvPr>
          <p:cNvSpPr>
            <a:spLocks noGrp="1"/>
          </p:cNvSpPr>
          <p:nvPr>
            <p:ph type="ftr" sz="quarter" idx="10"/>
          </p:nvPr>
        </p:nvSpPr>
        <p:spPr/>
        <p:txBody>
          <a:bodyPr/>
          <a:lstStyle/>
          <a:p>
            <a:endParaRPr lang="nl-BE"/>
          </a:p>
        </p:txBody>
      </p:sp>
      <p:sp>
        <p:nvSpPr>
          <p:cNvPr id="9" name="Tijdelijke aanduiding voor dianummer 8">
            <a:extLst>
              <a:ext uri="{FF2B5EF4-FFF2-40B4-BE49-F238E27FC236}">
                <a16:creationId xmlns:a16="http://schemas.microsoft.com/office/drawing/2014/main" id="{3876FF5A-AD0E-4C59-88A5-02F1BF1F041F}"/>
              </a:ext>
            </a:extLst>
          </p:cNvPr>
          <p:cNvSpPr>
            <a:spLocks noGrp="1"/>
          </p:cNvSpPr>
          <p:nvPr>
            <p:ph type="sldNum" sz="quarter" idx="1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80085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32730152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39599717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95110"/>
            <a:ext cx="9806754" cy="1447247"/>
          </a:xfrm>
        </p:spPr>
        <p:txBody>
          <a:bodyPr anchor="b"/>
          <a:lstStyle>
            <a:lvl1pPr algn="l">
              <a:defRPr sz="5600">
                <a:solidFill>
                  <a:schemeClr val="bg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64306"/>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69490"/>
            <a:ext cx="6308725" cy="466613"/>
          </a:xfrm>
        </p:spPr>
        <p:txBody>
          <a:bodyPr anchor="b"/>
          <a:lstStyle>
            <a:lvl1pPr marL="0" indent="0">
              <a:buFontTx/>
              <a:buNone/>
              <a:defRPr sz="2200" b="1">
                <a:solidFill>
                  <a:schemeClr val="bg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63641"/>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10430"/>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72086"/>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8" name="Gelijkbenige driehoek 17">
            <a:extLst>
              <a:ext uri="{FF2B5EF4-FFF2-40B4-BE49-F238E27FC236}">
                <a16:creationId xmlns:a16="http://schemas.microsoft.com/office/drawing/2014/main" id="{1E0D10B6-F561-4B54-ABA0-338C15091635}"/>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77F09C89-4190-41C4-B815-54934F782C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103441CA-2113-4C37-B822-FEF05B74DFAF}"/>
              </a:ext>
            </a:extLst>
          </p:cNvPr>
          <p:cNvSpPr>
            <a:spLocks noGrp="1"/>
          </p:cNvSpPr>
          <p:nvPr>
            <p:ph type="ftr" sz="quarter" idx="16"/>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3444C7B2-88A7-4639-9866-D905B48C97D6}"/>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0370022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34" name="Graphic 33">
            <a:extLst>
              <a:ext uri="{FF2B5EF4-FFF2-40B4-BE49-F238E27FC236}">
                <a16:creationId xmlns:a16="http://schemas.microsoft.com/office/drawing/2014/main" id="{77D26175-3F38-4B0B-816F-463C731549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BB63E848-C838-4565-BE86-D88E2C9D754E}"/>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3325994F-D61C-47D9-8B8D-F202FD09FC68}"/>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1160F2A3-96A3-451D-AF9F-4DFD7C6A7ACC}"/>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3" name="Tijdelijke aanduiding voor tekst 9">
            <a:extLst>
              <a:ext uri="{FF2B5EF4-FFF2-40B4-BE49-F238E27FC236}">
                <a16:creationId xmlns:a16="http://schemas.microsoft.com/office/drawing/2014/main" id="{2175C38B-9CB6-4AED-B4C3-507F3B64EACF}"/>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E4536E38-51F0-492F-BDF5-37AC3E20C55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2" name="Tijdelijke aanduiding voor tekst 9">
            <a:extLst>
              <a:ext uri="{FF2B5EF4-FFF2-40B4-BE49-F238E27FC236}">
                <a16:creationId xmlns:a16="http://schemas.microsoft.com/office/drawing/2014/main" id="{D21F0729-513D-4CB6-A578-AE493CE02475}"/>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47619EC1-0387-4E2C-9DFC-A971374DF63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41496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1</a:t>
            </a:r>
            <a:endParaRPr lang="en-BE" sz="8800" b="1">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2</a:t>
            </a:r>
            <a:endParaRPr lang="en-BE" sz="8800" b="1">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3</a:t>
            </a:r>
            <a:endParaRPr lang="en-BE" sz="8800" b="1">
              <a:solidFill>
                <a:schemeClr val="accent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4</a:t>
            </a:r>
            <a:endParaRPr lang="en-BE" sz="8800" b="1">
              <a:solidFill>
                <a:schemeClr val="accent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489B8EE9-30E6-45C4-BEA5-00E6447700F4}"/>
              </a:ext>
            </a:extLst>
          </p:cNvPr>
          <p:cNvSpPr>
            <a:spLocks noGrp="1"/>
          </p:cNvSpPr>
          <p:nvPr>
            <p:ph type="ftr" sz="quarter" idx="24"/>
          </p:nvPr>
        </p:nvSpPr>
        <p:spPr/>
        <p:txBody>
          <a:bodyPr/>
          <a:lstStyle/>
          <a:p>
            <a:endParaRPr lang="nl-BE"/>
          </a:p>
        </p:txBody>
      </p:sp>
      <p:sp>
        <p:nvSpPr>
          <p:cNvPr id="9" name="Tijdelijke aanduiding voor dianummer 8">
            <a:extLst>
              <a:ext uri="{FF2B5EF4-FFF2-40B4-BE49-F238E27FC236}">
                <a16:creationId xmlns:a16="http://schemas.microsoft.com/office/drawing/2014/main" id="{07D455F0-1F9B-44DB-8D59-77B3DFB81644}"/>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675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1</a:t>
            </a:r>
            <a:endParaRPr lang="en-BE" sz="8800" b="1">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2</a:t>
            </a:r>
            <a:endParaRPr lang="en-BE" sz="8800" b="1">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1"/>
                </a:solidFill>
                <a:latin typeface="+mj-lt"/>
              </a:rPr>
              <a:t>3</a:t>
            </a:r>
            <a:endParaRPr lang="en-BE" sz="8800" b="1">
              <a:solidFill>
                <a:schemeClr val="accent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6" name="Vrije vorm: vorm 25">
            <a:extLst>
              <a:ext uri="{FF2B5EF4-FFF2-40B4-BE49-F238E27FC236}">
                <a16:creationId xmlns:a16="http://schemas.microsoft.com/office/drawing/2014/main" id="{BD919FBF-D239-4F69-8559-F7DAA6472F9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641901B-146A-406C-B111-9E2C95BEC2C3}"/>
              </a:ext>
            </a:extLst>
          </p:cNvPr>
          <p:cNvSpPr>
            <a:spLocks noGrp="1"/>
          </p:cNvSpPr>
          <p:nvPr>
            <p:ph type="ftr" sz="quarter" idx="20"/>
          </p:nvPr>
        </p:nvSpPr>
        <p:spPr/>
        <p:txBody>
          <a:bodyPr/>
          <a:lstStyle/>
          <a:p>
            <a:endParaRPr lang="nl-BE"/>
          </a:p>
        </p:txBody>
      </p:sp>
      <p:sp>
        <p:nvSpPr>
          <p:cNvPr id="9" name="Tijdelijke aanduiding voor dianummer 8">
            <a:extLst>
              <a:ext uri="{FF2B5EF4-FFF2-40B4-BE49-F238E27FC236}">
                <a16:creationId xmlns:a16="http://schemas.microsoft.com/office/drawing/2014/main" id="{328D9C80-11FB-419C-A259-5BBF5C8133D7}"/>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72002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2C54CE97-2C1A-4CDA-AEC3-7AEA7D0E29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A247BD4-8F10-43D4-8C52-F642A856516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7" name="Gelijkbenige driehoek 16">
            <a:extLst>
              <a:ext uri="{FF2B5EF4-FFF2-40B4-BE49-F238E27FC236}">
                <a16:creationId xmlns:a16="http://schemas.microsoft.com/office/drawing/2014/main" id="{5E30F6BF-3772-49CB-A5FC-2F419786BEF8}"/>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FBE23F38-0F31-4CA5-AE5E-D49CA721DB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B2280448-2940-4A64-BEC6-5FF690816AAA}"/>
              </a:ext>
            </a:extLst>
          </p:cNvPr>
          <p:cNvSpPr>
            <a:spLocks noGrp="1"/>
          </p:cNvSpPr>
          <p:nvPr>
            <p:ph type="ftr" sz="quarter" idx="24"/>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A479569D-A2C9-408C-BA89-5601E35A6E40}"/>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0222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Vrije vorm: vorm 9">
            <a:extLst>
              <a:ext uri="{FF2B5EF4-FFF2-40B4-BE49-F238E27FC236}">
                <a16:creationId xmlns:a16="http://schemas.microsoft.com/office/drawing/2014/main" id="{B3323AE6-2D89-416B-9BE2-A5E0E3E37A3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F8556A4B-EFA8-4E1B-82F2-9AF669153062}"/>
              </a:ext>
            </a:extLst>
          </p:cNvPr>
          <p:cNvSpPr>
            <a:spLocks noGrp="1"/>
          </p:cNvSpPr>
          <p:nvPr>
            <p:ph type="ftr" sz="quarter" idx="15"/>
          </p:nvPr>
        </p:nvSpPr>
        <p:spPr/>
        <p:txBody>
          <a:bodyPr/>
          <a:lstStyle/>
          <a:p>
            <a:endParaRPr lang="nl-BE"/>
          </a:p>
        </p:txBody>
      </p:sp>
      <p:sp>
        <p:nvSpPr>
          <p:cNvPr id="9" name="Tijdelijke aanduiding voor dianummer 8">
            <a:extLst>
              <a:ext uri="{FF2B5EF4-FFF2-40B4-BE49-F238E27FC236}">
                <a16:creationId xmlns:a16="http://schemas.microsoft.com/office/drawing/2014/main" id="{F37C7F92-04D2-4962-8E6B-AD27A432D7E3}"/>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998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ADF0AEC2-4FED-4564-8D80-26C74D0D31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F7A5ACBF-B881-41AB-BDB1-46F49E8DDA30}"/>
              </a:ext>
            </a:extLst>
          </p:cNvPr>
          <p:cNvSpPr>
            <a:spLocks noGrp="1"/>
          </p:cNvSpPr>
          <p:nvPr>
            <p:ph type="ftr" sz="quarter" idx="14"/>
          </p:nvPr>
        </p:nvSpPr>
        <p:spPr/>
        <p:txBody>
          <a:bodyPr/>
          <a:lstStyle/>
          <a:p>
            <a:endParaRPr lang="nl-BE"/>
          </a:p>
        </p:txBody>
      </p:sp>
      <p:sp>
        <p:nvSpPr>
          <p:cNvPr id="10" name="Tijdelijke aanduiding voor dianummer 9">
            <a:extLst>
              <a:ext uri="{FF2B5EF4-FFF2-40B4-BE49-F238E27FC236}">
                <a16:creationId xmlns:a16="http://schemas.microsoft.com/office/drawing/2014/main" id="{F45E9059-538C-40EC-9F29-CC42FA9BA7DC}"/>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0361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D9DA8479-7FD5-424C-88EE-7835070921B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voettekst 9">
            <a:extLst>
              <a:ext uri="{FF2B5EF4-FFF2-40B4-BE49-F238E27FC236}">
                <a16:creationId xmlns:a16="http://schemas.microsoft.com/office/drawing/2014/main" id="{AFC32265-01ED-4FB6-A0AF-A0A0FD47F9BB}"/>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57DDF164-5808-4996-BA88-55E9485F40B6}"/>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7469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1D14E716-E587-4A7A-8F3A-950B0D6EF1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0B5D4110-630C-442D-A03E-D10FE7A12E60}"/>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63BEBAE5-6458-419A-BF80-EB07C6A4E64A}"/>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12681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4822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1"/>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2" name="Gelijkbenige driehoek 11">
            <a:extLst>
              <a:ext uri="{FF2B5EF4-FFF2-40B4-BE49-F238E27FC236}">
                <a16:creationId xmlns:a16="http://schemas.microsoft.com/office/drawing/2014/main" id="{802044C5-A793-497A-84BD-64693EA2C19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6" name="Graphic 15">
            <a:extLst>
              <a:ext uri="{FF2B5EF4-FFF2-40B4-BE49-F238E27FC236}">
                <a16:creationId xmlns:a16="http://schemas.microsoft.com/office/drawing/2014/main" id="{ADF941F4-FBBD-4AF7-AD5C-6708CBDBAF5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4A52E9CD-B106-4339-9845-B73C41C7015F}"/>
              </a:ext>
            </a:extLst>
          </p:cNvPr>
          <p:cNvSpPr>
            <a:spLocks noGrp="1"/>
          </p:cNvSpPr>
          <p:nvPr>
            <p:ph type="ftr" sz="quarter" idx="15"/>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B541C9FF-4675-4CA4-BEE9-1633DB045BB1}"/>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8038044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503FB9F2-3235-498E-A5B9-BAB5F712C72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FD5792EF-1287-4483-BD3E-33E286A81840}"/>
              </a:ext>
            </a:extLst>
          </p:cNvPr>
          <p:cNvSpPr>
            <a:spLocks noGrp="1"/>
          </p:cNvSpPr>
          <p:nvPr>
            <p:ph type="ftr" sz="quarter" idx="16"/>
          </p:nvPr>
        </p:nvSpPr>
        <p:spPr/>
        <p:txBody>
          <a:bodyPr/>
          <a:lstStyle/>
          <a:p>
            <a:endParaRPr lang="nl-BE"/>
          </a:p>
        </p:txBody>
      </p:sp>
      <p:sp>
        <p:nvSpPr>
          <p:cNvPr id="10" name="Tijdelijke aanduiding voor dianummer 9">
            <a:extLst>
              <a:ext uri="{FF2B5EF4-FFF2-40B4-BE49-F238E27FC236}">
                <a16:creationId xmlns:a16="http://schemas.microsoft.com/office/drawing/2014/main" id="{C6172BC9-E7C3-4B93-A7B6-D1025BBFC077}"/>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4895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1" name="Vrije vorm: vorm 20">
            <a:extLst>
              <a:ext uri="{FF2B5EF4-FFF2-40B4-BE49-F238E27FC236}">
                <a16:creationId xmlns:a16="http://schemas.microsoft.com/office/drawing/2014/main" id="{C3096ABB-E0E4-4D22-97DD-D118BC1180F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afbeelding 6">
            <a:extLst>
              <a:ext uri="{FF2B5EF4-FFF2-40B4-BE49-F238E27FC236}">
                <a16:creationId xmlns:a16="http://schemas.microsoft.com/office/drawing/2014/main" id="{D5E6AD99-99F8-4FCC-84A5-EBD27AF53D0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3" name="Tijdelijke aanduiding voor afbeelding 6">
            <a:extLst>
              <a:ext uri="{FF2B5EF4-FFF2-40B4-BE49-F238E27FC236}">
                <a16:creationId xmlns:a16="http://schemas.microsoft.com/office/drawing/2014/main" id="{69BDD5ED-333B-4871-8A39-C885DEBE04C4}"/>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4" name="Tijdelijke aanduiding voor afbeelding 6">
            <a:extLst>
              <a:ext uri="{FF2B5EF4-FFF2-40B4-BE49-F238E27FC236}">
                <a16:creationId xmlns:a16="http://schemas.microsoft.com/office/drawing/2014/main" id="{73C9F436-1F77-424B-98CA-74BB723836D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5" name="Tijdelijke aanduiding voor afbeelding 6">
            <a:extLst>
              <a:ext uri="{FF2B5EF4-FFF2-40B4-BE49-F238E27FC236}">
                <a16:creationId xmlns:a16="http://schemas.microsoft.com/office/drawing/2014/main" id="{A342F857-3377-40B0-B323-8293229EFDB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1" name="Tijdelijke aanduiding voor voettekst 10">
            <a:extLst>
              <a:ext uri="{FF2B5EF4-FFF2-40B4-BE49-F238E27FC236}">
                <a16:creationId xmlns:a16="http://schemas.microsoft.com/office/drawing/2014/main" id="{4F65630B-FC48-4D86-B047-DF0841A43474}"/>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DF88B524-6DF5-4ED4-81A1-A14D47926E4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3250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3" name="Vrije vorm: vorm 22">
            <a:extLst>
              <a:ext uri="{FF2B5EF4-FFF2-40B4-BE49-F238E27FC236}">
                <a16:creationId xmlns:a16="http://schemas.microsoft.com/office/drawing/2014/main" id="{C8A8668D-86A1-43AE-BE60-D54FB9BA371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C64D67D7-4AFB-4BED-BB58-DD6BD8F58753}"/>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9C75E43A-7CD1-4A37-88FE-F95D5073ADD2}"/>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05119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04692EEF-19B1-4B78-AB6C-87F37C5B958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DE94E22C-41BA-4A5D-A394-E46635822C3D}"/>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C85B1EE3-7A18-4D58-987A-4EF59DD8E6C8}"/>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15076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4D7C352F-44A4-402F-BA65-EA420C5621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8AD25D7A-9679-471C-BC99-13120EAD1200}"/>
              </a:ext>
            </a:extLst>
          </p:cNvPr>
          <p:cNvSpPr>
            <a:spLocks noGrp="1"/>
          </p:cNvSpPr>
          <p:nvPr>
            <p:ph type="ftr" sz="quarter" idx="22"/>
          </p:nvPr>
        </p:nvSpPr>
        <p:spPr/>
        <p:txBody>
          <a:bodyPr/>
          <a:lstStyle/>
          <a:p>
            <a:endParaRPr lang="nl-BE"/>
          </a:p>
        </p:txBody>
      </p:sp>
      <p:sp>
        <p:nvSpPr>
          <p:cNvPr id="20" name="Tijdelijke aanduiding voor dianummer 19">
            <a:extLst>
              <a:ext uri="{FF2B5EF4-FFF2-40B4-BE49-F238E27FC236}">
                <a16:creationId xmlns:a16="http://schemas.microsoft.com/office/drawing/2014/main" id="{6C96445C-D9A2-435F-A1F8-4BB429087B76}"/>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250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2EB4315C-0EDB-454E-8032-DF3B28B00C0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6FA2A3FB-D9A9-474B-B8C7-7E8504EE4E32}"/>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59C653E9-4B24-460F-B96A-B0D29E329E61}"/>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028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6DB37746-676F-453C-AD48-2CB8F853914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9545C471-4B4F-4000-AA26-8276BECEEA58}"/>
              </a:ext>
            </a:extLst>
          </p:cNvPr>
          <p:cNvSpPr>
            <a:spLocks noGrp="1"/>
          </p:cNvSpPr>
          <p:nvPr>
            <p:ph type="ftr" sz="quarter" idx="22"/>
          </p:nvPr>
        </p:nvSpPr>
        <p:spPr/>
        <p:txBody>
          <a:bodyPr/>
          <a:lstStyle/>
          <a:p>
            <a:endParaRPr lang="nl-BE"/>
          </a:p>
        </p:txBody>
      </p:sp>
      <p:sp>
        <p:nvSpPr>
          <p:cNvPr id="20" name="Tijdelijke aanduiding voor dianummer 19">
            <a:extLst>
              <a:ext uri="{FF2B5EF4-FFF2-40B4-BE49-F238E27FC236}">
                <a16:creationId xmlns:a16="http://schemas.microsoft.com/office/drawing/2014/main" id="{27C989BE-CEC8-47D3-B5E9-ACFFA81CF320}"/>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518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42CA1461-D8D4-4BE2-B680-5C8DB6D9A0F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FBDA5D9A-CC25-4EFC-87D9-BFB09148D2F9}"/>
              </a:ext>
            </a:extLst>
          </p:cNvPr>
          <p:cNvSpPr>
            <a:spLocks noGrp="1"/>
          </p:cNvSpPr>
          <p:nvPr>
            <p:ph type="ftr" sz="quarter" idx="15"/>
          </p:nvPr>
        </p:nvSpPr>
        <p:spPr/>
        <p:txBody>
          <a:bodyPr/>
          <a:lstStyle/>
          <a:p>
            <a:endParaRPr lang="nl-BE"/>
          </a:p>
        </p:txBody>
      </p:sp>
      <p:sp>
        <p:nvSpPr>
          <p:cNvPr id="13" name="Tijdelijke aanduiding voor dianummer 12">
            <a:extLst>
              <a:ext uri="{FF2B5EF4-FFF2-40B4-BE49-F238E27FC236}">
                <a16:creationId xmlns:a16="http://schemas.microsoft.com/office/drawing/2014/main" id="{DA145AE8-3716-4F8A-B2F9-0E87ED68E0F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267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323312CB-20A9-4244-B1EA-E6C561CBC3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68414E49-7C5B-4EDF-A86E-77F89AC2EF70}"/>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E5D243E6-6419-48AB-AD4D-40D4AF204D01}"/>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2963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1" name="Graphic 10">
            <a:extLst>
              <a:ext uri="{FF2B5EF4-FFF2-40B4-BE49-F238E27FC236}">
                <a16:creationId xmlns:a16="http://schemas.microsoft.com/office/drawing/2014/main" id="{87CF0438-446F-473C-AA09-25512E5971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95F562AB-ABD6-45FD-88D2-8642389770FB}"/>
              </a:ext>
            </a:extLst>
          </p:cNvPr>
          <p:cNvSpPr>
            <a:spLocks noGrp="1"/>
          </p:cNvSpPr>
          <p:nvPr>
            <p:ph type="ftr" sz="quarter" idx="15"/>
          </p:nvPr>
        </p:nvSpPr>
        <p:spPr/>
        <p:txBody>
          <a:bodyPr/>
          <a:lstStyle/>
          <a:p>
            <a:endParaRPr lang="nl-BE"/>
          </a:p>
        </p:txBody>
      </p:sp>
      <p:sp>
        <p:nvSpPr>
          <p:cNvPr id="16" name="Tijdelijke aanduiding voor dianummer 15">
            <a:extLst>
              <a:ext uri="{FF2B5EF4-FFF2-40B4-BE49-F238E27FC236}">
                <a16:creationId xmlns:a16="http://schemas.microsoft.com/office/drawing/2014/main" id="{716BFCEE-459B-4949-AF1F-949930BD4A68}"/>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769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8E946910-4D91-4724-B24F-9A80E36779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D707610-1CD8-44A4-9722-2DDB6E1EE57E}"/>
              </a:ext>
            </a:extLst>
          </p:cNvPr>
          <p:cNvSpPr>
            <a:spLocks noGrp="1"/>
          </p:cNvSpPr>
          <p:nvPr>
            <p:ph type="ftr" sz="quarter" idx="15"/>
          </p:nvPr>
        </p:nvSpPr>
        <p:spPr/>
        <p:txBody>
          <a:bodyPr/>
          <a:lstStyle/>
          <a:p>
            <a:endParaRPr lang="nl-BE"/>
          </a:p>
        </p:txBody>
      </p:sp>
      <p:sp>
        <p:nvSpPr>
          <p:cNvPr id="16" name="Tijdelijke aanduiding voor dianummer 15">
            <a:extLst>
              <a:ext uri="{FF2B5EF4-FFF2-40B4-BE49-F238E27FC236}">
                <a16:creationId xmlns:a16="http://schemas.microsoft.com/office/drawing/2014/main" id="{610FE665-111A-4286-96B6-C635FD72BE84}"/>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426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7" name="Graphic 16">
            <a:extLst>
              <a:ext uri="{FF2B5EF4-FFF2-40B4-BE49-F238E27FC236}">
                <a16:creationId xmlns:a16="http://schemas.microsoft.com/office/drawing/2014/main" id="{F26C3686-A3CF-49AF-84A4-88ADDB5029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90D1199-3503-4292-9AA0-7632A0EE7F2A}"/>
              </a:ext>
            </a:extLst>
          </p:cNvPr>
          <p:cNvSpPr>
            <a:spLocks noGrp="1"/>
          </p:cNvSpPr>
          <p:nvPr>
            <p:ph type="ftr" sz="quarter" idx="15"/>
          </p:nvPr>
        </p:nvSpPr>
        <p:spPr/>
        <p:txBody>
          <a:bodyPr/>
          <a:lstStyle/>
          <a:p>
            <a:endParaRPr lang="nl-BE"/>
          </a:p>
        </p:txBody>
      </p:sp>
      <p:sp>
        <p:nvSpPr>
          <p:cNvPr id="10" name="Tijdelijke aanduiding voor dianummer 9">
            <a:extLst>
              <a:ext uri="{FF2B5EF4-FFF2-40B4-BE49-F238E27FC236}">
                <a16:creationId xmlns:a16="http://schemas.microsoft.com/office/drawing/2014/main" id="{EE9F0337-ABDF-4622-98D7-608192759DED}"/>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90672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rgbClr val="D3DDF2"/>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4"/>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9" name="Gelijkbenige driehoek 18">
            <a:extLst>
              <a:ext uri="{FF2B5EF4-FFF2-40B4-BE49-F238E27FC236}">
                <a16:creationId xmlns:a16="http://schemas.microsoft.com/office/drawing/2014/main" id="{1FBC1574-AFF7-4A66-AA40-BACA7C0A645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 name="Graphic 21">
            <a:extLst>
              <a:ext uri="{FF2B5EF4-FFF2-40B4-BE49-F238E27FC236}">
                <a16:creationId xmlns:a16="http://schemas.microsoft.com/office/drawing/2014/main" id="{93EEEDBE-5967-4F02-B3B4-4CC4F62E57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18AB617A-2FCE-4BF2-A203-652FF4840645}"/>
              </a:ext>
            </a:extLst>
          </p:cNvPr>
          <p:cNvSpPr>
            <a:spLocks noGrp="1"/>
          </p:cNvSpPr>
          <p:nvPr>
            <p:ph type="ftr" sz="quarter" idx="19"/>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C122DAFA-87ED-4A20-80A1-F55CBE4E3E5F}"/>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508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accent1"/>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F92D852E-C871-4FDF-A925-8CD4FB7D0E26}"/>
              </a:ext>
            </a:extLst>
          </p:cNvPr>
          <p:cNvSpPr>
            <a:spLocks noGrp="1"/>
          </p:cNvSpPr>
          <p:nvPr>
            <p:ph type="ftr" sz="quarter" idx="18"/>
          </p:nvPr>
        </p:nvSpPr>
        <p:spPr/>
        <p:txBody>
          <a:bodyPr/>
          <a:lstStyle/>
          <a:p>
            <a:endParaRPr lang="nl-BE"/>
          </a:p>
        </p:txBody>
      </p:sp>
      <p:sp>
        <p:nvSpPr>
          <p:cNvPr id="11" name="Tijdelijke aanduiding voor dianummer 10">
            <a:extLst>
              <a:ext uri="{FF2B5EF4-FFF2-40B4-BE49-F238E27FC236}">
                <a16:creationId xmlns:a16="http://schemas.microsoft.com/office/drawing/2014/main" id="{7072D7B3-DA65-4562-A655-0A7FE5CD542E}"/>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843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accent4"/>
                </a:solidFill>
                <a:latin typeface="+mj-lt"/>
                <a:ea typeface="+mj-ea"/>
                <a:cs typeface="+mj-cs"/>
              </a:rPr>
              <a:t>Aims</a:t>
            </a:r>
            <a:r>
              <a:rPr lang="nl-BE" sz="2600" b="1" kern="1200">
                <a:solidFill>
                  <a:schemeClr val="accent4"/>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accent4"/>
                </a:solidFill>
                <a:latin typeface="+mj-lt"/>
                <a:ea typeface="+mj-ea"/>
                <a:cs typeface="+mj-cs"/>
              </a:rPr>
              <a:t>Objectives</a:t>
            </a:r>
            <a:endParaRPr lang="nl-BE" sz="2600" b="1" kern="1200">
              <a:solidFill>
                <a:schemeClr val="accent4"/>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7742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DFEF1CBA-AAAE-41DC-A9D9-1F29A7C15A1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tekst 4">
            <a:extLst>
              <a:ext uri="{FF2B5EF4-FFF2-40B4-BE49-F238E27FC236}">
                <a16:creationId xmlns:a16="http://schemas.microsoft.com/office/drawing/2014/main" id="{D002F3CD-7C18-4E8D-9ECF-88DEB55D7F4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1C31ADA0-1A03-42BE-8E04-674A55C58F4E}"/>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DB375A0-DA23-41E2-A207-805FBC48E413}"/>
              </a:ext>
            </a:extLst>
          </p:cNvPr>
          <p:cNvSpPr>
            <a:spLocks noGrp="1"/>
          </p:cNvSpPr>
          <p:nvPr>
            <p:ph type="ftr" sz="quarter" idx="17"/>
          </p:nvPr>
        </p:nvSpPr>
        <p:spPr/>
        <p:txBody>
          <a:bodyPr/>
          <a:lstStyle/>
          <a:p>
            <a:endParaRPr lang="nl-BE"/>
          </a:p>
        </p:txBody>
      </p:sp>
      <p:sp>
        <p:nvSpPr>
          <p:cNvPr id="6" name="Tijdelijke aanduiding voor dianummer 5">
            <a:extLst>
              <a:ext uri="{FF2B5EF4-FFF2-40B4-BE49-F238E27FC236}">
                <a16:creationId xmlns:a16="http://schemas.microsoft.com/office/drawing/2014/main" id="{A06B1D8A-C39E-42DD-B605-34D38DC640E7}"/>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35387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8D5C2F68-B26C-40EE-ADFC-B5A6D6C69DC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tekst 4">
            <a:extLst>
              <a:ext uri="{FF2B5EF4-FFF2-40B4-BE49-F238E27FC236}">
                <a16:creationId xmlns:a16="http://schemas.microsoft.com/office/drawing/2014/main" id="{963851B3-74BB-4E53-B8A1-7705E6CB2EE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6D2BF4AE-C177-4247-8C13-F2E171625546}"/>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9028E5F-4EFC-435F-8654-9291114078F0}"/>
              </a:ext>
            </a:extLst>
          </p:cNvPr>
          <p:cNvSpPr>
            <a:spLocks noGrp="1"/>
          </p:cNvSpPr>
          <p:nvPr>
            <p:ph type="ftr" sz="quarter" idx="17"/>
          </p:nvPr>
        </p:nvSpPr>
        <p:spPr/>
        <p:txBody>
          <a:bodyPr/>
          <a:lstStyle/>
          <a:p>
            <a:endParaRPr lang="nl-BE"/>
          </a:p>
        </p:txBody>
      </p:sp>
      <p:sp>
        <p:nvSpPr>
          <p:cNvPr id="6" name="Tijdelijke aanduiding voor dianummer 5">
            <a:extLst>
              <a:ext uri="{FF2B5EF4-FFF2-40B4-BE49-F238E27FC236}">
                <a16:creationId xmlns:a16="http://schemas.microsoft.com/office/drawing/2014/main" id="{6423E2A6-31CC-4731-BC49-95F62ADB2A20}"/>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081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DE5DE74-2BAA-4245-A3C9-052CCBEF48A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5" name="Tijdelijke aanduiding voor voettekst 4">
            <a:extLst>
              <a:ext uri="{FF2B5EF4-FFF2-40B4-BE49-F238E27FC236}">
                <a16:creationId xmlns:a16="http://schemas.microsoft.com/office/drawing/2014/main" id="{91233339-5B96-40B3-BCCB-01CF5959353C}"/>
              </a:ext>
            </a:extLst>
          </p:cNvPr>
          <p:cNvSpPr>
            <a:spLocks noGrp="1"/>
          </p:cNvSpPr>
          <p:nvPr>
            <p:ph type="ftr" sz="quarter" idx="15"/>
          </p:nvPr>
        </p:nvSpPr>
        <p:spPr/>
        <p:txBody>
          <a:bodyPr/>
          <a:lstStyle/>
          <a:p>
            <a:endParaRPr lang="nl-BE"/>
          </a:p>
        </p:txBody>
      </p:sp>
      <p:sp>
        <p:nvSpPr>
          <p:cNvPr id="6" name="Tijdelijke aanduiding voor dianummer 5">
            <a:extLst>
              <a:ext uri="{FF2B5EF4-FFF2-40B4-BE49-F238E27FC236}">
                <a16:creationId xmlns:a16="http://schemas.microsoft.com/office/drawing/2014/main" id="{12D7577B-4D69-49A2-BE58-C6C558AEB717}"/>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92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Vrije vorm: vorm 8">
            <a:extLst>
              <a:ext uri="{FF2B5EF4-FFF2-40B4-BE49-F238E27FC236}">
                <a16:creationId xmlns:a16="http://schemas.microsoft.com/office/drawing/2014/main" id="{F4895E4A-F5E2-4CF9-ADD2-C01EC452EBB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C7E6DFAE-0921-4D0F-9FF1-E3E1AFBFDF21}"/>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9937E2A2-06CA-41E0-87A0-F3794B213057}"/>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99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solidFill>
                <a:schemeClr val="accent3"/>
              </a:solidFill>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19" name="Gelijkbenige driehoek 18">
            <a:extLst>
              <a:ext uri="{FF2B5EF4-FFF2-40B4-BE49-F238E27FC236}">
                <a16:creationId xmlns:a16="http://schemas.microsoft.com/office/drawing/2014/main" id="{A0421B10-79AA-4E56-95DB-1067FC69C16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E0E6B74E-C8DD-4262-8EA7-04DB7269B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D150C81A-D2EA-4852-9865-2481D22C4E95}"/>
              </a:ext>
            </a:extLst>
          </p:cNvPr>
          <p:cNvSpPr>
            <a:spLocks noGrp="1"/>
          </p:cNvSpPr>
          <p:nvPr>
            <p:ph type="ftr" sz="quarter" idx="20"/>
          </p:nvPr>
        </p:nvSpPr>
        <p:spPr/>
        <p:txBody>
          <a:bodyPr/>
          <a:lstStyle>
            <a:lvl1pPr>
              <a:defRPr>
                <a:solidFill>
                  <a:schemeClr val="bg1"/>
                </a:solidFill>
              </a:defRPr>
            </a:lvl1pPr>
          </a:lstStyle>
          <a:p>
            <a:endParaRPr lang="nl-BE"/>
          </a:p>
        </p:txBody>
      </p:sp>
      <p:sp>
        <p:nvSpPr>
          <p:cNvPr id="12" name="Tijdelijke aanduiding voor dianummer 11">
            <a:extLst>
              <a:ext uri="{FF2B5EF4-FFF2-40B4-BE49-F238E27FC236}">
                <a16:creationId xmlns:a16="http://schemas.microsoft.com/office/drawing/2014/main" id="{B6B40715-2E0D-48D8-BDBC-96B64752E8A6}"/>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12057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1</a:t>
            </a:r>
            <a:endParaRPr lang="en-BE" sz="8800" b="1">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2</a:t>
            </a:r>
            <a:endParaRPr lang="en-BE" sz="8800" b="1">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3</a:t>
            </a:r>
            <a:endParaRPr lang="en-BE" sz="8800" b="1">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accent3"/>
                </a:solidFill>
                <a:latin typeface="+mj-lt"/>
              </a:rPr>
              <a:t>4</a:t>
            </a:r>
            <a:endParaRPr lang="en-BE" sz="8800" b="1">
              <a:solidFill>
                <a:schemeClr val="accent3"/>
              </a:solidFill>
              <a:latin typeface="+mj-lt"/>
            </a:endParaRPr>
          </a:p>
        </p:txBody>
      </p:sp>
      <p:sp>
        <p:nvSpPr>
          <p:cNvPr id="22" name="Gelijkbenige driehoek 21">
            <a:extLst>
              <a:ext uri="{FF2B5EF4-FFF2-40B4-BE49-F238E27FC236}">
                <a16:creationId xmlns:a16="http://schemas.microsoft.com/office/drawing/2014/main" id="{49C05452-865B-4DE5-903D-801007A585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7281AC6E-BAE1-4F95-89AF-2C85C3C878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3FBDFF47-02D8-4DD8-B3A6-26887A00600E}"/>
              </a:ext>
            </a:extLst>
          </p:cNvPr>
          <p:cNvSpPr>
            <a:spLocks noGrp="1"/>
          </p:cNvSpPr>
          <p:nvPr>
            <p:ph type="ftr" sz="quarter" idx="24"/>
          </p:nvPr>
        </p:nvSpPr>
        <p:spPr/>
        <p:txBody>
          <a:bodyPr/>
          <a:lstStyle>
            <a:lvl1pPr>
              <a:defRPr>
                <a:solidFill>
                  <a:schemeClr val="bg1"/>
                </a:solidFill>
              </a:defRPr>
            </a:lvl1pPr>
          </a:lstStyle>
          <a:p>
            <a:endParaRPr lang="nl-BE"/>
          </a:p>
        </p:txBody>
      </p:sp>
      <p:sp>
        <p:nvSpPr>
          <p:cNvPr id="9" name="Tijdelijke aanduiding voor dianummer 8">
            <a:extLst>
              <a:ext uri="{FF2B5EF4-FFF2-40B4-BE49-F238E27FC236}">
                <a16:creationId xmlns:a16="http://schemas.microsoft.com/office/drawing/2014/main" id="{E3C738EF-C42F-4CA2-AB1D-80ED7780DCED}"/>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32745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1">
              <a:lumMod val="75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C9CD6174-816A-4D69-9B0F-0E523A9EB9D2}"/>
              </a:ext>
            </a:extLst>
          </p:cNvPr>
          <p:cNvSpPr/>
          <p:nvPr userDrawn="1"/>
        </p:nvSpPr>
        <p:spPr>
          <a:xfrm>
            <a:off x="10664982" y="6074875"/>
            <a:ext cx="1384604" cy="633743"/>
          </a:xfrm>
          <a:prstGeom prst="rect">
            <a:avLst/>
          </a:prstGeom>
          <a:solidFill>
            <a:schemeClr val="accent1"/>
          </a:solidFill>
        </p:spPr>
        <p:txBody>
          <a:bodyPr wrap="square" lIns="0" tIns="0" rIns="0" bIns="0" rtlCol="0" anchor="ctr">
            <a:spAutoFit/>
          </a:bodyPr>
          <a:lstStyle/>
          <a:p>
            <a:pPr algn="l"/>
            <a:endParaRPr lang="nl-BE" sz="1600" b="1" err="1">
              <a:latin typeface="+mj-lt"/>
            </a:endParaRPr>
          </a:p>
        </p:txBody>
      </p:sp>
      <p:sp>
        <p:nvSpPr>
          <p:cNvPr id="7" name="Rechthoek 6">
            <a:extLst>
              <a:ext uri="{FF2B5EF4-FFF2-40B4-BE49-F238E27FC236}">
                <a16:creationId xmlns:a16="http://schemas.microsoft.com/office/drawing/2014/main" id="{FBC44213-09B3-4F99-AAA1-BB19AAA940B2}"/>
              </a:ext>
            </a:extLst>
          </p:cNvPr>
          <p:cNvSpPr/>
          <p:nvPr userDrawn="1"/>
        </p:nvSpPr>
        <p:spPr>
          <a:xfrm>
            <a:off x="658813" y="6074875"/>
            <a:ext cx="1293246" cy="707886"/>
          </a:xfrm>
          <a:prstGeom prst="rect">
            <a:avLst/>
          </a:prstGeom>
          <a:solidFill>
            <a:schemeClr val="accent1"/>
          </a:solidFill>
          <a:ln>
            <a:noFill/>
          </a:ln>
        </p:spPr>
        <p:txBody>
          <a:bodyPr wrap="square" lIns="0" tIns="0" rIns="0" bIns="0" rtlCol="0" anchor="ctr">
            <a:spAutoFit/>
          </a:bodyPr>
          <a:lstStyle/>
          <a:p>
            <a:pPr algn="l"/>
            <a:endParaRPr lang="nl-BE" sz="1600" b="1" err="1">
              <a:latin typeface="+mj-lt"/>
            </a:endParaRPr>
          </a:p>
        </p:txBody>
      </p:sp>
      <p:sp>
        <p:nvSpPr>
          <p:cNvPr id="66" name="Gelijkbenige driehoek 65">
            <a:extLst>
              <a:ext uri="{FF2B5EF4-FFF2-40B4-BE49-F238E27FC236}">
                <a16:creationId xmlns:a16="http://schemas.microsoft.com/office/drawing/2014/main" id="{E9F6EBEB-1C12-4649-909C-FCE71DBE837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7" name="Graphic 66">
            <a:extLst>
              <a:ext uri="{FF2B5EF4-FFF2-40B4-BE49-F238E27FC236}">
                <a16:creationId xmlns:a16="http://schemas.microsoft.com/office/drawing/2014/main" id="{07D26753-4465-4E0B-B05A-9981C4EABFF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9" name="Tijdelijke aanduiding voor voettekst 8">
            <a:extLst>
              <a:ext uri="{FF2B5EF4-FFF2-40B4-BE49-F238E27FC236}">
                <a16:creationId xmlns:a16="http://schemas.microsoft.com/office/drawing/2014/main" id="{3ABD4E8A-7A62-4429-B1A4-574B70C6A82B}"/>
              </a:ext>
            </a:extLst>
          </p:cNvPr>
          <p:cNvSpPr>
            <a:spLocks noGrp="1"/>
          </p:cNvSpPr>
          <p:nvPr>
            <p:ph type="ftr" sz="quarter" idx="16"/>
          </p:nvPr>
        </p:nvSpPr>
        <p:spPr/>
        <p:txBody>
          <a:bodyPr/>
          <a:lstStyle>
            <a:lvl1pPr>
              <a:defRPr>
                <a:solidFill>
                  <a:schemeClr val="bg1"/>
                </a:solidFill>
              </a:defRPr>
            </a:lvl1pPr>
          </a:lstStyle>
          <a:p>
            <a:endParaRPr lang="nl-BE"/>
          </a:p>
        </p:txBody>
      </p:sp>
      <p:sp>
        <p:nvSpPr>
          <p:cNvPr id="12" name="Tijdelijke aanduiding voor dianummer 11">
            <a:extLst>
              <a:ext uri="{FF2B5EF4-FFF2-40B4-BE49-F238E27FC236}">
                <a16:creationId xmlns:a16="http://schemas.microsoft.com/office/drawing/2014/main" id="{66DE5D5F-3D77-4AFC-BB5A-2DC5D3207A77}"/>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a:p>
        </p:txBody>
      </p:sp>
    </p:spTree>
    <p:extLst>
      <p:ext uri="{BB962C8B-B14F-4D97-AF65-F5344CB8AC3E}">
        <p14:creationId xmlns:p14="http://schemas.microsoft.com/office/powerpoint/2010/main" val="21934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74E65F94-E7D5-416E-93C0-DCC9D6D11173}"/>
              </a:ext>
            </a:extLst>
          </p:cNvPr>
          <p:cNvSpPr>
            <a:spLocks noGrp="1"/>
          </p:cNvSpPr>
          <p:nvPr>
            <p:ph type="ftr" sz="quarter" idx="11"/>
          </p:nvPr>
        </p:nvSpPr>
        <p:spPr/>
        <p:txBody>
          <a:bodyPr/>
          <a:lstStyle/>
          <a:p>
            <a:endParaRPr lang="nl-BE"/>
          </a:p>
        </p:txBody>
      </p:sp>
      <p:sp>
        <p:nvSpPr>
          <p:cNvPr id="7" name="Tijdelijke aanduiding voor dianummer 6">
            <a:extLst>
              <a:ext uri="{FF2B5EF4-FFF2-40B4-BE49-F238E27FC236}">
                <a16:creationId xmlns:a16="http://schemas.microsoft.com/office/drawing/2014/main" id="{AA725EBF-C35D-4FCE-B215-FCEB3EB4BF5B}"/>
              </a:ext>
            </a:extLst>
          </p:cNvPr>
          <p:cNvSpPr>
            <a:spLocks noGrp="1"/>
          </p:cNvSpPr>
          <p:nvPr>
            <p:ph type="sldNum" sz="quarter" idx="12"/>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5436625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41874980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a:t>L</a:t>
            </a:r>
            <a:r>
              <a:rPr lang="nl-BE" err="1"/>
              <a:t>ogo</a:t>
            </a:r>
            <a:endParaRPr lang="nl-BE"/>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31050868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95957"/>
            <a:ext cx="9806754" cy="1447247"/>
          </a:xfrm>
        </p:spPr>
        <p:txBody>
          <a:bodyPr anchor="b"/>
          <a:lstStyle>
            <a:lvl1pPr algn="l">
              <a:defRPr sz="5600">
                <a:solidFill>
                  <a:schemeClr val="tx1"/>
                </a:solidFill>
              </a:defRPr>
            </a:lvl1pPr>
          </a:lstStyle>
          <a:p>
            <a:r>
              <a:rPr lang="nl-NL"/>
              <a:t>KLIK OM STIJL TE BEWERKEN</a:t>
            </a:r>
            <a:endParaRPr lang="nl-BE"/>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65153"/>
            <a:ext cx="9144000" cy="544660"/>
          </a:xfrm>
        </p:spPr>
        <p:txBody>
          <a:bodyPr/>
          <a:lstStyle>
            <a:lvl1pPr marL="0" indent="0" algn="l">
              <a:buNone/>
              <a:defRPr sz="24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70337"/>
            <a:ext cx="6308725" cy="466613"/>
          </a:xfrm>
        </p:spPr>
        <p:txBody>
          <a:bodyPr anchor="b"/>
          <a:lstStyle>
            <a:lvl1pPr marL="0" indent="0">
              <a:buFontTx/>
              <a:buNone/>
              <a:defRPr sz="2200" b="1">
                <a:solidFill>
                  <a:schemeClr val="tx1"/>
                </a:solidFill>
                <a:latin typeface="+mj-lt"/>
              </a:defRPr>
            </a:lvl1pPr>
          </a:lstStyle>
          <a:p>
            <a:pPr lvl="0"/>
            <a:r>
              <a:rPr lang="nl-NL"/>
              <a:t>Naam Achternaam</a:t>
            </a:r>
            <a:endParaRPr lang="nl-BE"/>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64488"/>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11277"/>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72933"/>
            <a:ext cx="311510" cy="3115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FBE57AB0-144F-4259-BE7D-DFAA299F6B83}"/>
              </a:ext>
            </a:extLst>
          </p:cNvPr>
          <p:cNvSpPr>
            <a:spLocks noGrp="1"/>
          </p:cNvSpPr>
          <p:nvPr>
            <p:ph type="ftr" sz="quarter" idx="15"/>
          </p:nvPr>
        </p:nvSpPr>
        <p:spPr/>
        <p:txBody>
          <a:bodyPr/>
          <a:lstStyle/>
          <a:p>
            <a:endParaRPr lang="nl-BE"/>
          </a:p>
        </p:txBody>
      </p:sp>
      <p:sp>
        <p:nvSpPr>
          <p:cNvPr id="18" name="Tijdelijke aanduiding voor dianummer 17">
            <a:extLst>
              <a:ext uri="{FF2B5EF4-FFF2-40B4-BE49-F238E27FC236}">
                <a16:creationId xmlns:a16="http://schemas.microsoft.com/office/drawing/2014/main" id="{D467FF70-CCD8-4FC8-B256-11063BCC4671}"/>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2587411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a:solidFill>
                  <a:schemeClr val="tx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sp>
        <p:nvSpPr>
          <p:cNvPr id="23" name="Gelijkbenige driehoek 22">
            <a:extLst>
              <a:ext uri="{FF2B5EF4-FFF2-40B4-BE49-F238E27FC236}">
                <a16:creationId xmlns:a16="http://schemas.microsoft.com/office/drawing/2014/main" id="{2409E756-B87D-4AB0-9FA0-C1071147213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Tijdelijke aanduiding voor voettekst 10">
            <a:extLst>
              <a:ext uri="{FF2B5EF4-FFF2-40B4-BE49-F238E27FC236}">
                <a16:creationId xmlns:a16="http://schemas.microsoft.com/office/drawing/2014/main" id="{5470B086-5EE9-4132-96F4-664505046B6F}"/>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B338E6FE-D0BC-4F54-8B46-733EC792B1C0}"/>
              </a:ext>
            </a:extLst>
          </p:cNvPr>
          <p:cNvSpPr>
            <a:spLocks noGrp="1"/>
          </p:cNvSpPr>
          <p:nvPr>
            <p:ph type="sldNum" sz="quarter" idx="23"/>
          </p:nvPr>
        </p:nvSpPr>
        <p:spPr/>
        <p:txBody>
          <a:bodyPr/>
          <a:lstStyle/>
          <a:p>
            <a:fld id="{FF88DA20-ED00-471C-9170-60F590CB400A}" type="slidenum">
              <a:rPr lang="nl-BE" smtClean="0"/>
              <a:pPr/>
              <a:t>‹nr.›</a:t>
            </a:fld>
            <a:endParaRPr lang="nl-BE"/>
          </a:p>
        </p:txBody>
      </p:sp>
      <p:sp>
        <p:nvSpPr>
          <p:cNvPr id="21" name="Tijdelijke aanduiding voor tekst 9">
            <a:extLst>
              <a:ext uri="{FF2B5EF4-FFF2-40B4-BE49-F238E27FC236}">
                <a16:creationId xmlns:a16="http://schemas.microsoft.com/office/drawing/2014/main" id="{1A242554-454E-4C3D-B254-16709117BB72}"/>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26" name="Tijdelijke aanduiding voor tekst 9">
            <a:extLst>
              <a:ext uri="{FF2B5EF4-FFF2-40B4-BE49-F238E27FC236}">
                <a16:creationId xmlns:a16="http://schemas.microsoft.com/office/drawing/2014/main" id="{489ACB7C-9266-47B7-8DF4-FB8E7C13A3A8}"/>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3" name="Tijdelijke aanduiding voor tekst 9">
            <a:extLst>
              <a:ext uri="{FF2B5EF4-FFF2-40B4-BE49-F238E27FC236}">
                <a16:creationId xmlns:a16="http://schemas.microsoft.com/office/drawing/2014/main" id="{DA214086-B9BE-4A42-9526-C5651C915C70}"/>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4" name="Tijdelijke aanduiding voor tekst 9">
            <a:extLst>
              <a:ext uri="{FF2B5EF4-FFF2-40B4-BE49-F238E27FC236}">
                <a16:creationId xmlns:a16="http://schemas.microsoft.com/office/drawing/2014/main" id="{6467D952-1F09-4C15-A4DB-EB0CAA9C8ED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
        <p:nvSpPr>
          <p:cNvPr id="35" name="Tijdelijke aanduiding voor tekst 9">
            <a:extLst>
              <a:ext uri="{FF2B5EF4-FFF2-40B4-BE49-F238E27FC236}">
                <a16:creationId xmlns:a16="http://schemas.microsoft.com/office/drawing/2014/main" id="{8A64076F-7E8E-4C53-AE55-BFBBD449C29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err="1"/>
              <a:t>Nr</a:t>
            </a:r>
            <a:endParaRPr lang="nl-BE"/>
          </a:p>
        </p:txBody>
      </p:sp>
    </p:spTree>
    <p:extLst>
      <p:ext uri="{BB962C8B-B14F-4D97-AF65-F5344CB8AC3E}">
        <p14:creationId xmlns:p14="http://schemas.microsoft.com/office/powerpoint/2010/main" val="4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4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993102D-88FA-4AA7-8CA6-AC429C41A51B}"/>
              </a:ext>
            </a:extLst>
          </p:cNvPr>
          <p:cNvSpPr>
            <a:spLocks noGrp="1"/>
          </p:cNvSpPr>
          <p:nvPr>
            <p:ph type="ftr" sz="quarter" idx="24"/>
          </p:nvPr>
        </p:nvSpPr>
        <p:spPr/>
        <p:txBody>
          <a:bodyPr/>
          <a:lstStyle/>
          <a:p>
            <a:endParaRPr lang="nl-BE"/>
          </a:p>
        </p:txBody>
      </p:sp>
      <p:sp>
        <p:nvSpPr>
          <p:cNvPr id="9" name="Tijdelijke aanduiding voor dianummer 8">
            <a:extLst>
              <a:ext uri="{FF2B5EF4-FFF2-40B4-BE49-F238E27FC236}">
                <a16:creationId xmlns:a16="http://schemas.microsoft.com/office/drawing/2014/main" id="{1E59B456-57DF-4A2F-B1F0-31135BE66BB9}"/>
              </a:ext>
            </a:extLst>
          </p:cNvPr>
          <p:cNvSpPr>
            <a:spLocks noGrp="1"/>
          </p:cNvSpPr>
          <p:nvPr>
            <p:ph type="sldNum" sz="quarter" idx="2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272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1 uitleg</a:t>
            </a:r>
            <a:endParaRPr lang="en-BE"/>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2 uitleg</a:t>
            </a:r>
            <a:endParaRPr lang="en-BE"/>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a:t>Titel 3 uitleg</a:t>
            </a:r>
            <a:endParaRPr lang="en-BE"/>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6" name="Vrije vorm: vorm 25">
            <a:extLst>
              <a:ext uri="{FF2B5EF4-FFF2-40B4-BE49-F238E27FC236}">
                <a16:creationId xmlns:a16="http://schemas.microsoft.com/office/drawing/2014/main" id="{020F9473-3747-41E1-A363-C1EDEC51502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B4EE27D8-78E3-4A8C-808F-819D89B01551}"/>
              </a:ext>
            </a:extLst>
          </p:cNvPr>
          <p:cNvSpPr>
            <a:spLocks noGrp="1"/>
          </p:cNvSpPr>
          <p:nvPr>
            <p:ph type="ftr" sz="quarter" idx="20"/>
          </p:nvPr>
        </p:nvSpPr>
        <p:spPr/>
        <p:txBody>
          <a:bodyPr/>
          <a:lstStyle/>
          <a:p>
            <a:endParaRPr lang="nl-BE"/>
          </a:p>
        </p:txBody>
      </p:sp>
      <p:sp>
        <p:nvSpPr>
          <p:cNvPr id="9" name="Tijdelijke aanduiding voor dianummer 8">
            <a:extLst>
              <a:ext uri="{FF2B5EF4-FFF2-40B4-BE49-F238E27FC236}">
                <a16:creationId xmlns:a16="http://schemas.microsoft.com/office/drawing/2014/main" id="{86B02978-4B20-4E1F-A723-C1F62956827A}"/>
              </a:ext>
            </a:extLst>
          </p:cNvPr>
          <p:cNvSpPr>
            <a:spLocks noGrp="1"/>
          </p:cNvSpPr>
          <p:nvPr>
            <p:ph type="sldNum" sz="quarter" idx="2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60648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4"/>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accent2"/>
                </a:solidFill>
              </a:defRPr>
            </a:lvl1p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err="1">
              <a:latin typeface="+mj-lt"/>
            </a:endParaRPr>
          </a:p>
        </p:txBody>
      </p:sp>
      <p:pic>
        <p:nvPicPr>
          <p:cNvPr id="13" name="Afbeelding 12" descr="Afbeelding met binnen, monitor, zitten, computer&#10;&#10;Automatisch gegenereerde beschrijving">
            <a:extLst>
              <a:ext uri="{FF2B5EF4-FFF2-40B4-BE49-F238E27FC236}">
                <a16:creationId xmlns:a16="http://schemas.microsoft.com/office/drawing/2014/main" id="{5D34DBC6-56F3-464C-85F6-E8B18096C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4F3B70C-5B68-43BF-B17D-CB77496B535B}"/>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a:t>Afbeelding</a:t>
            </a:r>
            <a:endParaRPr lang="en-BE"/>
          </a:p>
        </p:txBody>
      </p:sp>
      <p:sp>
        <p:nvSpPr>
          <p:cNvPr id="10" name="Tijdelijke aanduiding voor voettekst 9">
            <a:extLst>
              <a:ext uri="{FF2B5EF4-FFF2-40B4-BE49-F238E27FC236}">
                <a16:creationId xmlns:a16="http://schemas.microsoft.com/office/drawing/2014/main" id="{A6DC4E79-379E-4623-95C1-A0DD98563FDF}"/>
              </a:ext>
            </a:extLst>
          </p:cNvPr>
          <p:cNvSpPr>
            <a:spLocks noGrp="1"/>
          </p:cNvSpPr>
          <p:nvPr>
            <p:ph type="ftr" sz="quarter" idx="23"/>
          </p:nvPr>
        </p:nvSpPr>
        <p:spPr/>
        <p:txBody>
          <a:bodyPr/>
          <a:lstStyle/>
          <a:p>
            <a:endParaRPr lang="nl-BE"/>
          </a:p>
        </p:txBody>
      </p:sp>
      <p:sp>
        <p:nvSpPr>
          <p:cNvPr id="11" name="Tijdelijke aanduiding voor dianummer 10">
            <a:extLst>
              <a:ext uri="{FF2B5EF4-FFF2-40B4-BE49-F238E27FC236}">
                <a16:creationId xmlns:a16="http://schemas.microsoft.com/office/drawing/2014/main" id="{96ED146C-24F6-4F4A-A69C-2046C7D165CF}"/>
              </a:ext>
            </a:extLst>
          </p:cNvPr>
          <p:cNvSpPr>
            <a:spLocks noGrp="1"/>
          </p:cNvSpPr>
          <p:nvPr>
            <p:ph type="sldNum" sz="quarter" idx="24"/>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62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EA34CFE8-438B-4BC0-A4E7-1E120F8E51A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043E6F6F-08D7-47CC-AE06-8DA96B30FDA7}"/>
              </a:ext>
            </a:extLst>
          </p:cNvPr>
          <p:cNvSpPr>
            <a:spLocks noGrp="1"/>
          </p:cNvSpPr>
          <p:nvPr>
            <p:ph type="ftr" sz="quarter" idx="15"/>
          </p:nvPr>
        </p:nvSpPr>
        <p:spPr/>
        <p:txBody>
          <a:bodyPr/>
          <a:lstStyle/>
          <a:p>
            <a:endParaRPr lang="nl-BE"/>
          </a:p>
        </p:txBody>
      </p:sp>
      <p:sp>
        <p:nvSpPr>
          <p:cNvPr id="9" name="Tijdelijke aanduiding voor dianummer 8">
            <a:extLst>
              <a:ext uri="{FF2B5EF4-FFF2-40B4-BE49-F238E27FC236}">
                <a16:creationId xmlns:a16="http://schemas.microsoft.com/office/drawing/2014/main" id="{20DB441A-506E-4AF4-94AD-E19EFC9E348B}"/>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6575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6C815E3F-0D98-4227-B6CC-5713B6B97EA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7220B644-7AE9-4A40-8298-4948241F6BFD}"/>
              </a:ext>
            </a:extLst>
          </p:cNvPr>
          <p:cNvSpPr>
            <a:spLocks noGrp="1"/>
          </p:cNvSpPr>
          <p:nvPr>
            <p:ph type="ftr" sz="quarter" idx="14"/>
          </p:nvPr>
        </p:nvSpPr>
        <p:spPr/>
        <p:txBody>
          <a:bodyPr/>
          <a:lstStyle/>
          <a:p>
            <a:endParaRPr lang="nl-BE"/>
          </a:p>
        </p:txBody>
      </p:sp>
      <p:sp>
        <p:nvSpPr>
          <p:cNvPr id="10" name="Tijdelijke aanduiding voor dianummer 9">
            <a:extLst>
              <a:ext uri="{FF2B5EF4-FFF2-40B4-BE49-F238E27FC236}">
                <a16:creationId xmlns:a16="http://schemas.microsoft.com/office/drawing/2014/main" id="{329BCA39-A634-463F-9FED-742C32B9C2ED}"/>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6107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362F3F4E-386E-489F-B592-0B261E9F7E8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0" name="Tijdelijke aanduiding voor voettekst 9">
            <a:extLst>
              <a:ext uri="{FF2B5EF4-FFF2-40B4-BE49-F238E27FC236}">
                <a16:creationId xmlns:a16="http://schemas.microsoft.com/office/drawing/2014/main" id="{776949C6-9DD7-4D30-99F6-2FE7E9CAE273}"/>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01C33C0D-BD8E-4636-AE06-45176F3FD242}"/>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2532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0A53B4FF-2B29-4C4F-ADD0-D816EDE56BA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65BA438C-F67D-4AA9-99DB-7DA27DFF2266}"/>
              </a:ext>
            </a:extLst>
          </p:cNvPr>
          <p:cNvSpPr>
            <a:spLocks noGrp="1"/>
          </p:cNvSpPr>
          <p:nvPr>
            <p:ph type="ftr" sz="quarter" idx="14"/>
          </p:nvPr>
        </p:nvSpPr>
        <p:spPr/>
        <p:txBody>
          <a:bodyPr/>
          <a:lstStyle/>
          <a:p>
            <a:endParaRPr lang="nl-BE"/>
          </a:p>
        </p:txBody>
      </p:sp>
      <p:sp>
        <p:nvSpPr>
          <p:cNvPr id="9" name="Tijdelijke aanduiding voor dianummer 8">
            <a:extLst>
              <a:ext uri="{FF2B5EF4-FFF2-40B4-BE49-F238E27FC236}">
                <a16:creationId xmlns:a16="http://schemas.microsoft.com/office/drawing/2014/main" id="{2665D980-BE23-4C6D-8B84-B6C2B4BA2441}"/>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995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a:t>L</a:t>
            </a:r>
            <a:r>
              <a:rPr lang="nl-BE" err="1"/>
              <a:t>ogo</a:t>
            </a:r>
            <a:endParaRPr lang="nl-BE"/>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a:t>L</a:t>
            </a:r>
            <a:r>
              <a:rPr lang="nl-BE" err="1"/>
              <a:t>ogo</a:t>
            </a:r>
            <a:endParaRPr lang="nl-BE"/>
          </a:p>
        </p:txBody>
      </p:sp>
    </p:spTree>
    <p:extLst>
      <p:ext uri="{BB962C8B-B14F-4D97-AF65-F5344CB8AC3E}">
        <p14:creationId xmlns:p14="http://schemas.microsoft.com/office/powerpoint/2010/main" val="18752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4"/>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tx1"/>
                </a:solidFill>
              </a:defRPr>
            </a:lvl1pPr>
          </a:lstStyle>
          <a:p>
            <a:r>
              <a:rPr lang="nl-NL"/>
              <a:t>HOOFDSTUKTITEL</a:t>
            </a:r>
            <a:endParaRPr lang="nl-BE"/>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1.</a:t>
            </a:r>
            <a:endParaRPr lang="nl-BE"/>
          </a:p>
        </p:txBody>
      </p:sp>
      <p:sp>
        <p:nvSpPr>
          <p:cNvPr id="11" name="Tijdelijke aanduiding voor voettekst 10">
            <a:extLst>
              <a:ext uri="{FF2B5EF4-FFF2-40B4-BE49-F238E27FC236}">
                <a16:creationId xmlns:a16="http://schemas.microsoft.com/office/drawing/2014/main" id="{D1913850-A9DF-4E0B-A32C-F6358F0B5CED}"/>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BC6639F4-23BD-4FDD-8590-4903470E4E4A}"/>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3302729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a:t>KLIK OM STIJL TE BEWERKEN</a:t>
            </a:r>
            <a:endParaRPr lang="nl-BE"/>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2" name="Vrije vorm: vorm 11">
            <a:extLst>
              <a:ext uri="{FF2B5EF4-FFF2-40B4-BE49-F238E27FC236}">
                <a16:creationId xmlns:a16="http://schemas.microsoft.com/office/drawing/2014/main" id="{2A0F36B3-97C4-4947-851A-B7350F9D9F7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8" name="Tijdelijke aanduiding voor voettekst 7">
            <a:extLst>
              <a:ext uri="{FF2B5EF4-FFF2-40B4-BE49-F238E27FC236}">
                <a16:creationId xmlns:a16="http://schemas.microsoft.com/office/drawing/2014/main" id="{92493003-0599-4A92-9E33-C27D827A0E16}"/>
              </a:ext>
            </a:extLst>
          </p:cNvPr>
          <p:cNvSpPr>
            <a:spLocks noGrp="1"/>
          </p:cNvSpPr>
          <p:nvPr>
            <p:ph type="ftr" sz="quarter" idx="16"/>
          </p:nvPr>
        </p:nvSpPr>
        <p:spPr/>
        <p:txBody>
          <a:bodyPr/>
          <a:lstStyle/>
          <a:p>
            <a:endParaRPr lang="nl-BE"/>
          </a:p>
        </p:txBody>
      </p:sp>
      <p:sp>
        <p:nvSpPr>
          <p:cNvPr id="10" name="Tijdelijke aanduiding voor dianummer 9">
            <a:extLst>
              <a:ext uri="{FF2B5EF4-FFF2-40B4-BE49-F238E27FC236}">
                <a16:creationId xmlns:a16="http://schemas.microsoft.com/office/drawing/2014/main" id="{AA1B633B-DA6D-4F3C-A0D4-1F9968F3EBEC}"/>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8495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1" name="Vrije vorm: vorm 20">
            <a:extLst>
              <a:ext uri="{FF2B5EF4-FFF2-40B4-BE49-F238E27FC236}">
                <a16:creationId xmlns:a16="http://schemas.microsoft.com/office/drawing/2014/main" id="{65CA2A3B-6384-4976-AD7C-5D389148DE0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0" name="Tijdelijke aanduiding voor afbeelding 6">
            <a:extLst>
              <a:ext uri="{FF2B5EF4-FFF2-40B4-BE49-F238E27FC236}">
                <a16:creationId xmlns:a16="http://schemas.microsoft.com/office/drawing/2014/main" id="{C5F0ECD7-3B5A-417D-B23B-96F6701F8E6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a:t>Icoon</a:t>
            </a:r>
          </a:p>
        </p:txBody>
      </p:sp>
      <p:sp>
        <p:nvSpPr>
          <p:cNvPr id="23" name="Tijdelijke aanduiding voor afbeelding 6">
            <a:extLst>
              <a:ext uri="{FF2B5EF4-FFF2-40B4-BE49-F238E27FC236}">
                <a16:creationId xmlns:a16="http://schemas.microsoft.com/office/drawing/2014/main" id="{725C3F1D-864E-44B3-86CE-054DC480F819}"/>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a:t>Icoon</a:t>
            </a:r>
          </a:p>
        </p:txBody>
      </p:sp>
      <p:sp>
        <p:nvSpPr>
          <p:cNvPr id="24" name="Tijdelijke aanduiding voor afbeelding 6">
            <a:extLst>
              <a:ext uri="{FF2B5EF4-FFF2-40B4-BE49-F238E27FC236}">
                <a16:creationId xmlns:a16="http://schemas.microsoft.com/office/drawing/2014/main" id="{5B9E79EB-0572-430B-97A5-FF02FFE1D17B}"/>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a:t>Icoon</a:t>
            </a:r>
          </a:p>
        </p:txBody>
      </p:sp>
      <p:sp>
        <p:nvSpPr>
          <p:cNvPr id="25" name="Tijdelijke aanduiding voor afbeelding 6">
            <a:extLst>
              <a:ext uri="{FF2B5EF4-FFF2-40B4-BE49-F238E27FC236}">
                <a16:creationId xmlns:a16="http://schemas.microsoft.com/office/drawing/2014/main" id="{1A4AF591-5242-4793-9455-49C3C213311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a:t>Icoon</a:t>
            </a:r>
          </a:p>
        </p:txBody>
      </p:sp>
      <p:sp>
        <p:nvSpPr>
          <p:cNvPr id="11" name="Tijdelijke aanduiding voor voettekst 10">
            <a:extLst>
              <a:ext uri="{FF2B5EF4-FFF2-40B4-BE49-F238E27FC236}">
                <a16:creationId xmlns:a16="http://schemas.microsoft.com/office/drawing/2014/main" id="{C4F8DE5C-8FFC-46B1-8A72-DFDD8E98D662}"/>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ADB4666E-D28F-44B0-BEF4-60C453E32E6B}"/>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19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3" name="Vrije vorm: vorm 22">
            <a:extLst>
              <a:ext uri="{FF2B5EF4-FFF2-40B4-BE49-F238E27FC236}">
                <a16:creationId xmlns:a16="http://schemas.microsoft.com/office/drawing/2014/main" id="{FFD5E27B-0D3D-4F52-90AF-F03CC9DFB86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905A2020-AD87-47A2-8738-46E8C91E65AD}"/>
              </a:ext>
            </a:extLst>
          </p:cNvPr>
          <p:cNvSpPr>
            <a:spLocks noGrp="1"/>
          </p:cNvSpPr>
          <p:nvPr>
            <p:ph type="ftr" sz="quarter" idx="22"/>
          </p:nvPr>
        </p:nvSpPr>
        <p:spPr/>
        <p:txBody>
          <a:bodyPr/>
          <a:lstStyle/>
          <a:p>
            <a:endParaRPr lang="nl-BE"/>
          </a:p>
        </p:txBody>
      </p:sp>
      <p:sp>
        <p:nvSpPr>
          <p:cNvPr id="12" name="Tijdelijke aanduiding voor dianummer 11">
            <a:extLst>
              <a:ext uri="{FF2B5EF4-FFF2-40B4-BE49-F238E27FC236}">
                <a16:creationId xmlns:a16="http://schemas.microsoft.com/office/drawing/2014/main" id="{F6955AD5-2311-4E41-BBC3-E8438ABCDDAF}"/>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42686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C40844CE-16D6-4C89-9AFE-851C47B213C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1DDC855D-02AD-4561-BDE6-F3DD7C401561}"/>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C8D87F5B-3583-4B42-AF80-7ED6C7E13A5E}"/>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5809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A89006A6-4AE5-477F-841F-A4F02A38DD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D829DBAF-9945-4758-A2B7-911C12B1FD00}"/>
              </a:ext>
            </a:extLst>
          </p:cNvPr>
          <p:cNvSpPr>
            <a:spLocks noGrp="1"/>
          </p:cNvSpPr>
          <p:nvPr>
            <p:ph type="ftr" sz="quarter" idx="22"/>
          </p:nvPr>
        </p:nvSpPr>
        <p:spPr/>
        <p:txBody>
          <a:bodyPr/>
          <a:lstStyle/>
          <a:p>
            <a:endParaRPr lang="nl-BE"/>
          </a:p>
        </p:txBody>
      </p:sp>
      <p:sp>
        <p:nvSpPr>
          <p:cNvPr id="20" name="Tijdelijke aanduiding voor dianummer 19">
            <a:extLst>
              <a:ext uri="{FF2B5EF4-FFF2-40B4-BE49-F238E27FC236}">
                <a16:creationId xmlns:a16="http://schemas.microsoft.com/office/drawing/2014/main" id="{27B40186-5C5D-4B29-B703-200ED40FE722}"/>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589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3F36F7EB-17D7-4F2F-B458-8764984472C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88BE8483-974C-4B02-8F09-C19CF5E601E3}"/>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3FF926B2-77C6-4866-B2D2-E3F3C0D748F3}"/>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97606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21" name="Vrije vorm: vorm 20">
            <a:extLst>
              <a:ext uri="{FF2B5EF4-FFF2-40B4-BE49-F238E27FC236}">
                <a16:creationId xmlns:a16="http://schemas.microsoft.com/office/drawing/2014/main" id="{57FF86E7-79F8-4850-B059-DDE2C11B107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5814D8D6-B990-4BE6-B9D4-E5C0F91DDA9B}"/>
              </a:ext>
            </a:extLst>
          </p:cNvPr>
          <p:cNvSpPr>
            <a:spLocks noGrp="1"/>
          </p:cNvSpPr>
          <p:nvPr>
            <p:ph type="ftr" sz="quarter" idx="22"/>
          </p:nvPr>
        </p:nvSpPr>
        <p:spPr/>
        <p:txBody>
          <a:bodyPr/>
          <a:lstStyle/>
          <a:p>
            <a:endParaRPr lang="nl-BE"/>
          </a:p>
        </p:txBody>
      </p:sp>
      <p:sp>
        <p:nvSpPr>
          <p:cNvPr id="20" name="Tijdelijke aanduiding voor dianummer 19">
            <a:extLst>
              <a:ext uri="{FF2B5EF4-FFF2-40B4-BE49-F238E27FC236}">
                <a16:creationId xmlns:a16="http://schemas.microsoft.com/office/drawing/2014/main" id="{19D0FB9D-8848-427B-9A52-D632876EFE51}"/>
              </a:ext>
            </a:extLst>
          </p:cNvPr>
          <p:cNvSpPr>
            <a:spLocks noGrp="1"/>
          </p:cNvSpPr>
          <p:nvPr>
            <p:ph type="sldNum" sz="quarter" idx="23"/>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259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Vrije vorm: vorm 10">
            <a:extLst>
              <a:ext uri="{FF2B5EF4-FFF2-40B4-BE49-F238E27FC236}">
                <a16:creationId xmlns:a16="http://schemas.microsoft.com/office/drawing/2014/main" id="{ACAC985E-F81E-497E-93FB-9A32943EE0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2" name="Tijdelijke aanduiding voor voettekst 11">
            <a:extLst>
              <a:ext uri="{FF2B5EF4-FFF2-40B4-BE49-F238E27FC236}">
                <a16:creationId xmlns:a16="http://schemas.microsoft.com/office/drawing/2014/main" id="{92877682-38DE-4E83-AB3F-3CE8A11992C8}"/>
              </a:ext>
            </a:extLst>
          </p:cNvPr>
          <p:cNvSpPr>
            <a:spLocks noGrp="1"/>
          </p:cNvSpPr>
          <p:nvPr>
            <p:ph type="ftr" sz="quarter" idx="15"/>
          </p:nvPr>
        </p:nvSpPr>
        <p:spPr/>
        <p:txBody>
          <a:bodyPr/>
          <a:lstStyle/>
          <a:p>
            <a:endParaRPr lang="nl-BE"/>
          </a:p>
        </p:txBody>
      </p:sp>
      <p:sp>
        <p:nvSpPr>
          <p:cNvPr id="13" name="Tijdelijke aanduiding voor dianummer 12">
            <a:extLst>
              <a:ext uri="{FF2B5EF4-FFF2-40B4-BE49-F238E27FC236}">
                <a16:creationId xmlns:a16="http://schemas.microsoft.com/office/drawing/2014/main" id="{7F26E5CC-942D-40AE-9932-5A64E7E7B0D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14306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EBFAE7DF-84D1-4308-AE42-DD73011FD5C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voettekst 12">
            <a:extLst>
              <a:ext uri="{FF2B5EF4-FFF2-40B4-BE49-F238E27FC236}">
                <a16:creationId xmlns:a16="http://schemas.microsoft.com/office/drawing/2014/main" id="{788088C5-5ABA-43EB-9494-BAD6DC3F0C0F}"/>
              </a:ext>
            </a:extLst>
          </p:cNvPr>
          <p:cNvSpPr>
            <a:spLocks noGrp="1"/>
          </p:cNvSpPr>
          <p:nvPr>
            <p:ph type="ftr" sz="quarter" idx="16"/>
          </p:nvPr>
        </p:nvSpPr>
        <p:spPr/>
        <p:txBody>
          <a:bodyPr/>
          <a:lstStyle/>
          <a:p>
            <a:endParaRPr lang="nl-BE"/>
          </a:p>
        </p:txBody>
      </p:sp>
      <p:sp>
        <p:nvSpPr>
          <p:cNvPr id="14" name="Tijdelijke aanduiding voor dianummer 13">
            <a:extLst>
              <a:ext uri="{FF2B5EF4-FFF2-40B4-BE49-F238E27FC236}">
                <a16:creationId xmlns:a16="http://schemas.microsoft.com/office/drawing/2014/main" id="{A4A1675E-77B8-4216-95B8-C079729B60C7}"/>
              </a:ext>
            </a:extLst>
          </p:cNvPr>
          <p:cNvSpPr>
            <a:spLocks noGrp="1"/>
          </p:cNvSpPr>
          <p:nvPr>
            <p:ph type="sldNum" sz="quarter" idx="17"/>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21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1" name="Graphic 10">
            <a:extLst>
              <a:ext uri="{FF2B5EF4-FFF2-40B4-BE49-F238E27FC236}">
                <a16:creationId xmlns:a16="http://schemas.microsoft.com/office/drawing/2014/main" id="{20ADB065-AEC7-4855-90CD-56FFD28426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5" name="Tijdelijke aanduiding voor voettekst 14">
            <a:extLst>
              <a:ext uri="{FF2B5EF4-FFF2-40B4-BE49-F238E27FC236}">
                <a16:creationId xmlns:a16="http://schemas.microsoft.com/office/drawing/2014/main" id="{85F76303-990D-46FC-954F-5E6751B3C7D8}"/>
              </a:ext>
            </a:extLst>
          </p:cNvPr>
          <p:cNvSpPr>
            <a:spLocks noGrp="1"/>
          </p:cNvSpPr>
          <p:nvPr>
            <p:ph type="ftr" sz="quarter" idx="15"/>
          </p:nvPr>
        </p:nvSpPr>
        <p:spPr/>
        <p:txBody>
          <a:bodyPr/>
          <a:lstStyle/>
          <a:p>
            <a:endParaRPr lang="nl-BE"/>
          </a:p>
        </p:txBody>
      </p:sp>
      <p:sp>
        <p:nvSpPr>
          <p:cNvPr id="16" name="Tijdelijke aanduiding voor dianummer 15">
            <a:extLst>
              <a:ext uri="{FF2B5EF4-FFF2-40B4-BE49-F238E27FC236}">
                <a16:creationId xmlns:a16="http://schemas.microsoft.com/office/drawing/2014/main" id="{23C0E6B8-F87B-4914-8184-CA943B22C3EC}"/>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049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BF148157-41FE-4CCB-9A09-0BB521B90E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8B09CBDD-0AD7-4ECD-ACDA-05FEC4ACEE8B}"/>
              </a:ext>
            </a:extLst>
          </p:cNvPr>
          <p:cNvSpPr>
            <a:spLocks noGrp="1"/>
          </p:cNvSpPr>
          <p:nvPr>
            <p:ph type="ftr" sz="quarter" idx="15"/>
          </p:nvPr>
        </p:nvSpPr>
        <p:spPr/>
        <p:txBody>
          <a:bodyPr/>
          <a:lstStyle/>
          <a:p>
            <a:endParaRPr lang="nl-BE"/>
          </a:p>
        </p:txBody>
      </p:sp>
      <p:sp>
        <p:nvSpPr>
          <p:cNvPr id="16" name="Tijdelijke aanduiding voor dianummer 15">
            <a:extLst>
              <a:ext uri="{FF2B5EF4-FFF2-40B4-BE49-F238E27FC236}">
                <a16:creationId xmlns:a16="http://schemas.microsoft.com/office/drawing/2014/main" id="{005A811A-7644-4DA7-9A7C-632CF7CB22F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36159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4"/>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err="1">
              <a:latin typeface="+mj-lt"/>
            </a:endParaRPr>
          </a:p>
        </p:txBody>
      </p:sp>
      <p:pic>
        <p:nvPicPr>
          <p:cNvPr id="15" name="Graphic 14">
            <a:extLst>
              <a:ext uri="{FF2B5EF4-FFF2-40B4-BE49-F238E27FC236}">
                <a16:creationId xmlns:a16="http://schemas.microsoft.com/office/drawing/2014/main" id="{4B6C9B33-0469-4054-BD66-B636535D79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D16DE7DA-B9CF-44D6-83A7-A512BDD1A751}"/>
              </a:ext>
            </a:extLst>
          </p:cNvPr>
          <p:cNvSpPr>
            <a:spLocks noGrp="1"/>
          </p:cNvSpPr>
          <p:nvPr>
            <p:ph type="ftr" sz="quarter" idx="15"/>
          </p:nvPr>
        </p:nvSpPr>
        <p:spPr/>
        <p:txBody>
          <a:bodyPr/>
          <a:lstStyle/>
          <a:p>
            <a:endParaRPr lang="nl-BE"/>
          </a:p>
        </p:txBody>
      </p:sp>
      <p:sp>
        <p:nvSpPr>
          <p:cNvPr id="16" name="Tijdelijke aanduiding voor dianummer 15">
            <a:extLst>
              <a:ext uri="{FF2B5EF4-FFF2-40B4-BE49-F238E27FC236}">
                <a16:creationId xmlns:a16="http://schemas.microsoft.com/office/drawing/2014/main" id="{47A7987F-CA43-4A44-A07D-CD9BB1E72D3D}"/>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8344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4"/>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a:t>Naam Achternaam</a:t>
            </a:r>
            <a:endParaRPr lang="nl-BE"/>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0" name="Tijdelijke aanduiding voor voettekst 9">
            <a:extLst>
              <a:ext uri="{FF2B5EF4-FFF2-40B4-BE49-F238E27FC236}">
                <a16:creationId xmlns:a16="http://schemas.microsoft.com/office/drawing/2014/main" id="{BD16477C-E370-47BF-884D-26CC2F00583B}"/>
              </a:ext>
            </a:extLst>
          </p:cNvPr>
          <p:cNvSpPr>
            <a:spLocks noGrp="1"/>
          </p:cNvSpPr>
          <p:nvPr>
            <p:ph type="ftr" sz="quarter" idx="18"/>
          </p:nvPr>
        </p:nvSpPr>
        <p:spPr/>
        <p:txBody>
          <a:bodyPr/>
          <a:lstStyle/>
          <a:p>
            <a:endParaRPr lang="nl-BE"/>
          </a:p>
        </p:txBody>
      </p:sp>
      <p:sp>
        <p:nvSpPr>
          <p:cNvPr id="15" name="Tijdelijke aanduiding voor dianummer 14">
            <a:extLst>
              <a:ext uri="{FF2B5EF4-FFF2-40B4-BE49-F238E27FC236}">
                <a16:creationId xmlns:a16="http://schemas.microsoft.com/office/drawing/2014/main" id="{0AE54C2B-0B1E-46E0-ADD0-0EFFC776EDB0}"/>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2862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4"/>
          </a:solidFill>
        </p:spPr>
        <p:txBody>
          <a:bodyPr wrap="square" lIns="0" tIns="0" rIns="0" bIns="0" rtlCol="0" anchor="ctr">
            <a:noAutofit/>
          </a:bodyPr>
          <a:lstStyle/>
          <a:p>
            <a:pPr algn="l"/>
            <a:endParaRPr lang="nl-BE" sz="1600" b="1"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a:t>Lorem ipsum dolor sit amet, consectetuer adipiscing elit. Maecenas porttitor congue massa. Fusce posuere, magna sed pulvinar ultricies, purus lectus malesuada libero, sit amet commodo magna eros quis </a:t>
            </a:r>
            <a:r>
              <a:rPr lang="nl-NL" err="1"/>
              <a:t>urna</a:t>
            </a:r>
            <a:r>
              <a:rPr lang="nl-NL"/>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a:t>Naam Achternaam</a:t>
            </a:r>
            <a:endParaRPr lang="nl-BE"/>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a:t>Datum</a:t>
            </a:r>
            <a:endParaRPr lang="nl-BE"/>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3D3C02AB-73E3-4B52-9ABE-8003BA880C63}"/>
              </a:ext>
            </a:extLst>
          </p:cNvPr>
          <p:cNvSpPr>
            <a:spLocks noGrp="1"/>
          </p:cNvSpPr>
          <p:nvPr>
            <p:ph type="ftr" sz="quarter" idx="18"/>
          </p:nvPr>
        </p:nvSpPr>
        <p:spPr/>
        <p:txBody>
          <a:bodyPr/>
          <a:lstStyle/>
          <a:p>
            <a:endParaRPr lang="nl-BE"/>
          </a:p>
        </p:txBody>
      </p:sp>
      <p:sp>
        <p:nvSpPr>
          <p:cNvPr id="11" name="Tijdelijke aanduiding voor dianummer 10">
            <a:extLst>
              <a:ext uri="{FF2B5EF4-FFF2-40B4-BE49-F238E27FC236}">
                <a16:creationId xmlns:a16="http://schemas.microsoft.com/office/drawing/2014/main" id="{FDBFA518-C564-498A-966F-0F6200F80DC7}"/>
              </a:ext>
            </a:extLst>
          </p:cNvPr>
          <p:cNvSpPr>
            <a:spLocks noGrp="1"/>
          </p:cNvSpPr>
          <p:nvPr>
            <p:ph type="sldNum" sz="quarter" idx="19"/>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1302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4"/>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Aims</a:t>
            </a:r>
            <a:r>
              <a:rPr lang="nl-BE" sz="2600" b="1" kern="120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err="1">
                <a:solidFill>
                  <a:schemeClr val="tx1"/>
                </a:solidFill>
                <a:latin typeface="+mj-lt"/>
                <a:ea typeface="+mj-ea"/>
                <a:cs typeface="+mj-cs"/>
              </a:rPr>
              <a:t>Objectives</a:t>
            </a:r>
            <a:endParaRPr lang="nl-BE" sz="2600" b="1" kern="120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97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Vrije vorm: vorm 11">
            <a:extLst>
              <a:ext uri="{FF2B5EF4-FFF2-40B4-BE49-F238E27FC236}">
                <a16:creationId xmlns:a16="http://schemas.microsoft.com/office/drawing/2014/main" id="{46D2C662-4753-49E8-A549-4536FBED3CA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5" name="Tijdelijke aanduiding voor tekst 4">
            <a:extLst>
              <a:ext uri="{FF2B5EF4-FFF2-40B4-BE49-F238E27FC236}">
                <a16:creationId xmlns:a16="http://schemas.microsoft.com/office/drawing/2014/main" id="{51D33CA2-2BBE-4445-97D9-988DE57BD591}"/>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FC24787C-5B12-4530-8FCE-5423B4DB83FF}"/>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3FFBD25-550B-40C1-ABD8-3414DA07F54A}"/>
              </a:ext>
            </a:extLst>
          </p:cNvPr>
          <p:cNvSpPr>
            <a:spLocks noGrp="1"/>
          </p:cNvSpPr>
          <p:nvPr>
            <p:ph type="ftr" sz="quarter" idx="17"/>
          </p:nvPr>
        </p:nvSpPr>
        <p:spPr/>
        <p:txBody>
          <a:bodyPr/>
          <a:lstStyle/>
          <a:p>
            <a:endParaRPr lang="nl-BE"/>
          </a:p>
        </p:txBody>
      </p:sp>
      <p:sp>
        <p:nvSpPr>
          <p:cNvPr id="6" name="Tijdelijke aanduiding voor dianummer 5">
            <a:extLst>
              <a:ext uri="{FF2B5EF4-FFF2-40B4-BE49-F238E27FC236}">
                <a16:creationId xmlns:a16="http://schemas.microsoft.com/office/drawing/2014/main" id="{BE7584E3-242C-4D74-8376-EF7FC1B0AF0B}"/>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50343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26FCB67F-B181-490E-8082-D1332F8F12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3" name="Tijdelijke aanduiding voor tekst 4">
            <a:extLst>
              <a:ext uri="{FF2B5EF4-FFF2-40B4-BE49-F238E27FC236}">
                <a16:creationId xmlns:a16="http://schemas.microsoft.com/office/drawing/2014/main" id="{7382BFCF-08DE-4A95-8A7E-D0096F2AA60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a:t>Klik om stijl te bewerken</a:t>
            </a:r>
            <a:endParaRPr lang="nl-NL"/>
          </a:p>
        </p:txBody>
      </p:sp>
      <p:cxnSp>
        <p:nvCxnSpPr>
          <p:cNvPr id="16" name="Rechte verbindingslijn 15">
            <a:extLst>
              <a:ext uri="{FF2B5EF4-FFF2-40B4-BE49-F238E27FC236}">
                <a16:creationId xmlns:a16="http://schemas.microsoft.com/office/drawing/2014/main" id="{8D8FA952-D7FC-4364-B1E4-51E8B9DB8B1E}"/>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688FBA4-484F-4C78-B8DF-133F1F619069}"/>
              </a:ext>
            </a:extLst>
          </p:cNvPr>
          <p:cNvSpPr>
            <a:spLocks noGrp="1"/>
          </p:cNvSpPr>
          <p:nvPr>
            <p:ph type="ftr" sz="quarter" idx="17"/>
          </p:nvPr>
        </p:nvSpPr>
        <p:spPr/>
        <p:txBody>
          <a:bodyPr/>
          <a:lstStyle/>
          <a:p>
            <a:endParaRPr lang="nl-BE"/>
          </a:p>
        </p:txBody>
      </p:sp>
      <p:sp>
        <p:nvSpPr>
          <p:cNvPr id="6" name="Tijdelijke aanduiding voor dianummer 5">
            <a:extLst>
              <a:ext uri="{FF2B5EF4-FFF2-40B4-BE49-F238E27FC236}">
                <a16:creationId xmlns:a16="http://schemas.microsoft.com/office/drawing/2014/main" id="{21166C3C-CAE7-4932-8795-72B6BD7BD6E7}"/>
              </a:ext>
            </a:extLst>
          </p:cNvPr>
          <p:cNvSpPr>
            <a:spLocks noGrp="1"/>
          </p:cNvSpPr>
          <p:nvPr>
            <p:ph type="sldNum" sz="quarter" idx="18"/>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9225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a:t>KLIK OM STIJL TE BEWERKEN</a:t>
            </a:r>
            <a:endParaRPr lang="nl-BE"/>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06B2D80-3137-46DC-B799-EC507F5A443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5" name="Tijdelijke aanduiding voor voettekst 4">
            <a:extLst>
              <a:ext uri="{FF2B5EF4-FFF2-40B4-BE49-F238E27FC236}">
                <a16:creationId xmlns:a16="http://schemas.microsoft.com/office/drawing/2014/main" id="{DF6BFC66-5359-4CB2-A0E9-BC4BEBDD001D}"/>
              </a:ext>
            </a:extLst>
          </p:cNvPr>
          <p:cNvSpPr>
            <a:spLocks noGrp="1"/>
          </p:cNvSpPr>
          <p:nvPr>
            <p:ph type="ftr" sz="quarter" idx="15"/>
          </p:nvPr>
        </p:nvSpPr>
        <p:spPr/>
        <p:txBody>
          <a:bodyPr/>
          <a:lstStyle/>
          <a:p>
            <a:endParaRPr lang="nl-BE"/>
          </a:p>
        </p:txBody>
      </p:sp>
      <p:sp>
        <p:nvSpPr>
          <p:cNvPr id="6" name="Tijdelijke aanduiding voor dianummer 5">
            <a:extLst>
              <a:ext uri="{FF2B5EF4-FFF2-40B4-BE49-F238E27FC236}">
                <a16:creationId xmlns:a16="http://schemas.microsoft.com/office/drawing/2014/main" id="{1A11D74F-2887-4BE2-BE63-BE6C4BD71725}"/>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15204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9" name="Vrije vorm: vorm 8">
            <a:extLst>
              <a:ext uri="{FF2B5EF4-FFF2-40B4-BE49-F238E27FC236}">
                <a16:creationId xmlns:a16="http://schemas.microsoft.com/office/drawing/2014/main" id="{21F516AB-3FBC-40E2-B8D4-D402ACC6CC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err="1">
              <a:latin typeface="+mj-lt"/>
            </a:endParaRPr>
          </a:p>
        </p:txBody>
      </p:sp>
      <p:sp>
        <p:nvSpPr>
          <p:cNvPr id="11" name="Tijdelijke aanduiding voor voettekst 10">
            <a:extLst>
              <a:ext uri="{FF2B5EF4-FFF2-40B4-BE49-F238E27FC236}">
                <a16:creationId xmlns:a16="http://schemas.microsoft.com/office/drawing/2014/main" id="{7E97B8CF-8354-4945-B037-FC28C61F6B39}"/>
              </a:ext>
            </a:extLst>
          </p:cNvPr>
          <p:cNvSpPr>
            <a:spLocks noGrp="1"/>
          </p:cNvSpPr>
          <p:nvPr>
            <p:ph type="ftr" sz="quarter" idx="14"/>
          </p:nvPr>
        </p:nvSpPr>
        <p:spPr/>
        <p:txBody>
          <a:bodyPr/>
          <a:lstStyle/>
          <a:p>
            <a:endParaRPr lang="nl-BE"/>
          </a:p>
        </p:txBody>
      </p:sp>
      <p:sp>
        <p:nvSpPr>
          <p:cNvPr id="12" name="Tijdelijke aanduiding voor dianummer 11">
            <a:extLst>
              <a:ext uri="{FF2B5EF4-FFF2-40B4-BE49-F238E27FC236}">
                <a16:creationId xmlns:a16="http://schemas.microsoft.com/office/drawing/2014/main" id="{E09A8E43-6D3B-4002-BA86-0923B85ECF3F}"/>
              </a:ext>
            </a:extLst>
          </p:cNvPr>
          <p:cNvSpPr>
            <a:spLocks noGrp="1"/>
          </p:cNvSpPr>
          <p:nvPr>
            <p:ph type="sldNum" sz="quarter" idx="15"/>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02898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10" name="Tijdelijke aanduiding voor voettekst 9">
            <a:extLst>
              <a:ext uri="{FF2B5EF4-FFF2-40B4-BE49-F238E27FC236}">
                <a16:creationId xmlns:a16="http://schemas.microsoft.com/office/drawing/2014/main" id="{3B7DF707-A200-4DBD-9297-4AF224216DBE}"/>
              </a:ext>
            </a:extLst>
          </p:cNvPr>
          <p:cNvSpPr>
            <a:spLocks noGrp="1"/>
          </p:cNvSpPr>
          <p:nvPr>
            <p:ph type="ftr" sz="quarter" idx="19"/>
          </p:nvPr>
        </p:nvSpPr>
        <p:spPr/>
        <p:txBody>
          <a:bodyPr/>
          <a:lstStyle/>
          <a:p>
            <a:endParaRPr lang="nl-BE"/>
          </a:p>
        </p:txBody>
      </p:sp>
      <p:sp>
        <p:nvSpPr>
          <p:cNvPr id="11" name="Tijdelijke aanduiding voor dianummer 10">
            <a:extLst>
              <a:ext uri="{FF2B5EF4-FFF2-40B4-BE49-F238E27FC236}">
                <a16:creationId xmlns:a16="http://schemas.microsoft.com/office/drawing/2014/main" id="{52D82C91-1860-48CE-A32B-E1BB6A722AB0}"/>
              </a:ext>
            </a:extLst>
          </p:cNvPr>
          <p:cNvSpPr>
            <a:spLocks noGrp="1"/>
          </p:cNvSpPr>
          <p:nvPr>
            <p:ph type="sldNum" sz="quarter" idx="20"/>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53019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a:t>KLIK OM STIJL TE BEWERKEN</a:t>
            </a:r>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a:t>HOOFDSTUKTITEL</a:t>
            </a:r>
            <a:endParaRPr lang="nl-BE"/>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1</a:t>
            </a:r>
            <a:endParaRPr lang="en-BE" sz="8800" b="1">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2</a:t>
            </a:r>
            <a:endParaRPr lang="en-BE" sz="8800" b="1">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3</a:t>
            </a:r>
            <a:endParaRPr lang="en-BE" sz="8800" b="1">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a:solidFill>
                  <a:schemeClr val="tx1"/>
                </a:solidFill>
                <a:latin typeface="+mj-lt"/>
              </a:rPr>
              <a:t>4</a:t>
            </a:r>
            <a:endParaRPr lang="en-BE" sz="8800" b="1">
              <a:solidFill>
                <a:schemeClr val="tx1"/>
              </a:solidFill>
              <a:latin typeface="+mj-lt"/>
            </a:endParaRPr>
          </a:p>
        </p:txBody>
      </p:sp>
      <p:sp>
        <p:nvSpPr>
          <p:cNvPr id="10" name="Tijdelijke aanduiding voor voettekst 9">
            <a:extLst>
              <a:ext uri="{FF2B5EF4-FFF2-40B4-BE49-F238E27FC236}">
                <a16:creationId xmlns:a16="http://schemas.microsoft.com/office/drawing/2014/main" id="{1F75A9DC-EFC8-4D4F-863D-001D67D1CE67}"/>
              </a:ext>
            </a:extLst>
          </p:cNvPr>
          <p:cNvSpPr>
            <a:spLocks noGrp="1"/>
          </p:cNvSpPr>
          <p:nvPr>
            <p:ph type="ftr" sz="quarter" idx="23"/>
          </p:nvPr>
        </p:nvSpPr>
        <p:spPr/>
        <p:txBody>
          <a:bodyPr/>
          <a:lstStyle/>
          <a:p>
            <a:endParaRPr lang="nl-BE"/>
          </a:p>
        </p:txBody>
      </p:sp>
      <p:sp>
        <p:nvSpPr>
          <p:cNvPr id="11" name="Tijdelijke aanduiding voor dianummer 10">
            <a:extLst>
              <a:ext uri="{FF2B5EF4-FFF2-40B4-BE49-F238E27FC236}">
                <a16:creationId xmlns:a16="http://schemas.microsoft.com/office/drawing/2014/main" id="{3DAC9244-8BE7-4E04-9B30-B57E372D2817}"/>
              </a:ext>
            </a:extLst>
          </p:cNvPr>
          <p:cNvSpPr>
            <a:spLocks noGrp="1"/>
          </p:cNvSpPr>
          <p:nvPr>
            <p:ph type="sldNum" sz="quarter" idx="24"/>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61387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4"/>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a:solidFill>
                  <a:schemeClr val="tx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76486" y="3708314"/>
            <a:ext cx="2267240" cy="2267240"/>
          </a:xfrm>
          <a:prstGeom prst="pie">
            <a:avLst>
              <a:gd name="adj1" fmla="val 5397516"/>
              <a:gd name="adj2" fmla="val 16200000"/>
            </a:avLst>
          </a:prstGeom>
          <a:solidFill>
            <a:schemeClr val="accent4">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4">
              <a:lumMod val="90000"/>
              <a:alpha val="30000"/>
            </a:schemeClr>
          </a:solidFill>
        </p:spPr>
        <p:txBody>
          <a:bodyPr wrap="square" lIns="0" tIns="0" rIns="0" bIns="0" rtlCol="0" anchor="ctr">
            <a:spAutoFit/>
          </a:bodyPr>
          <a:lstStyle/>
          <a:p>
            <a:pPr algn="l"/>
            <a:endParaRPr lang="nl-BE" sz="1600" b="1"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a:solidFill>
                  <a:schemeClr val="tx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a:solidFill>
                  <a:schemeClr val="tx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a:solidFill>
                  <a:schemeClr val="tx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a:solidFill>
                  <a:schemeClr val="tx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tx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tx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tx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tx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tx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tx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tx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tx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tx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tx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tx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tx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tx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tx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tx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tx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tx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tx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tx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tx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tx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tx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tx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tx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err="1">
              <a:latin typeface="+mj-lt"/>
            </a:endParaRPr>
          </a:p>
        </p:txBody>
      </p:sp>
      <p:sp>
        <p:nvSpPr>
          <p:cNvPr id="2" name="Rechthoek 1">
            <a:extLst>
              <a:ext uri="{FF2B5EF4-FFF2-40B4-BE49-F238E27FC236}">
                <a16:creationId xmlns:a16="http://schemas.microsoft.com/office/drawing/2014/main" id="{CF5AE8FA-3D69-4A64-9423-546B13FDD13F}"/>
              </a:ext>
            </a:extLst>
          </p:cNvPr>
          <p:cNvSpPr/>
          <p:nvPr userDrawn="1"/>
        </p:nvSpPr>
        <p:spPr>
          <a:xfrm>
            <a:off x="10592554" y="6056768"/>
            <a:ext cx="1457032" cy="706171"/>
          </a:xfrm>
          <a:prstGeom prst="rect">
            <a:avLst/>
          </a:prstGeom>
          <a:solidFill>
            <a:schemeClr val="accent4"/>
          </a:solidFill>
        </p:spPr>
        <p:txBody>
          <a:bodyPr wrap="square" lIns="0" tIns="0" rIns="0" bIns="0" rtlCol="0" anchor="ctr">
            <a:spAutoFit/>
          </a:bodyPr>
          <a:lstStyle/>
          <a:p>
            <a:pPr algn="l"/>
            <a:endParaRPr lang="nl-BE" sz="1600" b="1" err="1">
              <a:latin typeface="+mj-lt"/>
            </a:endParaRPr>
          </a:p>
        </p:txBody>
      </p:sp>
      <p:pic>
        <p:nvPicPr>
          <p:cNvPr id="66" name="Afbeelding 65">
            <a:extLst>
              <a:ext uri="{FF2B5EF4-FFF2-40B4-BE49-F238E27FC236}">
                <a16:creationId xmlns:a16="http://schemas.microsoft.com/office/drawing/2014/main" id="{FD0FA5F7-0DCE-4774-AB53-981D5E600F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28" y="479831"/>
            <a:ext cx="2608344" cy="837279"/>
          </a:xfrm>
          <a:prstGeom prst="rect">
            <a:avLst/>
          </a:prstGeom>
        </p:spPr>
      </p:pic>
      <p:sp>
        <p:nvSpPr>
          <p:cNvPr id="7" name="Rechthoek 6">
            <a:extLst>
              <a:ext uri="{FF2B5EF4-FFF2-40B4-BE49-F238E27FC236}">
                <a16:creationId xmlns:a16="http://schemas.microsoft.com/office/drawing/2014/main" id="{1FDB4AE5-3763-4315-B014-30933DC01C71}"/>
              </a:ext>
            </a:extLst>
          </p:cNvPr>
          <p:cNvSpPr/>
          <p:nvPr userDrawn="1"/>
        </p:nvSpPr>
        <p:spPr>
          <a:xfrm>
            <a:off x="658813" y="6056768"/>
            <a:ext cx="1293246" cy="706171"/>
          </a:xfrm>
          <a:prstGeom prst="rect">
            <a:avLst/>
          </a:prstGeom>
          <a:solidFill>
            <a:schemeClr val="accent4"/>
          </a:solidFill>
          <a:ln>
            <a:noFill/>
          </a:ln>
        </p:spPr>
        <p:txBody>
          <a:bodyPr wrap="square" lIns="0" tIns="0" rIns="0" bIns="0" rtlCol="0" anchor="ctr">
            <a:spAutoFit/>
          </a:bodyPr>
          <a:lstStyle/>
          <a:p>
            <a:pPr algn="l"/>
            <a:endParaRPr lang="nl-BE" sz="1600" b="1" err="1">
              <a:latin typeface="+mj-lt"/>
            </a:endParaRPr>
          </a:p>
        </p:txBody>
      </p:sp>
      <p:sp>
        <p:nvSpPr>
          <p:cNvPr id="69" name="Gelijkbenige driehoek 68">
            <a:extLst>
              <a:ext uri="{FF2B5EF4-FFF2-40B4-BE49-F238E27FC236}">
                <a16:creationId xmlns:a16="http://schemas.microsoft.com/office/drawing/2014/main" id="{9A64C294-25D5-4851-ADBD-919499BE3B3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0" name="Graphic 69">
            <a:extLst>
              <a:ext uri="{FF2B5EF4-FFF2-40B4-BE49-F238E27FC236}">
                <a16:creationId xmlns:a16="http://schemas.microsoft.com/office/drawing/2014/main" id="{B99CBB5F-3838-48D5-BECE-9CAC8116BDB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02E71DC2-DCBB-4A29-8931-7D6D2BBB3CB0}"/>
              </a:ext>
            </a:extLst>
          </p:cNvPr>
          <p:cNvSpPr>
            <a:spLocks noGrp="1"/>
          </p:cNvSpPr>
          <p:nvPr>
            <p:ph type="ftr" sz="quarter" idx="15"/>
          </p:nvPr>
        </p:nvSpPr>
        <p:spPr/>
        <p:txBody>
          <a:bodyPr/>
          <a:lstStyle/>
          <a:p>
            <a:endParaRPr lang="nl-BE"/>
          </a:p>
        </p:txBody>
      </p:sp>
      <p:sp>
        <p:nvSpPr>
          <p:cNvPr id="18" name="Tijdelijke aanduiding voor dianummer 17">
            <a:extLst>
              <a:ext uri="{FF2B5EF4-FFF2-40B4-BE49-F238E27FC236}">
                <a16:creationId xmlns:a16="http://schemas.microsoft.com/office/drawing/2014/main" id="{50D9D5B5-02E6-4A8E-8106-80F475BBE69D}"/>
              </a:ext>
            </a:extLst>
          </p:cNvPr>
          <p:cNvSpPr>
            <a:spLocks noGrp="1"/>
          </p:cNvSpPr>
          <p:nvPr>
            <p:ph type="sldNum" sz="quarter" idx="16"/>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4301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95F4DA24-F19B-4CC0-A8C9-E57547BA1696}"/>
              </a:ext>
            </a:extLst>
          </p:cNvPr>
          <p:cNvSpPr>
            <a:spLocks noGrp="1"/>
          </p:cNvSpPr>
          <p:nvPr>
            <p:ph type="ftr" sz="quarter" idx="10"/>
          </p:nvPr>
        </p:nvSpPr>
        <p:spPr/>
        <p:txBody>
          <a:bodyPr/>
          <a:lstStyle/>
          <a:p>
            <a:endParaRPr lang="nl-BE"/>
          </a:p>
        </p:txBody>
      </p:sp>
      <p:sp>
        <p:nvSpPr>
          <p:cNvPr id="9" name="Tijdelijke aanduiding voor dianummer 8">
            <a:extLst>
              <a:ext uri="{FF2B5EF4-FFF2-40B4-BE49-F238E27FC236}">
                <a16:creationId xmlns:a16="http://schemas.microsoft.com/office/drawing/2014/main" id="{B3016525-6ADC-48C4-8532-616B61F470BF}"/>
              </a:ext>
            </a:extLst>
          </p:cNvPr>
          <p:cNvSpPr>
            <a:spLocks noGrp="1"/>
          </p:cNvSpPr>
          <p:nvPr>
            <p:ph type="sldNum" sz="quarter" idx="11"/>
          </p:nvPr>
        </p:nvSpPr>
        <p:spPr/>
        <p:txBody>
          <a:bodyPr/>
          <a:lstStyle/>
          <a:p>
            <a:fld id="{FF88DA20-ED00-471C-9170-60F590CB400A}" type="slidenum">
              <a:rPr lang="nl-BE" smtClean="0"/>
              <a:pPr/>
              <a:t>‹nr.›</a:t>
            </a:fld>
            <a:endParaRPr lang="nl-BE"/>
          </a:p>
        </p:txBody>
      </p:sp>
    </p:spTree>
    <p:extLst>
      <p:ext uri="{BB962C8B-B14F-4D97-AF65-F5344CB8AC3E}">
        <p14:creationId xmlns:p14="http://schemas.microsoft.com/office/powerpoint/2010/main" val="2316565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5266724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4711501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2374659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5831552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940029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96568841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324072696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9344419"/>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‹nr.›</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907196"/>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216600412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7/4/2025</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‹nr.›</a:t>
            </a:fld>
            <a:endParaRPr lang="en-US"/>
          </a:p>
        </p:txBody>
      </p:sp>
    </p:spTree>
    <p:extLst>
      <p:ext uri="{BB962C8B-B14F-4D97-AF65-F5344CB8AC3E}">
        <p14:creationId xmlns:p14="http://schemas.microsoft.com/office/powerpoint/2010/main" val="351636112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5.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image" Target="../media/image2.png"/><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image" Target="../media/image5.svg"/><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image" Target="../media/image2.png"/><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image" Target="../media/image5.svg"/><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image" Target="../media/image4.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theme" Target="../theme/theme3.xml"/><Relationship Id="rId40" Type="http://schemas.openxmlformats.org/officeDocument/2006/relationships/image" Target="../media/image3.png"/><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image" Target="../media/image2.png"/><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42" Type="http://schemas.openxmlformats.org/officeDocument/2006/relationships/image" Target="../media/image5.svg"/><Relationship Id="rId7" Type="http://schemas.openxmlformats.org/officeDocument/2006/relationships/slideLayout" Target="../slideLayouts/slideLayout11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41" Type="http://schemas.openxmlformats.org/officeDocument/2006/relationships/image" Target="../media/image4.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4.xml"/><Relationship Id="rId40" Type="http://schemas.openxmlformats.org/officeDocument/2006/relationships/image" Target="../media/image3.png"/><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image" Target="../media/image2.png"/><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image" Target="../media/image5.svg"/><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41" Type="http://schemas.openxmlformats.org/officeDocument/2006/relationships/image" Target="../media/image4.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theme" Target="../theme/theme5.xml"/><Relationship Id="rId40" Type="http://schemas.openxmlformats.org/officeDocument/2006/relationships/image" Target="../media/image3.png"/><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6.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2233246" y="6264211"/>
            <a:ext cx="8675759"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10" name="Gelijkbenige driehoek 9">
            <a:extLst>
              <a:ext uri="{FF2B5EF4-FFF2-40B4-BE49-F238E27FC236}">
                <a16:creationId xmlns:a16="http://schemas.microsoft.com/office/drawing/2014/main" id="{91F4572B-450D-4A18-A92E-3CDA65745A0D}"/>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grpSp>
        <p:nvGrpSpPr>
          <p:cNvPr id="7" name="Groep 6">
            <a:extLst>
              <a:ext uri="{FF2B5EF4-FFF2-40B4-BE49-F238E27FC236}">
                <a16:creationId xmlns:a16="http://schemas.microsoft.com/office/drawing/2014/main" id="{5E900A05-933A-4F7D-B20A-F340D2410F0E}"/>
              </a:ext>
            </a:extLst>
          </p:cNvPr>
          <p:cNvGrpSpPr/>
          <p:nvPr userDrawn="1"/>
        </p:nvGrpSpPr>
        <p:grpSpPr>
          <a:xfrm>
            <a:off x="-7045696" y="267572"/>
            <a:ext cx="3385298" cy="3586723"/>
            <a:chOff x="-3549710" y="1276353"/>
            <a:chExt cx="3385298" cy="3586723"/>
          </a:xfrm>
        </p:grpSpPr>
        <p:grpSp>
          <p:nvGrpSpPr>
            <p:cNvPr id="11" name="Groep 10">
              <a:extLst>
                <a:ext uri="{FF2B5EF4-FFF2-40B4-BE49-F238E27FC236}">
                  <a16:creationId xmlns:a16="http://schemas.microsoft.com/office/drawing/2014/main" id="{9E4EA761-7340-47B2-AD35-549AB4888B99}"/>
                </a:ext>
              </a:extLst>
            </p:cNvPr>
            <p:cNvGrpSpPr/>
            <p:nvPr userDrawn="1"/>
          </p:nvGrpSpPr>
          <p:grpSpPr>
            <a:xfrm>
              <a:off x="-3549709" y="1276353"/>
              <a:ext cx="3385297" cy="2738077"/>
              <a:chOff x="-3549709" y="1276351"/>
              <a:chExt cx="3385297" cy="2738077"/>
            </a:xfrm>
          </p:grpSpPr>
          <p:sp>
            <p:nvSpPr>
              <p:cNvPr id="12" name="Rechthoek 11">
                <a:extLst>
                  <a:ext uri="{FF2B5EF4-FFF2-40B4-BE49-F238E27FC236}">
                    <a16:creationId xmlns:a16="http://schemas.microsoft.com/office/drawing/2014/main" id="{8FF0220D-90D2-48CA-8981-A62391DB399D}"/>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3" name="Textfield placeholder">
                <a:extLst>
                  <a:ext uri="{FF2B5EF4-FFF2-40B4-BE49-F238E27FC236}">
                    <a16:creationId xmlns:a16="http://schemas.microsoft.com/office/drawing/2014/main" id="{46858A1B-DF6F-4BEE-A5EA-A8D3F25779D7}"/>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4" name="Textfield placeholder">
                <a:extLst>
                  <a:ext uri="{FF2B5EF4-FFF2-40B4-BE49-F238E27FC236}">
                    <a16:creationId xmlns:a16="http://schemas.microsoft.com/office/drawing/2014/main" id="{3847D5BE-AB9A-4A63-B323-4416B35694F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5" name="Rechte verbindingslijn 14">
                <a:extLst>
                  <a:ext uri="{FF2B5EF4-FFF2-40B4-BE49-F238E27FC236}">
                    <a16:creationId xmlns:a16="http://schemas.microsoft.com/office/drawing/2014/main" id="{111F49C5-DF5C-4BD7-ACF3-CDA0BF8D3F13}"/>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6" name="Rechthoek 15">
                <a:extLst>
                  <a:ext uri="{FF2B5EF4-FFF2-40B4-BE49-F238E27FC236}">
                    <a16:creationId xmlns:a16="http://schemas.microsoft.com/office/drawing/2014/main" id="{B2C628BA-2BBC-4118-BE87-6B59C5BE6E05}"/>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7" name="Picture 2">
                <a:extLst>
                  <a:ext uri="{FF2B5EF4-FFF2-40B4-BE49-F238E27FC236}">
                    <a16:creationId xmlns:a16="http://schemas.microsoft.com/office/drawing/2014/main" id="{E52893FA-6DC5-4D70-AAF9-D080A5432059}"/>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EB94D4AA-15DA-4060-A9CF-C184CB2B46F6}"/>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hthoek 18">
                <a:extLst>
                  <a:ext uri="{FF2B5EF4-FFF2-40B4-BE49-F238E27FC236}">
                    <a16:creationId xmlns:a16="http://schemas.microsoft.com/office/drawing/2014/main" id="{B5DF733D-A8D7-440F-9DC1-FFF6530081A8}"/>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0" name="Rechthoek 19">
                <a:extLst>
                  <a:ext uri="{FF2B5EF4-FFF2-40B4-BE49-F238E27FC236}">
                    <a16:creationId xmlns:a16="http://schemas.microsoft.com/office/drawing/2014/main" id="{C02F1980-024C-4F51-AD81-E20CEF5FEBC0}"/>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1" name="Rechthoek 20">
                <a:extLst>
                  <a:ext uri="{FF2B5EF4-FFF2-40B4-BE49-F238E27FC236}">
                    <a16:creationId xmlns:a16="http://schemas.microsoft.com/office/drawing/2014/main" id="{6D6F715A-6343-4D1E-A89A-5B9A98BA18EA}"/>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2" name="Rechthoek 21">
                <a:extLst>
                  <a:ext uri="{FF2B5EF4-FFF2-40B4-BE49-F238E27FC236}">
                    <a16:creationId xmlns:a16="http://schemas.microsoft.com/office/drawing/2014/main" id="{41CC76AB-AA41-4046-9D11-8B212866D430}"/>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3" name="Rechthoek 22">
                <a:extLst>
                  <a:ext uri="{FF2B5EF4-FFF2-40B4-BE49-F238E27FC236}">
                    <a16:creationId xmlns:a16="http://schemas.microsoft.com/office/drawing/2014/main" id="{26C4B574-1AED-408D-A789-B69D8861A8D8}"/>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24" name="Groep 23">
                <a:extLst>
                  <a:ext uri="{FF2B5EF4-FFF2-40B4-BE49-F238E27FC236}">
                    <a16:creationId xmlns:a16="http://schemas.microsoft.com/office/drawing/2014/main" id="{B57D0F6C-6435-4C2F-B610-5519ACE71F12}"/>
                  </a:ext>
                </a:extLst>
              </p:cNvPr>
              <p:cNvGrpSpPr/>
              <p:nvPr/>
            </p:nvGrpSpPr>
            <p:grpSpPr>
              <a:xfrm>
                <a:off x="-3226194" y="2414273"/>
                <a:ext cx="60967" cy="103132"/>
                <a:chOff x="-2796392" y="1123442"/>
                <a:chExt cx="120832" cy="104889"/>
              </a:xfrm>
            </p:grpSpPr>
            <p:sp>
              <p:nvSpPr>
                <p:cNvPr id="68" name="Rechthoek 67">
                  <a:extLst>
                    <a:ext uri="{FF2B5EF4-FFF2-40B4-BE49-F238E27FC236}">
                      <a16:creationId xmlns:a16="http://schemas.microsoft.com/office/drawing/2014/main" id="{DD008A14-33B3-423A-B8BC-5E8CA9F14DF9}"/>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9" name="Rechthoek 68">
                  <a:extLst>
                    <a:ext uri="{FF2B5EF4-FFF2-40B4-BE49-F238E27FC236}">
                      <a16:creationId xmlns:a16="http://schemas.microsoft.com/office/drawing/2014/main" id="{F5724B35-B22F-4700-87C9-B84603ABDA4B}"/>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0" name="Rechthoek 69">
                  <a:extLst>
                    <a:ext uri="{FF2B5EF4-FFF2-40B4-BE49-F238E27FC236}">
                      <a16:creationId xmlns:a16="http://schemas.microsoft.com/office/drawing/2014/main" id="{CD1B5FA0-71A2-42B5-A90C-EC1C606C100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1" name="Rechthoek 70">
                  <a:extLst>
                    <a:ext uri="{FF2B5EF4-FFF2-40B4-BE49-F238E27FC236}">
                      <a16:creationId xmlns:a16="http://schemas.microsoft.com/office/drawing/2014/main" id="{5A8F118D-6758-457F-A2AF-D43326804EC6}"/>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2" name="Rechthoek 71">
                  <a:extLst>
                    <a:ext uri="{FF2B5EF4-FFF2-40B4-BE49-F238E27FC236}">
                      <a16:creationId xmlns:a16="http://schemas.microsoft.com/office/drawing/2014/main" id="{CA2CE2FB-5DDC-4F9A-8856-186104B0382F}"/>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25" name="Groep 24">
                <a:extLst>
                  <a:ext uri="{FF2B5EF4-FFF2-40B4-BE49-F238E27FC236}">
                    <a16:creationId xmlns:a16="http://schemas.microsoft.com/office/drawing/2014/main" id="{0E20A946-41EF-451A-BFB9-C4181E2F384B}"/>
                  </a:ext>
                </a:extLst>
              </p:cNvPr>
              <p:cNvGrpSpPr/>
              <p:nvPr/>
            </p:nvGrpSpPr>
            <p:grpSpPr>
              <a:xfrm>
                <a:off x="-3155473" y="2414273"/>
                <a:ext cx="60967" cy="103132"/>
                <a:chOff x="-2796392" y="1123442"/>
                <a:chExt cx="120832" cy="104889"/>
              </a:xfrm>
            </p:grpSpPr>
            <p:sp>
              <p:nvSpPr>
                <p:cNvPr id="63" name="Rechthoek 62">
                  <a:extLst>
                    <a:ext uri="{FF2B5EF4-FFF2-40B4-BE49-F238E27FC236}">
                      <a16:creationId xmlns:a16="http://schemas.microsoft.com/office/drawing/2014/main" id="{7DCEA9C9-C64C-41AE-A191-AE9995888FF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4" name="Rechthoek 63">
                  <a:extLst>
                    <a:ext uri="{FF2B5EF4-FFF2-40B4-BE49-F238E27FC236}">
                      <a16:creationId xmlns:a16="http://schemas.microsoft.com/office/drawing/2014/main" id="{1721CA6A-1F8E-4E56-BBAA-6B277026272A}"/>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5" name="Rechthoek 64">
                  <a:extLst>
                    <a:ext uri="{FF2B5EF4-FFF2-40B4-BE49-F238E27FC236}">
                      <a16:creationId xmlns:a16="http://schemas.microsoft.com/office/drawing/2014/main" id="{6748A99F-1E37-4B47-BAFF-C82076EA611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6" name="Rechthoek 65">
                  <a:extLst>
                    <a:ext uri="{FF2B5EF4-FFF2-40B4-BE49-F238E27FC236}">
                      <a16:creationId xmlns:a16="http://schemas.microsoft.com/office/drawing/2014/main" id="{CBEABB4C-28A5-4B35-B152-22A4F88A057E}"/>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7" name="Rechthoek 66">
                  <a:extLst>
                    <a:ext uri="{FF2B5EF4-FFF2-40B4-BE49-F238E27FC236}">
                      <a16:creationId xmlns:a16="http://schemas.microsoft.com/office/drawing/2014/main" id="{3C010843-8010-475E-82D9-57B6F50C19B3}"/>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26" name="Afgeronde rechthoek 69">
                <a:extLst>
                  <a:ext uri="{FF2B5EF4-FFF2-40B4-BE49-F238E27FC236}">
                    <a16:creationId xmlns:a16="http://schemas.microsoft.com/office/drawing/2014/main" id="{ABD1534E-57A5-4077-B2AD-4CB458C7EB87}"/>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7" name="Rechthoek 26">
                <a:extLst>
                  <a:ext uri="{FF2B5EF4-FFF2-40B4-BE49-F238E27FC236}">
                    <a16:creationId xmlns:a16="http://schemas.microsoft.com/office/drawing/2014/main" id="{887832D8-5D03-4B3E-9A4E-C9E4B4054A22}"/>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8" name="Rechthoek 27">
                <a:extLst>
                  <a:ext uri="{FF2B5EF4-FFF2-40B4-BE49-F238E27FC236}">
                    <a16:creationId xmlns:a16="http://schemas.microsoft.com/office/drawing/2014/main" id="{76481B13-DBB9-4637-B348-DB6B66895114}"/>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9" name="Rechthoek 28">
                <a:extLst>
                  <a:ext uri="{FF2B5EF4-FFF2-40B4-BE49-F238E27FC236}">
                    <a16:creationId xmlns:a16="http://schemas.microsoft.com/office/drawing/2014/main" id="{0A2DEBD8-172D-4F28-97D3-B68FE2253898}"/>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0" name="Rechthoek 29">
                <a:extLst>
                  <a:ext uri="{FF2B5EF4-FFF2-40B4-BE49-F238E27FC236}">
                    <a16:creationId xmlns:a16="http://schemas.microsoft.com/office/drawing/2014/main" id="{7CC19137-56D6-4EE3-B5B5-0727CAC2664E}"/>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1" name="Rechthoek 30">
                <a:extLst>
                  <a:ext uri="{FF2B5EF4-FFF2-40B4-BE49-F238E27FC236}">
                    <a16:creationId xmlns:a16="http://schemas.microsoft.com/office/drawing/2014/main" id="{D4DF060E-B1BC-49EB-A3BA-89D88B5C794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2" name="Rechthoek 31">
                <a:extLst>
                  <a:ext uri="{FF2B5EF4-FFF2-40B4-BE49-F238E27FC236}">
                    <a16:creationId xmlns:a16="http://schemas.microsoft.com/office/drawing/2014/main" id="{46EBF732-23C2-43D0-A748-68FBE14BF20A}"/>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3" name="Rechthoek 32">
                <a:extLst>
                  <a:ext uri="{FF2B5EF4-FFF2-40B4-BE49-F238E27FC236}">
                    <a16:creationId xmlns:a16="http://schemas.microsoft.com/office/drawing/2014/main" id="{262A57BE-D20C-47DF-9B89-0EA01AFE604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4" name="Rechthoek 33">
                <a:extLst>
                  <a:ext uri="{FF2B5EF4-FFF2-40B4-BE49-F238E27FC236}">
                    <a16:creationId xmlns:a16="http://schemas.microsoft.com/office/drawing/2014/main" id="{2CD592D0-48F7-48E5-9EFC-C02B1ED92EA6}"/>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5" name="Rechthoek 34">
                <a:extLst>
                  <a:ext uri="{FF2B5EF4-FFF2-40B4-BE49-F238E27FC236}">
                    <a16:creationId xmlns:a16="http://schemas.microsoft.com/office/drawing/2014/main" id="{3E7531DF-A5D5-4350-B2A4-0C58327C5CFF}"/>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6" name="Rechthoek 35">
                <a:extLst>
                  <a:ext uri="{FF2B5EF4-FFF2-40B4-BE49-F238E27FC236}">
                    <a16:creationId xmlns:a16="http://schemas.microsoft.com/office/drawing/2014/main" id="{DCED5B1B-6734-4733-8AF2-C753B4EEEDB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7" name="Vrije vorm 81">
                <a:extLst>
                  <a:ext uri="{FF2B5EF4-FFF2-40B4-BE49-F238E27FC236}">
                    <a16:creationId xmlns:a16="http://schemas.microsoft.com/office/drawing/2014/main" id="{2A205ABC-A5BA-49A3-8E70-F448F6714B13}"/>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E4985E5F-C0CC-45EC-9B8E-FC2E4737F3CF}"/>
                  </a:ext>
                </a:extLst>
              </p:cNvPr>
              <p:cNvCxnSpPr>
                <a:cxnSpLocks/>
                <a:stCxn id="18" idx="2"/>
                <a:endCxn id="26"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BECDB332-161F-43B0-AAA1-F7CFA001B674}"/>
                  </a:ext>
                </a:extLst>
              </p:cNvPr>
              <p:cNvCxnSpPr>
                <a:cxnSpLocks/>
                <a:stCxn id="17"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40" name="Textfield placeholder">
                <a:extLst>
                  <a:ext uri="{FF2B5EF4-FFF2-40B4-BE49-F238E27FC236}">
                    <a16:creationId xmlns:a16="http://schemas.microsoft.com/office/drawing/2014/main" id="{C67EC152-C2BE-48E2-AFED-EDA068AF510D}"/>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41" name="Textfield placeholder">
                <a:extLst>
                  <a:ext uri="{FF2B5EF4-FFF2-40B4-BE49-F238E27FC236}">
                    <a16:creationId xmlns:a16="http://schemas.microsoft.com/office/drawing/2014/main" id="{B8AC29B6-6999-4DAD-B84B-D13F9D8DAF1E}"/>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42" name="Textfield placeholder">
                <a:extLst>
                  <a:ext uri="{FF2B5EF4-FFF2-40B4-BE49-F238E27FC236}">
                    <a16:creationId xmlns:a16="http://schemas.microsoft.com/office/drawing/2014/main" id="{4749213D-473E-442B-BBBD-76258C7182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43" name="Afgeronde rechthoek 67">
                <a:extLst>
                  <a:ext uri="{FF2B5EF4-FFF2-40B4-BE49-F238E27FC236}">
                    <a16:creationId xmlns:a16="http://schemas.microsoft.com/office/drawing/2014/main" id="{A1D271A8-0707-487D-ACE4-73EB1AD4BBFF}"/>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44" name="Vrije vorm 68">
                <a:extLst>
                  <a:ext uri="{FF2B5EF4-FFF2-40B4-BE49-F238E27FC236}">
                    <a16:creationId xmlns:a16="http://schemas.microsoft.com/office/drawing/2014/main" id="{F22D7ED9-0FF7-4314-84AD-24775708809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48" name="Rechte verbindingslijn 47">
                <a:extLst>
                  <a:ext uri="{FF2B5EF4-FFF2-40B4-BE49-F238E27FC236}">
                    <a16:creationId xmlns:a16="http://schemas.microsoft.com/office/drawing/2014/main" id="{6916E28C-850D-4A8F-AD3B-162110B5CBE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50" name="Groep 49">
                <a:extLst>
                  <a:ext uri="{FF2B5EF4-FFF2-40B4-BE49-F238E27FC236}">
                    <a16:creationId xmlns:a16="http://schemas.microsoft.com/office/drawing/2014/main" id="{9718A8B7-34BB-4294-B2EC-331FEDF1F362}"/>
                  </a:ext>
                </a:extLst>
              </p:cNvPr>
              <p:cNvGrpSpPr/>
              <p:nvPr userDrawn="1"/>
            </p:nvGrpSpPr>
            <p:grpSpPr>
              <a:xfrm flipH="1">
                <a:off x="-2613177" y="1836300"/>
                <a:ext cx="313472" cy="324076"/>
                <a:chOff x="-2613177" y="1836300"/>
                <a:chExt cx="313472" cy="324076"/>
              </a:xfrm>
            </p:grpSpPr>
            <p:sp>
              <p:nvSpPr>
                <p:cNvPr id="51" name="Afgeronde rechthoek 69">
                  <a:extLst>
                    <a:ext uri="{FF2B5EF4-FFF2-40B4-BE49-F238E27FC236}">
                      <a16:creationId xmlns:a16="http://schemas.microsoft.com/office/drawing/2014/main" id="{C1C91ABC-7CCB-401F-B90E-41360564C561}"/>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2" name="Rechthoek 51">
                  <a:extLst>
                    <a:ext uri="{FF2B5EF4-FFF2-40B4-BE49-F238E27FC236}">
                      <a16:creationId xmlns:a16="http://schemas.microsoft.com/office/drawing/2014/main" id="{1B78E44D-439F-4AAD-9EE7-D57D384E5D80}"/>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3" name="Rechthoek 52">
                  <a:extLst>
                    <a:ext uri="{FF2B5EF4-FFF2-40B4-BE49-F238E27FC236}">
                      <a16:creationId xmlns:a16="http://schemas.microsoft.com/office/drawing/2014/main" id="{62D32FDB-3159-4FCA-81BD-4DEEED71B886}"/>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4" name="Rechthoek 53">
                  <a:extLst>
                    <a:ext uri="{FF2B5EF4-FFF2-40B4-BE49-F238E27FC236}">
                      <a16:creationId xmlns:a16="http://schemas.microsoft.com/office/drawing/2014/main" id="{983ADB64-FAC5-4914-91B8-E442AB1DDEB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5" name="Rechthoek 54">
                  <a:extLst>
                    <a:ext uri="{FF2B5EF4-FFF2-40B4-BE49-F238E27FC236}">
                      <a16:creationId xmlns:a16="http://schemas.microsoft.com/office/drawing/2014/main" id="{D9D76C4C-224F-4E67-BF97-0324F80C855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6" name="Rechthoek 55">
                  <a:extLst>
                    <a:ext uri="{FF2B5EF4-FFF2-40B4-BE49-F238E27FC236}">
                      <a16:creationId xmlns:a16="http://schemas.microsoft.com/office/drawing/2014/main" id="{94550007-5137-4283-A548-E56C113138CE}"/>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7" name="Rechthoek 56">
                  <a:extLst>
                    <a:ext uri="{FF2B5EF4-FFF2-40B4-BE49-F238E27FC236}">
                      <a16:creationId xmlns:a16="http://schemas.microsoft.com/office/drawing/2014/main" id="{A1671D5F-F6A9-4723-8403-EFF5E62C7053}"/>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8" name="Rechthoek 57">
                  <a:extLst>
                    <a:ext uri="{FF2B5EF4-FFF2-40B4-BE49-F238E27FC236}">
                      <a16:creationId xmlns:a16="http://schemas.microsoft.com/office/drawing/2014/main" id="{F91F1268-C783-4127-84D6-09918603A87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9" name="Rechthoek 58">
                  <a:extLst>
                    <a:ext uri="{FF2B5EF4-FFF2-40B4-BE49-F238E27FC236}">
                      <a16:creationId xmlns:a16="http://schemas.microsoft.com/office/drawing/2014/main" id="{4F0D0CCD-5097-476F-9552-612F41E3A3AB}"/>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0" name="Rechthoek 59">
                  <a:extLst>
                    <a:ext uri="{FF2B5EF4-FFF2-40B4-BE49-F238E27FC236}">
                      <a16:creationId xmlns:a16="http://schemas.microsoft.com/office/drawing/2014/main" id="{4F190751-5E32-40CF-8A60-3E9EBD5F5A42}"/>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1" name="Rechthoek 60">
                  <a:extLst>
                    <a:ext uri="{FF2B5EF4-FFF2-40B4-BE49-F238E27FC236}">
                      <a16:creationId xmlns:a16="http://schemas.microsoft.com/office/drawing/2014/main" id="{74E24DCA-3857-4211-9064-44460550A2E7}"/>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2" name="Vrije vorm 81">
                  <a:extLst>
                    <a:ext uri="{FF2B5EF4-FFF2-40B4-BE49-F238E27FC236}">
                      <a16:creationId xmlns:a16="http://schemas.microsoft.com/office/drawing/2014/main" id="{15FE52C5-A8EC-4808-8841-6930692E0486}"/>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74" name="Tijdelijke aanduiding voor tekst 2">
              <a:extLst>
                <a:ext uri="{FF2B5EF4-FFF2-40B4-BE49-F238E27FC236}">
                  <a16:creationId xmlns:a16="http://schemas.microsoft.com/office/drawing/2014/main" id="{3ADEEF9F-9FE6-41B7-89A3-9993FC5A0B6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75" name="Tijdelijke aanduiding voor tekst 2">
              <a:extLst>
                <a:ext uri="{FF2B5EF4-FFF2-40B4-BE49-F238E27FC236}">
                  <a16:creationId xmlns:a16="http://schemas.microsoft.com/office/drawing/2014/main" id="{B7B93833-5848-4F9C-B976-35C723AB518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76" name="Rechthoek 75">
            <a:extLst>
              <a:ext uri="{FF2B5EF4-FFF2-40B4-BE49-F238E27FC236}">
                <a16:creationId xmlns:a16="http://schemas.microsoft.com/office/drawing/2014/main" id="{35AC0850-28E4-4CBB-9C41-444A1DE737A7}"/>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Voeg</a:t>
            </a:r>
            <a:r>
              <a:rPr lang="en-US" sz="1400" b="0" i="0" u="none" kern="1200" noProof="0">
                <a:solidFill>
                  <a:schemeClr val="tx1"/>
                </a:solidFill>
                <a:latin typeface="+mn-lt"/>
                <a:ea typeface="+mn-ea"/>
                <a:cs typeface="+mn-cs"/>
              </a:rPr>
              <a:t> een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77" name="Rechte verbindingslijn 76">
            <a:extLst>
              <a:ext uri="{FF2B5EF4-FFF2-40B4-BE49-F238E27FC236}">
                <a16:creationId xmlns:a16="http://schemas.microsoft.com/office/drawing/2014/main" id="{7A2CE517-C71B-4ECC-9DFB-31FBB462F9CB}"/>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78" name="Tekstvak 77">
            <a:extLst>
              <a:ext uri="{FF2B5EF4-FFF2-40B4-BE49-F238E27FC236}">
                <a16:creationId xmlns:a16="http://schemas.microsoft.com/office/drawing/2014/main" id="{88AADE94-7F32-4446-B4E7-645E327C4E9C}"/>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79" name="Groep 78">
            <a:extLst>
              <a:ext uri="{FF2B5EF4-FFF2-40B4-BE49-F238E27FC236}">
                <a16:creationId xmlns:a16="http://schemas.microsoft.com/office/drawing/2014/main" id="{79A5ECB5-5F39-4230-BFD0-744BB7DB69C0}"/>
              </a:ext>
            </a:extLst>
          </p:cNvPr>
          <p:cNvGrpSpPr/>
          <p:nvPr userDrawn="1"/>
        </p:nvGrpSpPr>
        <p:grpSpPr>
          <a:xfrm>
            <a:off x="-5020889" y="4423058"/>
            <a:ext cx="250379" cy="249771"/>
            <a:chOff x="-706740" y="145633"/>
            <a:chExt cx="250379" cy="249771"/>
          </a:xfrm>
        </p:grpSpPr>
        <p:sp>
          <p:nvSpPr>
            <p:cNvPr id="80" name="Rechthoek 79">
              <a:extLst>
                <a:ext uri="{FF2B5EF4-FFF2-40B4-BE49-F238E27FC236}">
                  <a16:creationId xmlns:a16="http://schemas.microsoft.com/office/drawing/2014/main" id="{0C7A52F9-46F2-438F-A50F-6DF47D5D660D}"/>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1" name="Gelijkbenige driehoek 128">
              <a:extLst>
                <a:ext uri="{FF2B5EF4-FFF2-40B4-BE49-F238E27FC236}">
                  <a16:creationId xmlns:a16="http://schemas.microsoft.com/office/drawing/2014/main" id="{5ABC6E0E-D41B-4FE9-8758-02763B96C04F}"/>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2" name="Ovaal 81">
              <a:extLst>
                <a:ext uri="{FF2B5EF4-FFF2-40B4-BE49-F238E27FC236}">
                  <a16:creationId xmlns:a16="http://schemas.microsoft.com/office/drawing/2014/main" id="{C4FB9072-399F-4041-B3AC-54D5C49782D2}"/>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83" name="Rechthoek 82">
              <a:extLst>
                <a:ext uri="{FF2B5EF4-FFF2-40B4-BE49-F238E27FC236}">
                  <a16:creationId xmlns:a16="http://schemas.microsoft.com/office/drawing/2014/main" id="{E8093DFA-7E9D-489A-9819-1D65C1E93984}"/>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84" name="Rechte verbindingslijn 83">
              <a:extLst>
                <a:ext uri="{FF2B5EF4-FFF2-40B4-BE49-F238E27FC236}">
                  <a16:creationId xmlns:a16="http://schemas.microsoft.com/office/drawing/2014/main" id="{98E6A22D-9E05-48DE-9674-4FE5E55769E3}"/>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5" name="Tekstvak 84">
            <a:extLst>
              <a:ext uri="{FF2B5EF4-FFF2-40B4-BE49-F238E27FC236}">
                <a16:creationId xmlns:a16="http://schemas.microsoft.com/office/drawing/2014/main" id="{FE4B3193-D3F7-44B4-A90D-EAE08596B44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86" name="Tekstvak 85">
            <a:extLst>
              <a:ext uri="{FF2B5EF4-FFF2-40B4-BE49-F238E27FC236}">
                <a16:creationId xmlns:a16="http://schemas.microsoft.com/office/drawing/2014/main" id="{7C910FE5-28A9-4040-AE16-EC6AD92B1B3F}"/>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87" name="Groep 86">
            <a:extLst>
              <a:ext uri="{FF2B5EF4-FFF2-40B4-BE49-F238E27FC236}">
                <a16:creationId xmlns:a16="http://schemas.microsoft.com/office/drawing/2014/main" id="{CC8C216F-C694-4B4E-A8BB-86062B0419F1}"/>
              </a:ext>
            </a:extLst>
          </p:cNvPr>
          <p:cNvGrpSpPr/>
          <p:nvPr userDrawn="1"/>
        </p:nvGrpSpPr>
        <p:grpSpPr>
          <a:xfrm>
            <a:off x="-4668802" y="4423057"/>
            <a:ext cx="252000" cy="216024"/>
            <a:chOff x="-932185" y="5325334"/>
            <a:chExt cx="252000" cy="216024"/>
          </a:xfrm>
        </p:grpSpPr>
        <p:sp>
          <p:nvSpPr>
            <p:cNvPr id="88" name="Rechthoek 87">
              <a:extLst>
                <a:ext uri="{FF2B5EF4-FFF2-40B4-BE49-F238E27FC236}">
                  <a16:creationId xmlns:a16="http://schemas.microsoft.com/office/drawing/2014/main" id="{3747CBC3-F784-40F5-BE1E-0D0B255A67FF}"/>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89" name="Groep 88">
              <a:extLst>
                <a:ext uri="{FF2B5EF4-FFF2-40B4-BE49-F238E27FC236}">
                  <a16:creationId xmlns:a16="http://schemas.microsoft.com/office/drawing/2014/main" id="{EAAEB0ED-C101-4221-B0EA-23B22BF6B1B5}"/>
                </a:ext>
              </a:extLst>
            </p:cNvPr>
            <p:cNvGrpSpPr/>
            <p:nvPr userDrawn="1"/>
          </p:nvGrpSpPr>
          <p:grpSpPr>
            <a:xfrm>
              <a:off x="-925512" y="5325900"/>
              <a:ext cx="241658" cy="36000"/>
              <a:chOff x="-964435" y="5325900"/>
              <a:chExt cx="241658" cy="36000"/>
            </a:xfrm>
          </p:grpSpPr>
          <p:sp>
            <p:nvSpPr>
              <p:cNvPr id="98" name="Rechthoek 97">
                <a:extLst>
                  <a:ext uri="{FF2B5EF4-FFF2-40B4-BE49-F238E27FC236}">
                    <a16:creationId xmlns:a16="http://schemas.microsoft.com/office/drawing/2014/main" id="{F08B39B6-5313-40B3-B61E-4BA1FC0C06CE}"/>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9" name="Rechthoek 98">
                <a:extLst>
                  <a:ext uri="{FF2B5EF4-FFF2-40B4-BE49-F238E27FC236}">
                    <a16:creationId xmlns:a16="http://schemas.microsoft.com/office/drawing/2014/main" id="{A9FD6A0F-D2C2-417A-8A94-0A85AE216C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0" name="Rechthoek 99">
                <a:extLst>
                  <a:ext uri="{FF2B5EF4-FFF2-40B4-BE49-F238E27FC236}">
                    <a16:creationId xmlns:a16="http://schemas.microsoft.com/office/drawing/2014/main" id="{3D06106C-43DA-4D93-8906-2C927E0CE51D}"/>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1" name="Rechthoek 100">
                <a:extLst>
                  <a:ext uri="{FF2B5EF4-FFF2-40B4-BE49-F238E27FC236}">
                    <a16:creationId xmlns:a16="http://schemas.microsoft.com/office/drawing/2014/main" id="{863B761B-89BC-4C8F-9F2D-141D293324C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2" name="Rechthoek 101">
                <a:extLst>
                  <a:ext uri="{FF2B5EF4-FFF2-40B4-BE49-F238E27FC236}">
                    <a16:creationId xmlns:a16="http://schemas.microsoft.com/office/drawing/2014/main" id="{DA6E1C90-7230-4408-8069-FD79D9BF8E6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3" name="Rechthoek 102">
                <a:extLst>
                  <a:ext uri="{FF2B5EF4-FFF2-40B4-BE49-F238E27FC236}">
                    <a16:creationId xmlns:a16="http://schemas.microsoft.com/office/drawing/2014/main" id="{B9823A4A-1F6F-48CD-9A69-F2D779FFF01A}"/>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4" name="Rechthoek 103">
                <a:extLst>
                  <a:ext uri="{FF2B5EF4-FFF2-40B4-BE49-F238E27FC236}">
                    <a16:creationId xmlns:a16="http://schemas.microsoft.com/office/drawing/2014/main" id="{5B9BD66E-7A0B-4595-8B76-7D8C198E60A1}"/>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90" name="Groep 89">
              <a:extLst>
                <a:ext uri="{FF2B5EF4-FFF2-40B4-BE49-F238E27FC236}">
                  <a16:creationId xmlns:a16="http://schemas.microsoft.com/office/drawing/2014/main" id="{F7EEE6AD-8D73-4A3B-8386-324A224E73B0}"/>
                </a:ext>
              </a:extLst>
            </p:cNvPr>
            <p:cNvGrpSpPr/>
            <p:nvPr userDrawn="1"/>
          </p:nvGrpSpPr>
          <p:grpSpPr>
            <a:xfrm>
              <a:off x="-925512" y="5502593"/>
              <a:ext cx="241658" cy="36000"/>
              <a:chOff x="-964435" y="5325900"/>
              <a:chExt cx="241658" cy="36000"/>
            </a:xfrm>
          </p:grpSpPr>
          <p:sp>
            <p:nvSpPr>
              <p:cNvPr id="91" name="Rechthoek 90">
                <a:extLst>
                  <a:ext uri="{FF2B5EF4-FFF2-40B4-BE49-F238E27FC236}">
                    <a16:creationId xmlns:a16="http://schemas.microsoft.com/office/drawing/2014/main" id="{333E69B3-10F5-4D33-8A7F-BF6FA70B4588}"/>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2" name="Rechthoek 91">
                <a:extLst>
                  <a:ext uri="{FF2B5EF4-FFF2-40B4-BE49-F238E27FC236}">
                    <a16:creationId xmlns:a16="http://schemas.microsoft.com/office/drawing/2014/main" id="{C40FA266-573F-45E3-AA09-1C887393B038}"/>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3" name="Rechthoek 92">
                <a:extLst>
                  <a:ext uri="{FF2B5EF4-FFF2-40B4-BE49-F238E27FC236}">
                    <a16:creationId xmlns:a16="http://schemas.microsoft.com/office/drawing/2014/main" id="{0E9CAD1D-22CD-4393-968B-16CA1CBF60A4}"/>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4" name="Rechthoek 93">
                <a:extLst>
                  <a:ext uri="{FF2B5EF4-FFF2-40B4-BE49-F238E27FC236}">
                    <a16:creationId xmlns:a16="http://schemas.microsoft.com/office/drawing/2014/main" id="{02B85BBB-7BD9-4630-B963-8C398398E396}"/>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5" name="Rechthoek 94">
                <a:extLst>
                  <a:ext uri="{FF2B5EF4-FFF2-40B4-BE49-F238E27FC236}">
                    <a16:creationId xmlns:a16="http://schemas.microsoft.com/office/drawing/2014/main" id="{F534DBDE-4D7D-4B4D-89AB-AF615502CA3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6" name="Rechthoek 95">
                <a:extLst>
                  <a:ext uri="{FF2B5EF4-FFF2-40B4-BE49-F238E27FC236}">
                    <a16:creationId xmlns:a16="http://schemas.microsoft.com/office/drawing/2014/main" id="{E8E332FA-BA11-49C6-A1F0-BD67BCFBAB2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7" name="Rechthoek 96">
                <a:extLst>
                  <a:ext uri="{FF2B5EF4-FFF2-40B4-BE49-F238E27FC236}">
                    <a16:creationId xmlns:a16="http://schemas.microsoft.com/office/drawing/2014/main" id="{26C6BB4F-FDFE-4603-8F8D-3A6A20EE821D}"/>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105" name="Tekstvak 104">
            <a:extLst>
              <a:ext uri="{FF2B5EF4-FFF2-40B4-BE49-F238E27FC236}">
                <a16:creationId xmlns:a16="http://schemas.microsoft.com/office/drawing/2014/main" id="{8940EEB4-222D-43D0-9BCD-872F36076FD9}"/>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grpSp>
        <p:nvGrpSpPr>
          <p:cNvPr id="106" name="Groep 105">
            <a:extLst>
              <a:ext uri="{FF2B5EF4-FFF2-40B4-BE49-F238E27FC236}">
                <a16:creationId xmlns:a16="http://schemas.microsoft.com/office/drawing/2014/main" id="{2EDA2F91-940E-421A-8F82-D284268B6043}"/>
              </a:ext>
            </a:extLst>
          </p:cNvPr>
          <p:cNvGrpSpPr/>
          <p:nvPr userDrawn="1"/>
        </p:nvGrpSpPr>
        <p:grpSpPr>
          <a:xfrm>
            <a:off x="12553509" y="39215"/>
            <a:ext cx="4099182" cy="5954168"/>
            <a:chOff x="12553509" y="39215"/>
            <a:chExt cx="4099182" cy="5954168"/>
          </a:xfrm>
        </p:grpSpPr>
        <p:sp>
          <p:nvSpPr>
            <p:cNvPr id="107" name="Rechthoek 106">
              <a:extLst>
                <a:ext uri="{FF2B5EF4-FFF2-40B4-BE49-F238E27FC236}">
                  <a16:creationId xmlns:a16="http://schemas.microsoft.com/office/drawing/2014/main" id="{CC2A2615-8E11-4BF9-9D03-B589C4861C84}"/>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Rechthoek 107">
              <a:extLst>
                <a:ext uri="{FF2B5EF4-FFF2-40B4-BE49-F238E27FC236}">
                  <a16:creationId xmlns:a16="http://schemas.microsoft.com/office/drawing/2014/main" id="{2DAFC60F-E050-4CA6-BE80-3756ACF451EC}"/>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9" name="Tekstvak 108">
              <a:extLst>
                <a:ext uri="{FF2B5EF4-FFF2-40B4-BE49-F238E27FC236}">
                  <a16:creationId xmlns:a16="http://schemas.microsoft.com/office/drawing/2014/main" id="{8D24E533-B581-4FD9-AA70-6349E02CFEF9}"/>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10" name="Tekstvak 109">
              <a:extLst>
                <a:ext uri="{FF2B5EF4-FFF2-40B4-BE49-F238E27FC236}">
                  <a16:creationId xmlns:a16="http://schemas.microsoft.com/office/drawing/2014/main" id="{2652D8C6-D439-4EE0-B2B3-D8E99DB5B1D6}"/>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11" name="Tekstvak 110">
              <a:extLst>
                <a:ext uri="{FF2B5EF4-FFF2-40B4-BE49-F238E27FC236}">
                  <a16:creationId xmlns:a16="http://schemas.microsoft.com/office/drawing/2014/main" id="{5DEFD461-1699-4F95-8C07-24F6AAE1E87B}"/>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112" name="Tekstvak 111">
              <a:extLst>
                <a:ext uri="{FF2B5EF4-FFF2-40B4-BE49-F238E27FC236}">
                  <a16:creationId xmlns:a16="http://schemas.microsoft.com/office/drawing/2014/main" id="{98138A51-A33D-41CE-ACE0-873A2B5375F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aan </a:t>
              </a:r>
              <a:r>
                <a:rPr lang="en-US" sz="1100" b="0" err="1"/>
                <a:t>te</a:t>
              </a:r>
              <a:r>
                <a:rPr lang="en-US" sz="1100" b="0"/>
                <a:t> </a:t>
              </a:r>
              <a:r>
                <a:rPr lang="en-US" sz="1100" b="0" err="1"/>
                <a:t>geven</a:t>
              </a:r>
              <a:r>
                <a:rPr lang="en-US" sz="1100" b="0"/>
                <a:t> </a:t>
              </a:r>
              <a:r>
                <a:rPr lang="en-US" sz="1100" b="0" err="1"/>
                <a:t>dat</a:t>
              </a:r>
              <a:r>
                <a:rPr lang="en-US" sz="1100" b="0"/>
                <a:t> je een </a:t>
              </a:r>
              <a:r>
                <a:rPr lang="en-US" sz="1100" b="0" err="1"/>
                <a:t>ander</a:t>
              </a:r>
              <a:r>
                <a:rPr lang="en-US" sz="1100" b="0"/>
                <a:t> </a:t>
              </a:r>
              <a:r>
                <a:rPr lang="en-US" sz="1100" b="0" err="1"/>
                <a:t>hoofdstuk</a:t>
              </a:r>
              <a:r>
                <a:rPr lang="en-US" sz="1100" b="0"/>
                <a:t> </a:t>
              </a:r>
              <a:r>
                <a:rPr lang="en-US" sz="1100" b="0" err="1"/>
                <a:t>begint</a:t>
              </a:r>
              <a:r>
                <a:rPr lang="en-US" sz="1100" b="0"/>
                <a:t>. </a:t>
              </a:r>
            </a:p>
          </p:txBody>
        </p:sp>
      </p:grpSp>
      <p:sp>
        <p:nvSpPr>
          <p:cNvPr id="113" name="Rechthoek 112">
            <a:extLst>
              <a:ext uri="{FF2B5EF4-FFF2-40B4-BE49-F238E27FC236}">
                <a16:creationId xmlns:a16="http://schemas.microsoft.com/office/drawing/2014/main" id="{9F84CA83-5C31-47CA-9BFA-BD54B1D382B6}"/>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114" name="Rechte verbindingslijn 113">
            <a:extLst>
              <a:ext uri="{FF2B5EF4-FFF2-40B4-BE49-F238E27FC236}">
                <a16:creationId xmlns:a16="http://schemas.microsoft.com/office/drawing/2014/main" id="{4FD0B2F5-9601-49E3-8E39-82FEC9613E8A}"/>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115" name="Tekstvak 114">
            <a:extLst>
              <a:ext uri="{FF2B5EF4-FFF2-40B4-BE49-F238E27FC236}">
                <a16:creationId xmlns:a16="http://schemas.microsoft.com/office/drawing/2014/main" id="{6D390060-93A0-4B08-A782-F54E24646217}"/>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116" name="Rechthoek 115">
            <a:extLst>
              <a:ext uri="{FF2B5EF4-FFF2-40B4-BE49-F238E27FC236}">
                <a16:creationId xmlns:a16="http://schemas.microsoft.com/office/drawing/2014/main" id="{FFABD39F-B2E0-4519-B4DE-15D4E7152F6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117" name="Rechte verbindingslijn 116">
            <a:extLst>
              <a:ext uri="{FF2B5EF4-FFF2-40B4-BE49-F238E27FC236}">
                <a16:creationId xmlns:a16="http://schemas.microsoft.com/office/drawing/2014/main" id="{AD57F226-A90C-48F2-950F-4D0A77AC88D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118" name="Tekstvak 117">
            <a:extLst>
              <a:ext uri="{FF2B5EF4-FFF2-40B4-BE49-F238E27FC236}">
                <a16:creationId xmlns:a16="http://schemas.microsoft.com/office/drawing/2014/main" id="{2DA8B81A-68C1-4305-9E28-017A5A9E667D}"/>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pic>
        <p:nvPicPr>
          <p:cNvPr id="121" name="Graphic 120">
            <a:extLst>
              <a:ext uri="{FF2B5EF4-FFF2-40B4-BE49-F238E27FC236}">
                <a16:creationId xmlns:a16="http://schemas.microsoft.com/office/drawing/2014/main" id="{80C8E263-0906-415A-879F-A46BFC75458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826" r:id="rId2"/>
    <p:sldLayoutId id="2147483649" r:id="rId3"/>
    <p:sldLayoutId id="2147483667" r:id="rId4"/>
    <p:sldLayoutId id="2147483677" r:id="rId5"/>
    <p:sldLayoutId id="2147483678" r:id="rId6"/>
    <p:sldLayoutId id="2147483679" r:id="rId7"/>
    <p:sldLayoutId id="2147483650" r:id="rId8"/>
    <p:sldLayoutId id="2147483661" r:id="rId9"/>
    <p:sldLayoutId id="2147483652" r:id="rId10"/>
    <p:sldLayoutId id="2147483824" r:id="rId11"/>
    <p:sldLayoutId id="2147483825" r:id="rId12"/>
    <p:sldLayoutId id="2147483651" r:id="rId13"/>
    <p:sldLayoutId id="2147483663" r:id="rId14"/>
    <p:sldLayoutId id="2147483682" r:id="rId15"/>
    <p:sldLayoutId id="2147483683" r:id="rId16"/>
    <p:sldLayoutId id="2147483671" r:id="rId17"/>
    <p:sldLayoutId id="2147483684" r:id="rId18"/>
    <p:sldLayoutId id="2147483674" r:id="rId19"/>
    <p:sldLayoutId id="2147483685" r:id="rId20"/>
    <p:sldLayoutId id="2147483670" r:id="rId21"/>
    <p:sldLayoutId id="2147483680" r:id="rId22"/>
    <p:sldLayoutId id="2147483666" r:id="rId23"/>
    <p:sldLayoutId id="2147483672" r:id="rId24"/>
    <p:sldLayoutId id="2147483675" r:id="rId25"/>
    <p:sldLayoutId id="2147483664" r:id="rId26"/>
    <p:sldLayoutId id="2147483665" r:id="rId27"/>
    <p:sldLayoutId id="2147483835" r:id="rId28"/>
    <p:sldLayoutId id="2147483653" r:id="rId29"/>
    <p:sldLayoutId id="2147483681" r:id="rId30"/>
    <p:sldLayoutId id="2147483669" r:id="rId31"/>
    <p:sldLayoutId id="2147483654" r:id="rId32"/>
    <p:sldLayoutId id="2147483822" r:id="rId33"/>
    <p:sldLayoutId id="2147483823" r:id="rId34"/>
    <p:sldLayoutId id="2147483676" r:id="rId35"/>
    <p:sldLayoutId id="2147483655"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202" name="Groep 201">
            <a:extLst>
              <a:ext uri="{FF2B5EF4-FFF2-40B4-BE49-F238E27FC236}">
                <a16:creationId xmlns:a16="http://schemas.microsoft.com/office/drawing/2014/main" id="{337B4616-B72D-4FA0-AD48-63A1112A287E}"/>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BF47E7A-C662-443B-AC92-167B0661DB8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EE8ED4ED-41B7-4AE3-85D9-6D470E8B29B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C84C0C83-0A72-44E0-BA74-E7D686365C16}"/>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206" name="Tekstvak 205">
              <a:extLst>
                <a:ext uri="{FF2B5EF4-FFF2-40B4-BE49-F238E27FC236}">
                  <a16:creationId xmlns:a16="http://schemas.microsoft.com/office/drawing/2014/main" id="{4D2EA43F-716F-414F-B2D6-DA6875BBFF6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207" name="Tekstvak 206">
              <a:extLst>
                <a:ext uri="{FF2B5EF4-FFF2-40B4-BE49-F238E27FC236}">
                  <a16:creationId xmlns:a16="http://schemas.microsoft.com/office/drawing/2014/main" id="{4F11612A-4310-45F4-8C77-0B82D08FB78D}"/>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8" name="Tekstvak 207">
              <a:extLst>
                <a:ext uri="{FF2B5EF4-FFF2-40B4-BE49-F238E27FC236}">
                  <a16:creationId xmlns:a16="http://schemas.microsoft.com/office/drawing/2014/main" id="{34955A59-8B0E-45D2-93EF-0AC8365DAF5B}"/>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aan </a:t>
              </a:r>
              <a:r>
                <a:rPr lang="en-US" sz="1100" b="0" err="1"/>
                <a:t>te</a:t>
              </a:r>
              <a:r>
                <a:rPr lang="en-US" sz="1100" b="0"/>
                <a:t> </a:t>
              </a:r>
              <a:r>
                <a:rPr lang="en-US" sz="1100" b="0" err="1"/>
                <a:t>geven</a:t>
              </a:r>
              <a:r>
                <a:rPr lang="en-US" sz="1100" b="0"/>
                <a:t> </a:t>
              </a:r>
              <a:r>
                <a:rPr lang="en-US" sz="1100" b="0" err="1"/>
                <a:t>dat</a:t>
              </a:r>
              <a:r>
                <a:rPr lang="en-US" sz="1100" b="0"/>
                <a:t> je een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9E2CA68F-A0B3-423E-B7E4-2B22655E0397}"/>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77D04CD7-ED50-4AA5-A37E-DA056A3EA508}"/>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C039B0E-FFBF-4400-A7F3-92A0BF3A32B8}"/>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EBDF6125-9A20-493A-B602-CB205452941E}"/>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AAE6FAC-12E4-46D0-A6B5-043013F5288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B4840B21-F3C6-4A12-A1E2-F7CAD93BE730}"/>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84F9C80-5B45-4ABB-AEE4-B463A1C68FE8}"/>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0AB74D77-7F28-4F40-B499-0B957A0F933F}"/>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245A522D-64A6-4857-989B-ED21FFE4D6E1}"/>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F71E5CA-9616-4F08-BF6A-B6B91C571D07}"/>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5AD481C2-40D5-401B-B6EC-868A57B3D1E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3144E590-11B6-438A-BEF4-1DD96D1EC85B}"/>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CC47DB4-BAA7-4DBB-8C0B-8BDBDB1F28DB}"/>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3E9E3B8B-DD14-40A7-8B2A-5A43A4982DC9}"/>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D8A4945F-F04A-4881-865D-AD3261C89F47}"/>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033F3895-2537-4E33-9348-6524E4D4DEF7}"/>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D5C7F5E-4830-49F0-A14B-8BFF5DF5433F}"/>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5EF8B20C-EC46-4471-B124-C8084C930AD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6FC83A63-B7C0-4B10-99E6-6B48E7BC798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4A9791FE-AAA7-4285-8619-A56D4AE18CC9}"/>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6664212D-D84C-4233-8539-8F115EE748E3}"/>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71C66246-E1A8-4172-A0FC-8BF0E03374C2}"/>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B68C7EA-B269-47E9-A15D-6AEC535B572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661F74B9-E18D-478A-8D09-11E251A52C7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8498D7BF-CFEB-4E9C-904B-1A414A24479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D19D5820-0527-4438-A6C5-85840061C848}"/>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C113F606-2548-49F1-B246-5AE61784318D}"/>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2DED2C34-F782-4DEB-B82D-8A69CADB1EE9}"/>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AD83A18F-F3AF-4526-91C0-8A93BCB79B99}"/>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7AFE71C8-41BF-4181-85D5-28D05026FFF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D6A72E17-BACA-4BC0-ADD8-69D10A2AB480}"/>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452F2C7B-D819-4C56-8B71-B8A2F357081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B7BADF2B-7AF7-4C53-9D60-D7DA84A0C198}"/>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695D8CA0-D1C6-433F-8DFC-1EAB4D5C431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517D5443-2124-4A75-BF99-7E3AB53434E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C3C58E34-AAEF-41F0-ADB9-E18AC9449CB9}"/>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018ACE8F-86C9-4C30-91A6-B9A56324880E}"/>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F4E0E1A-D65A-4ECB-817A-4DD5207716BD}"/>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D1A0D040-C989-44E4-BC5C-42C6AD577DD7}"/>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5D07008D-2B8C-4447-AF0B-8861EF89C69B}"/>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D48CFB4B-ABEA-4388-8FB0-E60DB9FA5F33}"/>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FF57443C-0BFB-432F-84E4-F35FABC0BB5F}"/>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EF4B08F5-5CAF-4A3F-9C84-E7570DCCEA02}"/>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8B97F22A-BB0F-4FBA-965F-67B231685991}"/>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C3722063-238A-458B-9C11-7C9833D0A84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CE654171-68EB-4B80-888B-76613B970D6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4DE609F4-7D77-45BD-A62D-F63F0CC320A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25597714-6348-49CA-8C2D-3F5EA35F5E22}"/>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A5EE778E-26A2-4011-BB3D-99EDD560542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F87ED467-FF67-467A-8035-460DBAB67960}"/>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F54954EE-E112-4447-A48A-DBE257AAC5D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EF98556-38E8-4A80-9214-E76A01060EA1}"/>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0E492C97-75DC-451F-B5E0-B78698FDE2DC}"/>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DC75D84C-2FF1-4B20-A188-13A084E4F7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E8016437-2D14-4418-B7D1-CDD6890A8AA5}"/>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699AF61E-A1FE-4AFB-B3CA-FDB429A88C81}"/>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71E2072E-16FD-4923-AEFA-011B5003E48B}"/>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FB2E6B5-E775-4B4D-B3B5-D036114D66CE}"/>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9706676C-B386-411F-81F4-31FDCB9FDE83}"/>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1FE5F23-7C8D-4BCA-9789-B13108B0EE8D}"/>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E07FD847-02F8-405C-BA22-0EBC822DF0F8}"/>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20066D6B-9D48-4851-93C9-476B894F541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Voeg</a:t>
            </a:r>
            <a:r>
              <a:rPr lang="en-US" sz="1400" b="0" i="0" u="none" kern="1200" noProof="0">
                <a:solidFill>
                  <a:schemeClr val="tx1"/>
                </a:solidFill>
                <a:latin typeface="+mn-lt"/>
                <a:ea typeface="+mn-ea"/>
                <a:cs typeface="+mn-cs"/>
              </a:rPr>
              <a:t> een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230700B-DF3E-49F8-BAA7-365939D84E69}"/>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11DC28C6-D4B1-469A-9996-B3264E7CAC5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79908424-CE65-4CEC-9AEA-7C182B4DB565}"/>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F4E95661-4EE4-4757-B3E8-45BFA31DF904}"/>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D2365C66-20A7-4485-B157-CFCAAE4F1C72}"/>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3BF54D-A617-47B9-B321-34F78AB4485E}"/>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8ADB2264-9376-4153-8AAE-C2FAD0547DB7}"/>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D9EEFEEC-A1CF-4751-B3C3-FEEBED085CAA}"/>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83476F9-5138-4331-83CA-84D5F7279113}"/>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FD9CDDD2-2888-415C-9EAF-4B7E1EC049A8}"/>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EFE619C6-B873-4177-AFB0-22B19A61F5A1}"/>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23C36673-3953-4EF0-826E-94D0268F0518}"/>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74BAA29D-2727-480E-838B-E6AE738DBC10}"/>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D99DC91-7CDD-4598-A287-A5CF8D5E3ABA}"/>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95B265C2-EF4F-4A34-AC64-6CD022CA0591}"/>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C23B0875-9E60-4603-899B-8E8164EC3199}"/>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8A675B9A-6DB4-464E-8A11-2F6C84D37A1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D55F5984-7125-4489-9464-AD5D0679FD1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77E51199-4289-4F31-81AD-0723BBD455F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480D4306-5754-47BD-B77F-F69BD3B6D879}"/>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5B2F7F44-36C3-46E5-B37F-4C1A306FEC14}"/>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B1C426EA-D80F-46F6-A2B6-1E6FA3970E34}"/>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2AC15375-0C4E-4ECB-B3B5-8F023D9092AF}"/>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032A5E42-6FCA-4F7B-BCF1-6E09B0A648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254C736C-9B08-49DD-A1D0-CDDAF5200A7C}"/>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6DF690CB-9E53-40E2-8E54-1DA83D5663F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58C69EBD-14AF-48CC-95D2-8F0B45F11494}"/>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7DA57417-EEF2-4A27-9A29-AAA2EB8847CE}"/>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9DEB8CF2-C780-4360-8440-E740AAF3539C}"/>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3CA85569-9DC4-4B6A-953C-8924E7B25831}"/>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B488DB2-60B1-43C7-B0C7-CB459CF8AC52}"/>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A4D130C6-5CB6-4479-B7BB-38A908A62E49}"/>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D5055583-FB23-460D-855E-E5255077A805}"/>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ED35F8DF-6378-495D-B79C-D396971B20F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895A9BED-F4CC-4CF3-9B61-A9B08162E384}"/>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9B4CB922-676C-4DF2-87EA-CF7E52F6114F}"/>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a:p>
        </p:txBody>
      </p:sp>
      <p:sp>
        <p:nvSpPr>
          <p:cNvPr id="220" name="Tijdelijke aanduiding voor dianummer 5">
            <a:extLst>
              <a:ext uri="{FF2B5EF4-FFF2-40B4-BE49-F238E27FC236}">
                <a16:creationId xmlns:a16="http://schemas.microsoft.com/office/drawing/2014/main" id="{2A5AD14C-1DC7-4628-87A4-CC5785E8A00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21" name="Gelijkbenige driehoek 220">
            <a:extLst>
              <a:ext uri="{FF2B5EF4-FFF2-40B4-BE49-F238E27FC236}">
                <a16:creationId xmlns:a16="http://schemas.microsoft.com/office/drawing/2014/main" id="{13A964E5-0B2E-4D21-8D9A-EA4DA3D8E76F}"/>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8EF42962-69CB-4B68-B078-CD992306E41F}"/>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774358201"/>
      </p:ext>
    </p:extLst>
  </p:cSld>
  <p:clrMap bg1="lt1" tx1="dk1" bg2="lt2" tx2="dk2" accent1="accent1" accent2="accent2" accent3="accent3" accent4="accent4" accent5="accent5" accent6="accent6" hlink="hlink" folHlink="folHlink"/>
  <p:sldLayoutIdLst>
    <p:sldLayoutId id="2147483687" r:id="rId1"/>
    <p:sldLayoutId id="214748382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831"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836" r:id="rId28"/>
    <p:sldLayoutId id="2147483712" r:id="rId29"/>
    <p:sldLayoutId id="2147483713" r:id="rId30"/>
    <p:sldLayoutId id="2147483714" r:id="rId31"/>
    <p:sldLayoutId id="2147483715" r:id="rId32"/>
    <p:sldLayoutId id="2147483820" r:id="rId33"/>
    <p:sldLayoutId id="2147483821" r:id="rId34"/>
    <p:sldLayoutId id="2147483716" r:id="rId35"/>
    <p:sldLayoutId id="2147483717"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202" name="Groep 201">
            <a:extLst>
              <a:ext uri="{FF2B5EF4-FFF2-40B4-BE49-F238E27FC236}">
                <a16:creationId xmlns:a16="http://schemas.microsoft.com/office/drawing/2014/main" id="{79D2790D-61BA-4832-BFEE-FEC9CD051E24}"/>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1B85706C-AFE0-414E-8E79-C76A58E2F69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C015D7B4-8A29-41A9-B1EE-A1390D627CE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74F7C295-7D65-4894-A7C0-98FA05FCC075}"/>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206" name="Tekstvak 205">
              <a:extLst>
                <a:ext uri="{FF2B5EF4-FFF2-40B4-BE49-F238E27FC236}">
                  <a16:creationId xmlns:a16="http://schemas.microsoft.com/office/drawing/2014/main" id="{69174531-AC82-4FE1-BCC3-555E13257ABE}"/>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207" name="Tekstvak 206">
              <a:extLst>
                <a:ext uri="{FF2B5EF4-FFF2-40B4-BE49-F238E27FC236}">
                  <a16:creationId xmlns:a16="http://schemas.microsoft.com/office/drawing/2014/main" id="{5415BED8-C978-4D5B-8483-BEBF2DCC9635}"/>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8" name="Tekstvak 207">
              <a:extLst>
                <a:ext uri="{FF2B5EF4-FFF2-40B4-BE49-F238E27FC236}">
                  <a16:creationId xmlns:a16="http://schemas.microsoft.com/office/drawing/2014/main" id="{173472FD-CD4B-451B-95A6-429F029C4D2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aan </a:t>
              </a:r>
              <a:r>
                <a:rPr lang="en-US" sz="1100" b="0" err="1"/>
                <a:t>te</a:t>
              </a:r>
              <a:r>
                <a:rPr lang="en-US" sz="1100" b="0"/>
                <a:t> </a:t>
              </a:r>
              <a:r>
                <a:rPr lang="en-US" sz="1100" b="0" err="1"/>
                <a:t>geven</a:t>
              </a:r>
              <a:r>
                <a:rPr lang="en-US" sz="1100" b="0"/>
                <a:t> </a:t>
              </a:r>
              <a:r>
                <a:rPr lang="en-US" sz="1100" b="0" err="1"/>
                <a:t>dat</a:t>
              </a:r>
              <a:r>
                <a:rPr lang="en-US" sz="1100" b="0"/>
                <a:t> je een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00A6A84C-4115-40B3-9F09-4766E87AF3C8}"/>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D539BCC1-AFB5-487F-BED5-3E6E85DCF7B5}"/>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40B4BE8D-5BCB-4A53-9D7B-7B7184F5D6EF}"/>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D307BD40-6D2B-47A3-A4A7-85840D20C82A}"/>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CD1F5677-AC13-4FA0-BA2E-317664B416B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60C67D43-0904-44B8-9818-C470CD0110CA}"/>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774CF6C-B714-412A-B4C8-A62D67C126A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C7371B05-5C25-4602-8D6B-7E00F00A6C65}"/>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4F2DD031-5A14-4435-8142-71A736D3CD3E}"/>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A93C44E7-5604-4B8A-9B8D-73FDAD3428A1}"/>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A345BA87-6327-4AC3-82A5-2B80D63B96C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827FB452-D581-4E0C-875F-9BE8680C32AF}"/>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E435F60-E3E9-4604-9F41-AF4D7CA462D5}"/>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A08FD154-4312-4D5C-8157-556F4755ECFC}"/>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C04021BA-5F77-41D7-8978-676227A0B0F1}"/>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29CAFD44-0BEC-4B78-9A5E-DDC2B76F94CE}"/>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9EE5CCD8-EF19-44E5-B3AE-69719FBDEE3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DDE6F321-0517-43FB-B313-03DCD589387D}"/>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16692A55-B9EA-445A-989E-7F54F59FE5A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67285B8C-F465-4244-A181-1C486543AD3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D0B2D202-E0F7-4870-9FAE-AD3DC24221ED}"/>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9A7960B-B00F-4EA3-B510-B15971E9691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7FF696A7-ACE1-4AE7-B3A8-09AC8F2248A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22AFF78-2C11-4CC4-8BBF-6ADE4073B7B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E9B418D1-D6CF-44A0-B15C-3061516C58A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355D99D5-EAD5-480F-A8FF-4ACF8762B7D1}"/>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B83F3CF1-F073-4FC8-9076-03025D1EB754}"/>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70861974-98FF-4396-99A5-13ED10EC4C96}"/>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CEEDDB00-ECA8-4B7A-8D92-A5EF3B1F3A2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36AE9E56-0480-463F-878E-8C4173E2CCB1}"/>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12914E9B-56C8-4AC3-A294-1562EA76D666}"/>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21372E90-CF59-49BD-BFB2-0DABE6658B8C}"/>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4487A68D-C23A-4B2D-8E63-844F930FD6BC}"/>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56D1BF94-A80C-48BE-BC67-0E33BAE7DB88}"/>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00EA4235-8605-4E92-952D-77756D42772F}"/>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07CFABEE-0A5B-4CDB-B030-FA3B36227FB3}"/>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F8D86776-7CBE-4843-8797-90E029B95B0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D33A884C-1715-4557-9F26-10EDFA127BFE}"/>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EA438AD9-06DD-4CBC-8AF4-87E2FBA5FE43}"/>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53FEFD4-2B0C-4301-B22A-DFE74EC1C0C3}"/>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C86DD0C3-AB19-454A-8007-10192687BE75}"/>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D4BDF35D-9237-43F3-BC29-F22C4E14FFFA}"/>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4AF78728-E97F-47A3-B086-78223170919A}"/>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C6B2177F-E21C-4650-AD4E-2B52F196DC5E}"/>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EC5B32B-B820-4869-A74E-5B22D7EBBEA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F154432F-EC21-41E3-9E94-073AA5785E3F}"/>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308D15D8-8E6F-47F5-8409-965025B3D6E6}"/>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8414143E-6059-4C2B-B032-F8C04EA6D076}"/>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7B67B92-E771-4A68-A632-58F096ABA72E}"/>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4C189204-439F-4689-B943-7F44DEF030F1}"/>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5BD3F7B0-5EBF-4EC0-9396-AB039600B5B8}"/>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B0FA653-80C9-4F9E-9222-008A8E42A59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FECD07F-78B8-4F06-825D-A1018ED1680B}"/>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8E4F1F3C-500D-4D80-AB77-7562D6D1D660}"/>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6E978A07-329B-44C7-8DF8-6CF22031FF52}"/>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E5E47C78-24B5-416E-936F-4A38EF65B06E}"/>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35A94ADF-D95D-42F3-B537-257DD9A74713}"/>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D5664513-A9AE-4049-AF7D-08A3D35EE58D}"/>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14B923A3-31CD-4CEA-AA04-213BD0383E2A}"/>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BBEDE65-BCE9-450D-8C7A-4EF9C2E2CEC7}"/>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B602044A-0688-4316-B6F7-358768CCA703}"/>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F4897978-1AEE-4A58-99F9-603EC18FC80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Voeg</a:t>
            </a:r>
            <a:r>
              <a:rPr lang="en-US" sz="1400" b="0" i="0" u="none" kern="1200" noProof="0">
                <a:solidFill>
                  <a:schemeClr val="tx1"/>
                </a:solidFill>
                <a:latin typeface="+mn-lt"/>
                <a:ea typeface="+mn-ea"/>
                <a:cs typeface="+mn-cs"/>
              </a:rPr>
              <a:t> een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E0AC057-2006-42FD-BC1C-AD9151222CAA}"/>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F026B8C1-7874-48CE-A429-49D8E8A7F138}"/>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81470F4C-40C5-48F0-8F59-BB3B7CC9069F}"/>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AD430F3-8263-4C79-AD7B-B653AC0150C5}"/>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1FD1E5E2-1733-4314-8A74-56B73BEAB7B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81315F53-03DF-4DFA-BC08-2B20F4B6A8F8}"/>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12C6510F-26D8-40EC-9EA9-C6F6EE529020}"/>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319086C2-C8D3-4395-A816-029F7285CA86}"/>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1870C858-E8BF-4885-B25F-CBDC41DCD5B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2AE20B47-9EDF-462A-8741-4994B4BF7FF4}"/>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9D3BDE-AF3B-4C3D-8C11-24D42F2E8343}"/>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FAFC1582-5A3E-4BB3-9CD6-1511D0EB211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D47F2F86-FCC6-4AA9-B52C-5B57402169E6}"/>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8ECC9567-BFC0-4384-8BE2-6672FB5C1526}"/>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2E6FABA9-A445-40BE-A9AF-FFF99D93935B}"/>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2A1EDBB2-32DD-4AF2-B9F0-7A49C1EF626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189FB129-70E2-4D05-A763-6AC3E7E0DE05}"/>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31D45454-3BD9-406C-AB07-C36C42D08CDF}"/>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D6EADDF-08B2-4C34-9A8E-791B96F42A5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9" name="Rechthoek 208">
                <a:extLst>
                  <a:ext uri="{FF2B5EF4-FFF2-40B4-BE49-F238E27FC236}">
                    <a16:creationId xmlns:a16="http://schemas.microsoft.com/office/drawing/2014/main" id="{EF44C6F3-3578-4F36-AA61-D86ADBEDBF6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7606D119-3495-4DBD-8819-E755E2B57D28}"/>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4E38ABF1-0D68-47D4-A416-EA750BCA7D0C}"/>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F7BD7D08-5EFE-4764-AC93-0A303E3AF01E}"/>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B950FBDB-7308-4117-ADC8-1961F4AA74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67FC4948-47AF-438C-8C1E-D0B455EE7B11}"/>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3F8934A-B664-4194-9CEF-DFE5631DEF5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16A47F3-C80D-4EE3-AE22-B2AFDB4E6A39}"/>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4D1376ED-6345-4868-93A5-42508ED87546}"/>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0" name="Tekstvak 209">
            <a:extLst>
              <a:ext uri="{FF2B5EF4-FFF2-40B4-BE49-F238E27FC236}">
                <a16:creationId xmlns:a16="http://schemas.microsoft.com/office/drawing/2014/main" id="{45518100-1A41-4B0D-AD0D-A139D14F6C30}"/>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1" name="Rechthoek 210">
            <a:extLst>
              <a:ext uri="{FF2B5EF4-FFF2-40B4-BE49-F238E27FC236}">
                <a16:creationId xmlns:a16="http://schemas.microsoft.com/office/drawing/2014/main" id="{FE436C7D-CB22-44CB-BFBC-C9EEBCB2AB14}"/>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12" name="Rechte verbindingslijn 211">
            <a:extLst>
              <a:ext uri="{FF2B5EF4-FFF2-40B4-BE49-F238E27FC236}">
                <a16:creationId xmlns:a16="http://schemas.microsoft.com/office/drawing/2014/main" id="{3C3CCF75-159B-467F-B97A-35121FD04641}"/>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3" name="Tekstvak 212">
            <a:extLst>
              <a:ext uri="{FF2B5EF4-FFF2-40B4-BE49-F238E27FC236}">
                <a16:creationId xmlns:a16="http://schemas.microsoft.com/office/drawing/2014/main" id="{81360F08-DB67-4C3B-885A-BA97F75EE2CD}"/>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4" name="Rechthoek 213">
            <a:extLst>
              <a:ext uri="{FF2B5EF4-FFF2-40B4-BE49-F238E27FC236}">
                <a16:creationId xmlns:a16="http://schemas.microsoft.com/office/drawing/2014/main" id="{C9D80042-C000-4681-AB07-3C521E19BB4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5" name="Rechte verbindingslijn 214">
            <a:extLst>
              <a:ext uri="{FF2B5EF4-FFF2-40B4-BE49-F238E27FC236}">
                <a16:creationId xmlns:a16="http://schemas.microsoft.com/office/drawing/2014/main" id="{3B5C84E6-F4F9-42B0-A093-DD1D7D2FC335}"/>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6" name="Tekstvak 215">
            <a:extLst>
              <a:ext uri="{FF2B5EF4-FFF2-40B4-BE49-F238E27FC236}">
                <a16:creationId xmlns:a16="http://schemas.microsoft.com/office/drawing/2014/main" id="{DC2D11CD-8C82-432F-9B80-D87E94008A6C}"/>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8" name="Tijdelijke aanduiding voor voettekst 4">
            <a:extLst>
              <a:ext uri="{FF2B5EF4-FFF2-40B4-BE49-F238E27FC236}">
                <a16:creationId xmlns:a16="http://schemas.microsoft.com/office/drawing/2014/main" id="{13B6C3F8-BAE0-4832-9D39-3C087C552B1A}"/>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a:p>
        </p:txBody>
      </p:sp>
      <p:sp>
        <p:nvSpPr>
          <p:cNvPr id="219" name="Tijdelijke aanduiding voor dianummer 5">
            <a:extLst>
              <a:ext uri="{FF2B5EF4-FFF2-40B4-BE49-F238E27FC236}">
                <a16:creationId xmlns:a16="http://schemas.microsoft.com/office/drawing/2014/main" id="{1C946A30-68AE-4A55-A82C-182CA64DD07F}"/>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20" name="Gelijkbenige driehoek 219">
            <a:extLst>
              <a:ext uri="{FF2B5EF4-FFF2-40B4-BE49-F238E27FC236}">
                <a16:creationId xmlns:a16="http://schemas.microsoft.com/office/drawing/2014/main" id="{A9FA56A9-AAF5-473C-8C39-F5EEC052ACFC}"/>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1" name="Graphic 220">
            <a:extLst>
              <a:ext uri="{FF2B5EF4-FFF2-40B4-BE49-F238E27FC236}">
                <a16:creationId xmlns:a16="http://schemas.microsoft.com/office/drawing/2014/main" id="{141E95A1-C777-4E7A-B816-9F46500AACE5}"/>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034266022"/>
      </p:ext>
    </p:extLst>
  </p:cSld>
  <p:clrMap bg1="lt1" tx1="dk1" bg2="lt2" tx2="dk2" accent1="accent1" accent2="accent2" accent3="accent3" accent4="accent4" accent5="accent5" accent6="accent6" hlink="hlink" folHlink="folHlink"/>
  <p:sldLayoutIdLst>
    <p:sldLayoutId id="2147483719" r:id="rId1"/>
    <p:sldLayoutId id="2147483828"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832"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837" r:id="rId28"/>
    <p:sldLayoutId id="2147483744" r:id="rId29"/>
    <p:sldLayoutId id="2147483745" r:id="rId30"/>
    <p:sldLayoutId id="2147483746" r:id="rId31"/>
    <p:sldLayoutId id="2147483747" r:id="rId32"/>
    <p:sldLayoutId id="2147483818" r:id="rId33"/>
    <p:sldLayoutId id="2147483819" r:id="rId34"/>
    <p:sldLayoutId id="2147483748" r:id="rId35"/>
    <p:sldLayoutId id="2147483749"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202" name="Groep 201">
            <a:extLst>
              <a:ext uri="{FF2B5EF4-FFF2-40B4-BE49-F238E27FC236}">
                <a16:creationId xmlns:a16="http://schemas.microsoft.com/office/drawing/2014/main" id="{E3C82B14-FD58-4489-B8E8-D7B3BB92B815}"/>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5AEEA41-7B34-4E62-A103-882C5B72A2FC}"/>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63BB8AE2-B794-4224-AF91-A384FA999B9D}"/>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B2ABA67B-599D-4D35-A6AF-6473A8D8EB48}"/>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206" name="Tekstvak 205">
              <a:extLst>
                <a:ext uri="{FF2B5EF4-FFF2-40B4-BE49-F238E27FC236}">
                  <a16:creationId xmlns:a16="http://schemas.microsoft.com/office/drawing/2014/main" id="{87EF8F5D-FF19-4DF9-99D9-16CDF59300D7}"/>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207" name="Tekstvak 206">
              <a:extLst>
                <a:ext uri="{FF2B5EF4-FFF2-40B4-BE49-F238E27FC236}">
                  <a16:creationId xmlns:a16="http://schemas.microsoft.com/office/drawing/2014/main" id="{97EABA2F-B021-40C5-A4A3-9A785FC4D992}"/>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8" name="Tekstvak 207">
              <a:extLst>
                <a:ext uri="{FF2B5EF4-FFF2-40B4-BE49-F238E27FC236}">
                  <a16:creationId xmlns:a16="http://schemas.microsoft.com/office/drawing/2014/main" id="{C276090B-9F17-452F-9E00-A0DEC98563B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aan </a:t>
              </a:r>
              <a:r>
                <a:rPr lang="en-US" sz="1100" b="0" err="1"/>
                <a:t>te</a:t>
              </a:r>
              <a:r>
                <a:rPr lang="en-US" sz="1100" b="0"/>
                <a:t> </a:t>
              </a:r>
              <a:r>
                <a:rPr lang="en-US" sz="1100" b="0" err="1"/>
                <a:t>geven</a:t>
              </a:r>
              <a:r>
                <a:rPr lang="en-US" sz="1100" b="0"/>
                <a:t> </a:t>
              </a:r>
              <a:r>
                <a:rPr lang="en-US" sz="1100" b="0" err="1"/>
                <a:t>dat</a:t>
              </a:r>
              <a:r>
                <a:rPr lang="en-US" sz="1100" b="0"/>
                <a:t> je een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98D4A381-B970-457D-A3F7-4B7B15C30702}"/>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9FBCF2B8-F63A-495A-8827-2924A74B1F2B}"/>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8FB37B4C-A8AE-45ED-B54F-7480A8013229}"/>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A8BA697D-B812-4E96-9BCE-2AFE6AC52FF0}"/>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1A4A0F3D-06A1-4FC5-B67E-25592EC704C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F6FBB937-1C18-4103-856A-4D34CC9F1A7F}"/>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6720935A-9312-4229-B4A8-2B49C3833F1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BA1F426A-174B-4760-AEBF-09E38FD4D1BE}"/>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EC6811D9-08F0-4A05-9A36-B23D25BD5A5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F1CA1563-9EC6-4ED2-A4AA-F69BA7AE6B20}"/>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189E7A70-26C9-4AFB-BDFC-6EF332A04278}"/>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B963B19D-5A17-484A-94FE-DD6777BF9C27}"/>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0EE70F17-9C54-40E7-98A6-E706E884AF1D}"/>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D67E76D9-E7A1-43AB-A146-7CAF013207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84B63FCA-EF70-4898-B408-BCC86353B88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DEA864DD-155E-48C7-BCD6-370CFBF727E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AE599D2-E513-4627-8170-A98E39652DE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EECC6BC3-EE19-49CF-8771-87BE7017C3FA}"/>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2A5E51EE-1F93-412C-94D6-904DF6000240}"/>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798F7488-8F30-4DC5-9708-A4DDEDCC1857}"/>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4E133CB6-6789-449E-A203-05A47698DB45}"/>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97EC6668-7851-47A8-B6CC-EA382300DB1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750E643-4D9B-4FA2-95E8-75AEDCB7E848}"/>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7431575E-D838-4B24-A414-E608C3A8F9C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6306AE03-C2FE-44AA-A86C-19E0783439BF}"/>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A46F8E71-5952-4D3E-8179-DAA1F6FF2BBD}"/>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8879CF09-6D6E-4ECE-A1C6-56AF29F2126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B1A15155-12B4-429E-B475-C4C604FA4931}"/>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BCF866BE-73AE-4153-9FF7-C252DDFD9F3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EA0DCD68-AE83-4FFE-B61F-E595AF09AB84}"/>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0B66E8F6-7851-44D0-8491-6A7C0213FD97}"/>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6D752743-D346-4D93-AB02-A7D4493F92F0}"/>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526295FF-D414-455B-9D52-280FEB9E2B7E}"/>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EA01C4B5-7122-4F93-BB83-7A2B211DDF2D}"/>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F822BFEE-2971-430B-A411-73B8A20D7422}"/>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97956EC6-A797-416A-AB19-4F41A5AC0660}"/>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2714568C-D333-4B68-B859-71A7C5F19150}"/>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561D078-DB3C-4E22-9B4D-93EE91D19EB4}"/>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1CD4364C-9877-4666-BD2D-ED86D498E1EA}"/>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FD9AC5E-4ADC-46A9-9FF1-9CA0621755A5}"/>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8F7156DF-4EFF-4234-B24D-6DE2C7A7F57A}"/>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1E321722-7D67-4C04-8B73-A48864DDCD3B}"/>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56F8193A-170F-4E82-B5BD-E5F7AFD85FE9}"/>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FF1D0293-B0BC-4542-8C91-BEA0D9C3C916}"/>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382E3D1A-3790-4DCE-8643-0319AAAF292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4D1173C0-3533-46BC-8E8F-F7FE7FC3F9C9}"/>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6FACF12B-7130-48EA-9ADA-99FC752E9C72}"/>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110172C7-0D7D-4334-BF0B-BD75CB043F0F}"/>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C216B2DC-7947-435D-A2E6-64F04478CAC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D2B5151F-A64F-4559-BA2D-C85F14DA0C0D}"/>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ECDC35F5-269B-4EF1-95F7-3B3CBE92EA5F}"/>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A5356815-9666-4BD4-8788-29C391A7A9FE}"/>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804A109-22E9-4CB1-AB74-1DE2C4F05430}"/>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24FFBE55-4430-4B58-9BE2-C1AF9CD7A9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7D04BCF-35E9-4688-9D8B-9C30B94BCA1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BE6B5E7F-CB60-4C7B-B175-D73283D8F713}"/>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99FEC418-AED2-4422-9915-67BECFA56901}"/>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1F1D06C-3D9F-443B-BF73-BB86439E35A5}"/>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58064339-12F2-4931-845E-383A89F699BC}"/>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4E11B57-18BA-47B5-A8E2-6B7975413E31}"/>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1DE44053-25CB-4770-A049-5203E22EE9B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594BE81C-A633-4FE6-B6D1-FF91C2740B7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Voeg</a:t>
            </a:r>
            <a:r>
              <a:rPr lang="en-US" sz="1400" b="0" i="0" u="none" kern="1200" noProof="0">
                <a:solidFill>
                  <a:schemeClr val="tx1"/>
                </a:solidFill>
                <a:latin typeface="+mn-lt"/>
                <a:ea typeface="+mn-ea"/>
                <a:cs typeface="+mn-cs"/>
              </a:rPr>
              <a:t> een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FCBFC8A4-B2EE-44B8-848B-9A95AC1DE998}"/>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542A3667-8C78-4D17-9C47-C2A3D961F89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F3325D7D-3A7A-4061-9A7D-D23835A4F733}"/>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80B236B-55B9-432F-A26A-C90C2FDC8441}"/>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99701DA7-3884-425C-8370-F1FC98140FB5}"/>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0868CD-4CBE-4B46-A097-1763A116FF0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4D7E31B0-9AC1-4111-8007-E1D8333FF9E5}"/>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8D3F563A-2A14-4D49-893D-B95D4B4B0B72}"/>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7B9DAB44-73EC-41C6-B83D-209B84F1A039}"/>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1C42B846-E975-430D-800E-CCA740CCDF51}"/>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B607F746-1270-486C-A06B-DF99FD84F690}"/>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47F9AC5E-08CE-4D7F-BFBB-AD4FED728F4E}"/>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1D5428DE-3D53-425A-B720-8A7C9C890A73}"/>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4ED90AF3-2DD7-4B51-99C9-073F3F01191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3BA85AC8-922E-4421-AAC6-9C14FF9EDD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DEEDDE18-DA2E-4D5D-8E54-DE9E8D4AD33C}"/>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285C285F-81B8-4C23-A1B3-B06B28E8083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603576D2-6A4E-4BB9-A3B3-AD341D678F98}"/>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9A387549-7ADF-4D02-B721-242DA144A5C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3EB5EB6E-EE69-431B-B491-C2A374AE7F9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1A1863B5-02D0-4E97-91BE-60A0CCE16F6C}"/>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661B6721-61AD-4794-9950-054895B299D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9433020F-E140-4A7C-9F4C-6A3D0A5AC377}"/>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9E7DFDEF-C7E0-4943-96B3-5ABD153EC03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E48C9AB6-9FED-4334-ADF7-F2FA3342080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AD9B443-8BEA-4E51-8F5A-02F577E86374}"/>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796D9F70-2E4A-44C7-A058-12F674880F38}"/>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DFC091D6-F540-4D08-8CAE-71464A485D90}"/>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03883F06-380E-4E30-A1F2-EBB078C204C6}"/>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0FE41D34-81EC-4E45-8253-627906F43B2A}"/>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3F76312-4C75-45D1-98D4-D5CD751F467E}"/>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0D3A9DA8-941D-41CE-917D-DD5EEF9F92D2}"/>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8B094935-3CD9-4106-91B7-2C346430A169}"/>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C2D77F95-CD02-4A8D-8793-1D111AB3206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EC4340D2-575B-47BC-9250-33CF0E7022ED}"/>
              </a:ext>
            </a:extLst>
          </p:cNvPr>
          <p:cNvSpPr txBox="1"/>
          <p:nvPr userDrawn="1"/>
        </p:nvSpPr>
        <p:spPr>
          <a:xfrm>
            <a:off x="-3379986" y="2189940"/>
            <a:ext cx="2695052"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05BA74DF-3C01-4DD2-AADB-C4DFE292E757}"/>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a:p>
        </p:txBody>
      </p:sp>
      <p:sp>
        <p:nvSpPr>
          <p:cNvPr id="220" name="Tijdelijke aanduiding voor dianummer 5">
            <a:extLst>
              <a:ext uri="{FF2B5EF4-FFF2-40B4-BE49-F238E27FC236}">
                <a16:creationId xmlns:a16="http://schemas.microsoft.com/office/drawing/2014/main" id="{BC217430-3DD0-4955-829F-C26687B50FC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21" name="Gelijkbenige driehoek 220">
            <a:extLst>
              <a:ext uri="{FF2B5EF4-FFF2-40B4-BE49-F238E27FC236}">
                <a16:creationId xmlns:a16="http://schemas.microsoft.com/office/drawing/2014/main" id="{EF6026CA-618B-42CE-B0B6-0CF621A9B3C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3F9465E0-C669-42FC-B52B-B40EBD305FA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390162837"/>
      </p:ext>
    </p:extLst>
  </p:cSld>
  <p:clrMap bg1="lt1" tx1="dk1" bg2="lt2" tx2="dk2" accent1="accent1" accent2="accent2" accent3="accent3" accent4="accent4" accent5="accent5" accent6="accent6" hlink="hlink" folHlink="folHlink"/>
  <p:sldLayoutIdLst>
    <p:sldLayoutId id="2147483783" r:id="rId1"/>
    <p:sldLayoutId id="2147483829"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833"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38" r:id="rId28"/>
    <p:sldLayoutId id="2147483808" r:id="rId29"/>
    <p:sldLayoutId id="2147483809" r:id="rId30"/>
    <p:sldLayoutId id="2147483810" r:id="rId31"/>
    <p:sldLayoutId id="2147483811" r:id="rId32"/>
    <p:sldLayoutId id="2147483816" r:id="rId33"/>
    <p:sldLayoutId id="2147483817" r:id="rId34"/>
    <p:sldLayoutId id="2147483812" r:id="rId35"/>
    <p:sldLayoutId id="2147483813"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grpSp>
        <p:nvGrpSpPr>
          <p:cNvPr id="105" name="Groep 104">
            <a:extLst>
              <a:ext uri="{FF2B5EF4-FFF2-40B4-BE49-F238E27FC236}">
                <a16:creationId xmlns:a16="http://schemas.microsoft.com/office/drawing/2014/main" id="{F7F7F105-BA88-4225-969B-361455E75496}"/>
              </a:ext>
            </a:extLst>
          </p:cNvPr>
          <p:cNvGrpSpPr/>
          <p:nvPr userDrawn="1"/>
        </p:nvGrpSpPr>
        <p:grpSpPr>
          <a:xfrm>
            <a:off x="12553509" y="39215"/>
            <a:ext cx="4099182" cy="5954168"/>
            <a:chOff x="12553509" y="39215"/>
            <a:chExt cx="4099182" cy="5954168"/>
          </a:xfrm>
        </p:grpSpPr>
        <p:sp>
          <p:nvSpPr>
            <p:cNvPr id="106" name="Rechthoek 105">
              <a:extLst>
                <a:ext uri="{FF2B5EF4-FFF2-40B4-BE49-F238E27FC236}">
                  <a16:creationId xmlns:a16="http://schemas.microsoft.com/office/drawing/2014/main" id="{6844D297-0770-4D55-ACF8-DA361A710306}"/>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7" name="Rechthoek 106">
              <a:extLst>
                <a:ext uri="{FF2B5EF4-FFF2-40B4-BE49-F238E27FC236}">
                  <a16:creationId xmlns:a16="http://schemas.microsoft.com/office/drawing/2014/main" id="{77430174-2805-4E49-BDF8-53451CF88E54}"/>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Tekstvak 107">
              <a:extLst>
                <a:ext uri="{FF2B5EF4-FFF2-40B4-BE49-F238E27FC236}">
                  <a16:creationId xmlns:a16="http://schemas.microsoft.com/office/drawing/2014/main" id="{09A703ED-A51E-414D-A231-0A1261A2E957}"/>
                </a:ext>
              </a:extLst>
            </p:cNvPr>
            <p:cNvSpPr txBox="1"/>
            <p:nvPr userDrawn="1"/>
          </p:nvSpPr>
          <p:spPr>
            <a:xfrm>
              <a:off x="12664744" y="53066"/>
              <a:ext cx="3601951" cy="400110"/>
            </a:xfrm>
            <a:prstGeom prst="rect">
              <a:avLst/>
            </a:prstGeom>
            <a:noFill/>
          </p:spPr>
          <p:txBody>
            <a:bodyPr wrap="square" rtlCol="0">
              <a:spAutoFit/>
            </a:bodyPr>
            <a:lstStyle/>
            <a:p>
              <a:r>
                <a:rPr lang="nl-BE" sz="2000" b="1">
                  <a:solidFill>
                    <a:schemeClr val="accent1"/>
                  </a:solidFill>
                </a:rPr>
                <a:t>Voor wie is deze dia?</a:t>
              </a:r>
            </a:p>
          </p:txBody>
        </p:sp>
        <p:sp>
          <p:nvSpPr>
            <p:cNvPr id="109" name="Tekstvak 108">
              <a:extLst>
                <a:ext uri="{FF2B5EF4-FFF2-40B4-BE49-F238E27FC236}">
                  <a16:creationId xmlns:a16="http://schemas.microsoft.com/office/drawing/2014/main" id="{40660016-BB3E-4518-BEF1-C5081CB29104}"/>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Bijkomende problemen met dia's die vol staan met tekst:</a:t>
              </a:r>
              <a:endParaRPr lang="en-US" sz="1100"/>
            </a:p>
            <a:p>
              <a:pPr marL="171450" indent="-171450">
                <a:buClr>
                  <a:schemeClr val="accent3"/>
                </a:buClr>
                <a:buFont typeface="Arial" panose="020B0604020202020204" pitchFamily="34" charset="0"/>
                <a:buChar char="+"/>
              </a:pPr>
              <a:r>
                <a:rPr lang="nl-BE" sz="1100"/>
                <a:t>Ze verleiden de spreker om de tekst woordelijk voor te lezen.</a:t>
              </a:r>
            </a:p>
            <a:p>
              <a:pPr marL="171450" indent="-171450">
                <a:buClr>
                  <a:schemeClr val="accent3"/>
                </a:buClr>
                <a:buFont typeface="Arial" panose="020B0604020202020204" pitchFamily="34" charset="0"/>
                <a:buChar char="+"/>
              </a:pPr>
              <a:r>
                <a:rPr lang="nl-BE" sz="1100"/>
                <a:t>als gevolg daarvan, vermoeien zij het publiek</a:t>
              </a:r>
            </a:p>
            <a:p>
              <a:pPr marL="171450" indent="-171450">
                <a:buClr>
                  <a:schemeClr val="accent3"/>
                </a:buClr>
                <a:buFont typeface="Arial" panose="020B0604020202020204" pitchFamily="34" charset="0"/>
                <a:buChar char="+"/>
              </a:pPr>
              <a:r>
                <a:rPr lang="nl-BE" sz="1100"/>
                <a:t>ze trekken de aandacht van de spreker weg van hen.</a:t>
              </a:r>
            </a:p>
            <a:p>
              <a:pPr marL="171450" indent="-171450">
                <a:buClr>
                  <a:schemeClr val="accent3"/>
                </a:buClr>
                <a:buFont typeface="Arial" panose="020B0604020202020204" pitchFamily="34" charset="0"/>
                <a:buChar char="+"/>
              </a:pPr>
              <a:r>
                <a:rPr lang="nl-BE" sz="1100"/>
                <a:t>ze zijn vooral saai en inspiratieloos</a:t>
              </a:r>
              <a:endParaRPr lang="en-US" sz="1100"/>
            </a:p>
          </p:txBody>
        </p:sp>
        <p:sp>
          <p:nvSpPr>
            <p:cNvPr id="110" name="Tekstvak 109">
              <a:extLst>
                <a:ext uri="{FF2B5EF4-FFF2-40B4-BE49-F238E27FC236}">
                  <a16:creationId xmlns:a16="http://schemas.microsoft.com/office/drawing/2014/main" id="{0DBE2349-21E4-44CF-A5A7-C0A915E9AC3F}"/>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a:p>
            <a:p>
              <a:pPr marL="0" indent="0">
                <a:buClr>
                  <a:schemeClr val="accent3"/>
                </a:buClr>
                <a:buFont typeface="Arial" panose="020B0604020202020204" pitchFamily="34" charset="0"/>
                <a:buNone/>
              </a:pPr>
              <a:r>
                <a:rPr lang="nl-BE" sz="1100"/>
                <a:t>En dus moet je jezelf bij elke dia afvragen:</a:t>
              </a:r>
            </a:p>
            <a:p>
              <a:pPr marL="0" indent="0">
                <a:buClr>
                  <a:schemeClr val="accent3"/>
                </a:buClr>
                <a:buFont typeface="Arial" panose="020B0604020202020204" pitchFamily="34" charset="0"/>
                <a:buNone/>
              </a:pPr>
              <a:r>
                <a:rPr lang="nl-BE" sz="1100" b="1"/>
                <a:t>'Helpt deze dia mijn publiek of helpt deze dia mij om het verhaal beter te onthouden? </a:t>
              </a:r>
              <a:r>
                <a:rPr lang="nl-BE" sz="1100" b="0"/>
                <a:t>In het laatste geval is het beter om de dia weg te laten.</a:t>
              </a:r>
              <a:endParaRPr lang="en-US" sz="1100" b="0"/>
            </a:p>
          </p:txBody>
        </p:sp>
        <p:sp>
          <p:nvSpPr>
            <p:cNvPr id="202" name="Tekstvak 201">
              <a:extLst>
                <a:ext uri="{FF2B5EF4-FFF2-40B4-BE49-F238E27FC236}">
                  <a16:creationId xmlns:a16="http://schemas.microsoft.com/office/drawing/2014/main" id="{763E572D-8D56-439F-8C62-2DA14CFF5E5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a:p>
            <a:p>
              <a:pPr marL="0" indent="0">
                <a:buClr>
                  <a:schemeClr val="accent3"/>
                </a:buClr>
                <a:buFont typeface="Arial" panose="020B0604020202020204" pitchFamily="34" charset="0"/>
                <a:buNone/>
              </a:pPr>
              <a:r>
                <a:rPr lang="en-US" sz="1100" b="0" err="1"/>
                <a:t>Gebruik</a:t>
              </a:r>
              <a:r>
                <a:rPr lang="en-US" sz="1100" b="0"/>
                <a:t> de </a:t>
              </a:r>
              <a:r>
                <a:rPr lang="en-US" sz="1100" b="0" err="1"/>
                <a:t>titelslides</a:t>
              </a:r>
              <a:r>
                <a:rPr lang="en-US" sz="1100" b="0"/>
                <a:t> om aan </a:t>
              </a:r>
              <a:r>
                <a:rPr lang="en-US" sz="1100" b="0" err="1"/>
                <a:t>te</a:t>
              </a:r>
              <a:r>
                <a:rPr lang="en-US" sz="1100" b="0"/>
                <a:t> </a:t>
              </a:r>
              <a:r>
                <a:rPr lang="en-US" sz="1100" b="0" err="1"/>
                <a:t>geven</a:t>
              </a:r>
              <a:r>
                <a:rPr lang="en-US" sz="1100" b="0"/>
                <a:t> </a:t>
              </a:r>
              <a:r>
                <a:rPr lang="en-US" sz="1100" b="0" err="1"/>
                <a:t>dat</a:t>
              </a:r>
              <a:r>
                <a:rPr lang="en-US" sz="1100" b="0"/>
                <a:t> je een </a:t>
              </a:r>
              <a:r>
                <a:rPr lang="en-US" sz="1100" b="0" err="1"/>
                <a:t>ander</a:t>
              </a:r>
              <a:r>
                <a:rPr lang="en-US" sz="1100" b="0"/>
                <a:t> </a:t>
              </a:r>
              <a:r>
                <a:rPr lang="en-US" sz="1100" b="0" err="1"/>
                <a:t>hoofdstuk</a:t>
              </a:r>
              <a:r>
                <a:rPr lang="en-US" sz="1100" b="0"/>
                <a:t> </a:t>
              </a:r>
              <a:r>
                <a:rPr lang="en-US" sz="1100" b="0" err="1"/>
                <a:t>begint</a:t>
              </a:r>
              <a:r>
                <a:rPr lang="en-US" sz="1100" b="0"/>
                <a:t>. </a:t>
              </a:r>
            </a:p>
          </p:txBody>
        </p:sp>
      </p:grpSp>
      <p:grpSp>
        <p:nvGrpSpPr>
          <p:cNvPr id="113" name="Groep 112">
            <a:extLst>
              <a:ext uri="{FF2B5EF4-FFF2-40B4-BE49-F238E27FC236}">
                <a16:creationId xmlns:a16="http://schemas.microsoft.com/office/drawing/2014/main" id="{38C6B368-5F2E-4ABF-8435-569C2AC234E0}"/>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1BBB69CB-2EE6-4036-BEDD-CFF42845F7CA}"/>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54B00CA-E98B-44D5-ACFE-D81E38BD2963}"/>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29D6026E-224F-4A4E-B0F4-07C6D3FCF509}"/>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3BC9AC3-A01F-4380-9EC6-7E9CE8975D7C}"/>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49191659-E279-428D-8D5B-011F4F0F193E}"/>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3AD53AD9-CC49-4AF0-AF83-98AE29E26213}"/>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F397367F-5278-4F1F-BD89-9CD1337DA27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FD688C6C-184D-4102-95F2-D5191A6040F2}"/>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BC86BFF-48F4-443C-8875-83162CEE164A}"/>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88A0D011-1A67-43DD-B9CA-F9E4E92145F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F621E52A-9CDF-4351-A501-E7B73A1DD6AC}"/>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83074CE4-9BB2-4ABE-B6AB-03F20F344683}"/>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62E850BE-DFE7-42FC-9E37-D8A7A0557D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45A26D85-0F81-450A-AB7B-FA85706BE2C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9FFD7C61-04CF-49BD-88C9-1B1C843DB4BA}"/>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D0AFE915-1B34-4F9C-997A-64DA758144E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851538EC-CE24-4CFB-B2A6-60C5C6ACC9F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8EF61C1A-919A-4E84-81E5-848266F4FAB5}"/>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30ADF51A-3761-4D2C-811B-A0D1F674F3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C3EA2A81-D0B8-41FC-BBC0-97CA735BF78B}"/>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3C6F873-8983-4354-A6A3-73EEC85BBDA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EDA11024-0764-4C82-AB3D-E9B2AF9D427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AE53FFB-ACB0-4307-AA9B-D3F3CD3FC08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23B2DF55-A1DF-4EC6-B54F-538EBADADA6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8B7F9445-864C-4850-A04F-9BC84D961E02}"/>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4C086923-85CF-4814-8D26-AA806152C9A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A917314A-D0E1-4EA2-AC93-2FD331CC0B97}"/>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D048ABAE-8713-4B53-ABDD-FAF5D1B7A59F}"/>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D7CB9469-A47D-478E-BA4E-9948336A286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B2DA6DA5-5AA5-4D83-924F-8676D725E1C8}"/>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706F8B01-4515-443F-AE94-C39E9E361D4B}"/>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79825436-E20B-4F6A-BBCE-271C67CDB789}"/>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46A2D469-389E-46D2-B5E1-AE706B647BCF}"/>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4AC56626-DA9E-4F13-8FC7-83F33EF2361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EB994BDD-9C57-460A-89EA-882F85D045AA}"/>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32D8C2AE-CA59-43B7-9888-8E776FC21A33}"/>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31824D39-C9F7-40CA-97A1-C39F9C59C3F8}"/>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F5F067FA-B042-4DF4-AC2D-A05A307D59E8}"/>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980C1E02-351F-485A-AB99-182F53CBBE12}"/>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E1AC5CBF-F4C5-4ED4-B8AD-22EF9E2550F9}"/>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B5A8974E-2148-45EA-AC3C-ADCA4F01DF60}"/>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F42D2C5A-136B-45D7-870C-5EF32CE551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1FE38BB7-7223-485E-B270-CD13988D6D63}"/>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9EE889E-1326-454C-9638-36FE5CA98732}"/>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AD0D0B72-15B7-4BB9-8972-CE991BDAE144}"/>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C751BFE2-60A5-41A5-9093-C99B835808F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31E70E42-3A80-43C1-9E81-89991548F9F0}"/>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AEFC4A7-A3CB-440C-AE0E-00C47181D323}"/>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6FBB68A0-D899-41D6-A99D-3399A2110C1B}"/>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A32364F0-A5D8-43E0-94DF-C3343A9F051D}"/>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128A6161-14E6-4A92-8575-32AC71826FCD}"/>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6805E32B-5945-4B49-BDCB-CEEC7E9F5CF2}"/>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C58EEBB2-EDF2-4C5B-A776-73D059F45437}"/>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291E9DE-485A-4208-904A-237A5A7AAE81}"/>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D1D34145-6243-487A-A361-CCB4F17CDA62}"/>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F1FEA8B1-4096-4537-8569-AC73D49181F5}"/>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4BC2AD9E-C613-4773-95A1-50139C7B8D1F}"/>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F4BF7876-82D9-49B6-87CB-682B324FE6C8}"/>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A7D588C-C297-4C97-95C5-7898341A723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a:t>Vierde niveau (18 </a:t>
              </a:r>
              <a:r>
                <a:rPr lang="nl-BE" err="1"/>
                <a:t>pt</a:t>
              </a:r>
              <a:r>
                <a:rPr lang="nl-BE"/>
                <a:t>)</a:t>
              </a:r>
            </a:p>
          </p:txBody>
        </p:sp>
        <p:sp>
          <p:nvSpPr>
            <p:cNvPr id="116" name="Tijdelijke aanduiding voor tekst 2">
              <a:extLst>
                <a:ext uri="{FF2B5EF4-FFF2-40B4-BE49-F238E27FC236}">
                  <a16:creationId xmlns:a16="http://schemas.microsoft.com/office/drawing/2014/main" id="{56E9D2AD-632D-45C8-BE2B-7F68F37ADC74}"/>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a:t>Vijfde niveau (16 </a:t>
              </a:r>
              <a:r>
                <a:rPr lang="nl-BE" err="1"/>
                <a:t>pt</a:t>
              </a:r>
              <a:r>
                <a:rPr lang="nl-BE"/>
                <a:t>)</a:t>
              </a:r>
            </a:p>
          </p:txBody>
        </p:sp>
      </p:grpSp>
      <p:sp>
        <p:nvSpPr>
          <p:cNvPr id="174" name="Rechthoek 173">
            <a:extLst>
              <a:ext uri="{FF2B5EF4-FFF2-40B4-BE49-F238E27FC236}">
                <a16:creationId xmlns:a16="http://schemas.microsoft.com/office/drawing/2014/main" id="{F0C3BDFE-14DC-40BB-B123-D561FFF5C24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Voeg</a:t>
            </a:r>
            <a:r>
              <a:rPr lang="en-US" sz="1400" b="0" i="0" u="none" kern="1200" noProof="0">
                <a:solidFill>
                  <a:schemeClr val="tx1"/>
                </a:solidFill>
                <a:latin typeface="+mn-lt"/>
                <a:ea typeface="+mn-ea"/>
                <a:cs typeface="+mn-cs"/>
              </a:rPr>
              <a:t> een </a:t>
            </a:r>
            <a:r>
              <a:rPr lang="en-US" sz="1400" b="0" i="0" u="none" kern="1200" noProof="0" err="1">
                <a:solidFill>
                  <a:schemeClr val="tx1"/>
                </a:solidFill>
                <a:latin typeface="+mn-lt"/>
                <a:ea typeface="+mn-ea"/>
                <a:cs typeface="+mn-cs"/>
              </a:rPr>
              <a:t>afbeelding</a:t>
            </a:r>
            <a:r>
              <a:rPr lang="en-US" sz="1400" b="0" i="0" u="none" kern="1200" noProof="0">
                <a:solidFill>
                  <a:schemeClr val="tx1"/>
                </a:solidFill>
                <a:latin typeface="+mn-lt"/>
                <a:ea typeface="+mn-ea"/>
                <a:cs typeface="+mn-cs"/>
              </a:rPr>
              <a:t> of film toe</a:t>
            </a:r>
            <a:endParaRPr lang="nl-NL" sz="1400" b="0" i="0" u="none" kern="1200" noProof="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5F393307-C3A1-4D54-9BC0-71CF951D8A65}"/>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7B8C669A-67D3-482F-8941-3DFC577DB472}"/>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BE76175A-D5EF-461F-83E6-42041D7C1884}"/>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EEF39C44-02A3-4270-BB89-A4C2B6E81123}"/>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8499063D-DA09-4F33-9825-B1408495EB0A}"/>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B17E66AB-3BCA-4A08-AC3C-AD5149A04837}"/>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66518E0A-26D5-4AC1-BB78-8B102870631D}"/>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6BDA796F-AABC-4BB0-9B10-EEEF4BF8FB69}"/>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983FF75-9D1C-4D54-A883-275A874D2730}"/>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7EF5993C-8B24-4F3D-A964-6E83FF61C856}"/>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827803-7AF8-4BFE-B9D7-E0AE922F2D24}"/>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1C476C4D-A37B-4D78-ACE2-A2B8C9F46D2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FA57998C-208A-4BF5-96D7-F90302877D6B}"/>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3D62B45-0FF7-498E-B230-5F81D344FDD9}"/>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B0EA2B41-470A-4E20-B094-3B92BC33123D}"/>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F8CF700C-FCEB-4DF0-AD55-A22FE4A2DEC7}"/>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B479AC17-3F93-4343-ACBC-532AB3FAE8CD}"/>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EDDA5A76-0E59-4C0B-9F9B-9FAA61BE6200}"/>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1D70248-863A-47A0-BD74-2198C93F9655}"/>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4" name="Rechthoek 203">
                <a:extLst>
                  <a:ext uri="{FF2B5EF4-FFF2-40B4-BE49-F238E27FC236}">
                    <a16:creationId xmlns:a16="http://schemas.microsoft.com/office/drawing/2014/main" id="{71F5A2B8-2583-482A-A5CC-D341F4F975C8}"/>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ACCB000E-7BD4-42AC-92BD-3E9C6240B30A}"/>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EF2DD176-3CD3-4561-AB69-721079358FAD}"/>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1A9364C5-C3B9-4EDB-8AF0-99B9995CBC90}"/>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63978172-5099-4952-95E9-D84D76D5ECA0}"/>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8C960D65-255D-47AB-9E9E-84A15B7A0FFB}"/>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E7484299-6824-4663-A404-04EFFA83634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4A45A60-02C4-432C-A8D6-375A6C2C5AA6}"/>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00E78010-1377-48E1-88E6-C03C65DCEAEF}"/>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05" name="Tekstvak 204">
            <a:extLst>
              <a:ext uri="{FF2B5EF4-FFF2-40B4-BE49-F238E27FC236}">
                <a16:creationId xmlns:a16="http://schemas.microsoft.com/office/drawing/2014/main" id="{D2008E78-9E80-41C3-B39E-382D2B2F04E7}"/>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06" name="Rechthoek 205">
            <a:extLst>
              <a:ext uri="{FF2B5EF4-FFF2-40B4-BE49-F238E27FC236}">
                <a16:creationId xmlns:a16="http://schemas.microsoft.com/office/drawing/2014/main" id="{CF963818-357C-49E9-8072-616A26B7BA9D}"/>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Voettekst</a:t>
            </a:r>
            <a:r>
              <a:rPr lang="en-US" sz="1400" b="0" i="0" u="none" kern="1200" noProof="0">
                <a:solidFill>
                  <a:schemeClr val="tx1"/>
                </a:solidFill>
                <a:latin typeface="+mn-lt"/>
                <a:ea typeface="+mn-ea"/>
                <a:cs typeface="+mn-cs"/>
              </a:rPr>
              <a:t> </a:t>
            </a:r>
            <a:r>
              <a:rPr lang="en-US" sz="1400" b="0" i="0" u="none" kern="1200" noProof="0" err="1">
                <a:solidFill>
                  <a:schemeClr val="tx1"/>
                </a:solidFill>
                <a:latin typeface="+mn-lt"/>
                <a:ea typeface="+mn-ea"/>
                <a:cs typeface="+mn-cs"/>
              </a:rPr>
              <a:t>aanpassen</a:t>
            </a:r>
            <a:r>
              <a:rPr lang="en-US" sz="1400" b="0" i="0" u="none" kern="1200" noProof="0">
                <a:solidFill>
                  <a:schemeClr val="tx1"/>
                </a:solidFill>
                <a:latin typeface="+mn-lt"/>
                <a:ea typeface="+mn-ea"/>
                <a:cs typeface="+mn-cs"/>
              </a:rPr>
              <a:t> van de </a:t>
            </a:r>
            <a:r>
              <a:rPr lang="en-US" sz="1400" b="0" i="0" u="none" kern="1200" noProof="0" err="1">
                <a:solidFill>
                  <a:schemeClr val="tx1"/>
                </a:solidFill>
                <a:latin typeface="+mn-lt"/>
                <a:ea typeface="+mn-ea"/>
                <a:cs typeface="+mn-cs"/>
              </a:rPr>
              <a:t>presentatie</a:t>
            </a:r>
            <a:endParaRPr lang="nl-NL" sz="1400" b="0" i="0" u="none" kern="1200" noProof="0">
              <a:solidFill>
                <a:schemeClr val="tx1"/>
              </a:solidFill>
              <a:latin typeface="+mn-lt"/>
              <a:ea typeface="+mn-ea"/>
              <a:cs typeface="+mn-cs"/>
            </a:endParaRPr>
          </a:p>
        </p:txBody>
      </p:sp>
      <p:cxnSp>
        <p:nvCxnSpPr>
          <p:cNvPr id="207" name="Rechte verbindingslijn 206">
            <a:extLst>
              <a:ext uri="{FF2B5EF4-FFF2-40B4-BE49-F238E27FC236}">
                <a16:creationId xmlns:a16="http://schemas.microsoft.com/office/drawing/2014/main" id="{2F103C07-FA6B-4EA2-81E1-1483271B9506}"/>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08" name="Tekstvak 207">
            <a:extLst>
              <a:ext uri="{FF2B5EF4-FFF2-40B4-BE49-F238E27FC236}">
                <a16:creationId xmlns:a16="http://schemas.microsoft.com/office/drawing/2014/main" id="{017D9C44-4C71-448A-951B-E29E32F2DCBB}"/>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09" name="Rechthoek 208">
            <a:extLst>
              <a:ext uri="{FF2B5EF4-FFF2-40B4-BE49-F238E27FC236}">
                <a16:creationId xmlns:a16="http://schemas.microsoft.com/office/drawing/2014/main" id="{8F36206A-8047-4CBA-B0A1-BDEC141FCC63}"/>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err="1">
                <a:solidFill>
                  <a:schemeClr val="tx1"/>
                </a:solidFill>
                <a:latin typeface="+mn-lt"/>
                <a:ea typeface="+mn-ea"/>
                <a:cs typeface="+mn-cs"/>
              </a:rPr>
              <a:t>Iconen</a:t>
            </a:r>
            <a:endParaRPr lang="nl-NL" sz="1400" b="0" i="0" u="none" kern="1200" noProof="0">
              <a:solidFill>
                <a:schemeClr val="tx1"/>
              </a:solidFill>
              <a:latin typeface="+mn-lt"/>
              <a:ea typeface="+mn-ea"/>
              <a:cs typeface="+mn-cs"/>
            </a:endParaRPr>
          </a:p>
        </p:txBody>
      </p:sp>
      <p:cxnSp>
        <p:nvCxnSpPr>
          <p:cNvPr id="210" name="Rechte verbindingslijn 209">
            <a:extLst>
              <a:ext uri="{FF2B5EF4-FFF2-40B4-BE49-F238E27FC236}">
                <a16:creationId xmlns:a16="http://schemas.microsoft.com/office/drawing/2014/main" id="{6A09F82A-19A3-4DC2-98AF-E5503CBC937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1" name="Tekstvak 210">
            <a:extLst>
              <a:ext uri="{FF2B5EF4-FFF2-40B4-BE49-F238E27FC236}">
                <a16:creationId xmlns:a16="http://schemas.microsoft.com/office/drawing/2014/main" id="{A6654C93-0ABB-4C8A-B96A-BF6E9A7591D8}"/>
              </a:ext>
            </a:extLst>
          </p:cNvPr>
          <p:cNvSpPr txBox="1"/>
          <p:nvPr userDrawn="1"/>
        </p:nvSpPr>
        <p:spPr>
          <a:xfrm>
            <a:off x="-3379986" y="2189940"/>
            <a:ext cx="2814320"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3" name="Tijdelijke aanduiding voor voettekst 4">
            <a:extLst>
              <a:ext uri="{FF2B5EF4-FFF2-40B4-BE49-F238E27FC236}">
                <a16:creationId xmlns:a16="http://schemas.microsoft.com/office/drawing/2014/main" id="{4394CF55-106A-4B1B-B4B9-71B61235F003}"/>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a:p>
        </p:txBody>
      </p:sp>
      <p:sp>
        <p:nvSpPr>
          <p:cNvPr id="214" name="Tijdelijke aanduiding voor dianummer 5">
            <a:extLst>
              <a:ext uri="{FF2B5EF4-FFF2-40B4-BE49-F238E27FC236}">
                <a16:creationId xmlns:a16="http://schemas.microsoft.com/office/drawing/2014/main" id="{39FEDDEF-8B3F-43FD-B07C-E2250DB1338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a:p>
        </p:txBody>
      </p:sp>
      <p:sp>
        <p:nvSpPr>
          <p:cNvPr id="215" name="Gelijkbenige driehoek 214">
            <a:extLst>
              <a:ext uri="{FF2B5EF4-FFF2-40B4-BE49-F238E27FC236}">
                <a16:creationId xmlns:a16="http://schemas.microsoft.com/office/drawing/2014/main" id="{94933F71-A48D-466A-8004-86D66887F2D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16" name="Graphic 215">
            <a:extLst>
              <a:ext uri="{FF2B5EF4-FFF2-40B4-BE49-F238E27FC236}">
                <a16:creationId xmlns:a16="http://schemas.microsoft.com/office/drawing/2014/main" id="{C3DF04B4-C311-4ACE-A833-25F6927F9939}"/>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616461107"/>
      </p:ext>
    </p:extLst>
  </p:cSld>
  <p:clrMap bg1="lt1" tx1="dk1" bg2="lt2" tx2="dk2" accent1="accent1" accent2="accent2" accent3="accent3" accent4="accent4" accent5="accent5" accent6="accent6" hlink="hlink" folHlink="folHlink"/>
  <p:sldLayoutIdLst>
    <p:sldLayoutId id="2147483751" r:id="rId1"/>
    <p:sldLayoutId id="2147483830"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34"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839" r:id="rId28"/>
    <p:sldLayoutId id="2147483776" r:id="rId29"/>
    <p:sldLayoutId id="2147483777" r:id="rId30"/>
    <p:sldLayoutId id="2147483778" r:id="rId31"/>
    <p:sldLayoutId id="2147483779" r:id="rId32"/>
    <p:sldLayoutId id="2147483814" r:id="rId33"/>
    <p:sldLayoutId id="2147483815" r:id="rId34"/>
    <p:sldLayoutId id="2147483780" r:id="rId35"/>
    <p:sldLayoutId id="2147483781"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7/4/2025</a:t>
            </a:fld>
            <a:endParaRPr lang="en-US"/>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‹nr.›</a:t>
            </a:fld>
            <a:endParaRPr lang="en-US"/>
          </a:p>
        </p:txBody>
      </p:sp>
    </p:spTree>
    <p:extLst>
      <p:ext uri="{BB962C8B-B14F-4D97-AF65-F5344CB8AC3E}">
        <p14:creationId xmlns:p14="http://schemas.microsoft.com/office/powerpoint/2010/main" val="195124785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defTabSz="914400" rtl="0" eaLnBrk="1" latinLnBrk="0" hangingPunct="1">
        <a:lnSpc>
          <a:spcPct val="100000"/>
        </a:lnSpc>
        <a:spcBef>
          <a:spcPct val="0"/>
        </a:spcBef>
        <a:buNone/>
        <a:defRPr sz="5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2.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7.xml"/><Relationship Id="rId5" Type="http://schemas.openxmlformats.org/officeDocument/2006/relationships/image" Target="../media/image32.png"/><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3.png"/><Relationship Id="rId2" Type="http://schemas.openxmlformats.org/officeDocument/2006/relationships/image" Target="../media/image35.png"/><Relationship Id="rId1" Type="http://schemas.openxmlformats.org/officeDocument/2006/relationships/slideLayout" Target="../slideLayouts/slideLayout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400.png"/><Relationship Id="rId7" Type="http://schemas.openxmlformats.org/officeDocument/2006/relationships/image" Target="../media/image42.png"/><Relationship Id="rId2" Type="http://schemas.openxmlformats.org/officeDocument/2006/relationships/image" Target="../media/image44.png"/><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3.png"/><Relationship Id="rId2" Type="http://schemas.openxmlformats.org/officeDocument/2006/relationships/image" Target="../media/image47.png"/><Relationship Id="rId1" Type="http://schemas.openxmlformats.org/officeDocument/2006/relationships/slideLayout" Target="../slideLayouts/slideLayout8.xml"/><Relationship Id="rId6" Type="http://schemas.openxmlformats.org/officeDocument/2006/relationships/image" Target="../media/image49.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45.png"/><Relationship Id="rId2" Type="http://schemas.openxmlformats.org/officeDocument/2006/relationships/image" Target="../media/image500.png"/><Relationship Id="rId1" Type="http://schemas.openxmlformats.org/officeDocument/2006/relationships/slideLayout" Target="../slideLayouts/slideLayout8.xml"/><Relationship Id="rId6" Type="http://schemas.openxmlformats.org/officeDocument/2006/relationships/image" Target="../media/image52.png"/><Relationship Id="rId5" Type="http://schemas.openxmlformats.org/officeDocument/2006/relationships/image" Target="../media/image34.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0.png"/><Relationship Id="rId2" Type="http://schemas.openxmlformats.org/officeDocument/2006/relationships/image" Target="../media/image530.png"/><Relationship Id="rId1" Type="http://schemas.openxmlformats.org/officeDocument/2006/relationships/slideLayout" Target="../slideLayouts/slideLayout8.xml"/><Relationship Id="rId6" Type="http://schemas.openxmlformats.org/officeDocument/2006/relationships/image" Target="../media/image5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6.png"/><Relationship Id="rId7" Type="http://schemas.openxmlformats.org/officeDocument/2006/relationships/image" Target="../media/image61.png"/><Relationship Id="rId12" Type="http://schemas.openxmlformats.org/officeDocument/2006/relationships/image" Target="../media/image66.png"/><Relationship Id="rId2" Type="http://schemas.openxmlformats.org/officeDocument/2006/relationships/image" Target="../media/image53.png"/><Relationship Id="rId1" Type="http://schemas.openxmlformats.org/officeDocument/2006/relationships/slideLayout" Target="../slideLayouts/slideLayout8.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0" Type="http://schemas.openxmlformats.org/officeDocument/2006/relationships/image" Target="../media/image64.png"/><Relationship Id="rId4" Type="http://schemas.openxmlformats.org/officeDocument/2006/relationships/image" Target="../media/image58.png"/><Relationship Id="rId9" Type="http://schemas.openxmlformats.org/officeDocument/2006/relationships/image" Target="../media/image63.png"/></Relationships>
</file>

<file path=ppt/slides/_rels/slide1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8.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30.png"/><Relationship Id="rId7" Type="http://schemas.openxmlformats.org/officeDocument/2006/relationships/image" Target="../media/image73.png"/><Relationship Id="rId2" Type="http://schemas.openxmlformats.org/officeDocument/2006/relationships/image" Target="../media/image620.png"/><Relationship Id="rId1" Type="http://schemas.openxmlformats.org/officeDocument/2006/relationships/slideLayout" Target="../slideLayouts/slideLayout8.xml"/><Relationship Id="rId6" Type="http://schemas.openxmlformats.org/officeDocument/2006/relationships/image" Target="../media/image72.png"/><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6.png"/><Relationship Id="rId7" Type="http://schemas.openxmlformats.org/officeDocument/2006/relationships/image" Target="../media/image78.png"/><Relationship Id="rId2" Type="http://schemas.openxmlformats.org/officeDocument/2006/relationships/image" Target="../media/image75.png"/><Relationship Id="rId1" Type="http://schemas.openxmlformats.org/officeDocument/2006/relationships/slideLayout" Target="../slideLayouts/slideLayout8.xml"/><Relationship Id="rId6" Type="http://schemas.openxmlformats.org/officeDocument/2006/relationships/image" Target="../media/image77.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80.png"/></Relationships>
</file>

<file path=ppt/slides/_rels/slide1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30.png"/><Relationship Id="rId7" Type="http://schemas.openxmlformats.org/officeDocument/2006/relationships/image" Target="../media/image82.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740.png"/></Relationships>
</file>

<file path=ppt/slides/_rels/slide1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5.png"/><Relationship Id="rId7" Type="http://schemas.openxmlformats.org/officeDocument/2006/relationships/image" Target="../media/image87.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90.png"/><Relationship Id="rId4" Type="http://schemas.openxmlformats.org/officeDocument/2006/relationships/image" Target="../media/image86.png"/><Relationship Id="rId9" Type="http://schemas.openxmlformats.org/officeDocument/2006/relationships/image" Target="../media/image89.png"/></Relationships>
</file>

<file path=ppt/slides/_rels/slide19.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30.png"/><Relationship Id="rId7" Type="http://schemas.openxmlformats.org/officeDocument/2006/relationships/image" Target="../media/image92.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840.png"/><Relationship Id="rId9" Type="http://schemas.openxmlformats.org/officeDocument/2006/relationships/image" Target="../media/image94.png"/></Relationships>
</file>

<file path=ppt/slides/_rels/slide20.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84.png"/><Relationship Id="rId7" Type="http://schemas.openxmlformats.org/officeDocument/2006/relationships/image" Target="../media/image95.png"/><Relationship Id="rId2" Type="http://schemas.openxmlformats.org/officeDocument/2006/relationships/image" Target="../media/image81.png"/><Relationship Id="rId1" Type="http://schemas.openxmlformats.org/officeDocument/2006/relationships/slideLayout" Target="../slideLayouts/slideLayout8.xml"/><Relationship Id="rId6" Type="http://schemas.openxmlformats.org/officeDocument/2006/relationships/image" Target="../media/image91.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97.png"/></Relationships>
</file>

<file path=ppt/slides/_rels/slide21.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18" Type="http://schemas.openxmlformats.org/officeDocument/2006/relationships/image" Target="../media/image116.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115.png"/><Relationship Id="rId2" Type="http://schemas.openxmlformats.org/officeDocument/2006/relationships/image" Target="../media/image100.png"/><Relationship Id="rId16" Type="http://schemas.openxmlformats.org/officeDocument/2006/relationships/image" Target="../media/image114.png"/><Relationship Id="rId1" Type="http://schemas.openxmlformats.org/officeDocument/2006/relationships/slideLayout" Target="../slideLayouts/slideLayout8.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5" Type="http://schemas.openxmlformats.org/officeDocument/2006/relationships/image" Target="../media/image113.png"/><Relationship Id="rId10" Type="http://schemas.openxmlformats.org/officeDocument/2006/relationships/image" Target="../media/image108.png"/><Relationship Id="rId19" Type="http://schemas.openxmlformats.org/officeDocument/2006/relationships/image" Target="../media/image117.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s>
</file>

<file path=ppt/slides/_rels/slide2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8.xml"/><Relationship Id="rId5" Type="http://schemas.openxmlformats.org/officeDocument/2006/relationships/image" Target="../media/image119.png"/><Relationship Id="rId4" Type="http://schemas.openxmlformats.org/officeDocument/2006/relationships/image" Target="../media/image118.png"/></Relationships>
</file>

<file path=ppt/slides/_rels/slide2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8.xml"/><Relationship Id="rId5" Type="http://schemas.openxmlformats.org/officeDocument/2006/relationships/image" Target="../media/image123.png"/><Relationship Id="rId4" Type="http://schemas.openxmlformats.org/officeDocument/2006/relationships/image" Target="../media/image122.png"/></Relationships>
</file>

<file path=ppt/slides/_rels/slide24.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5.png"/><Relationship Id="rId7" Type="http://schemas.openxmlformats.org/officeDocument/2006/relationships/image" Target="../media/image129.png"/><Relationship Id="rId2" Type="http://schemas.openxmlformats.org/officeDocument/2006/relationships/image" Target="../media/image124.png"/><Relationship Id="rId1" Type="http://schemas.openxmlformats.org/officeDocument/2006/relationships/slideLayout" Target="../slideLayouts/slideLayout8.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s>
</file>

<file path=ppt/slides/_rels/slide2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8.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2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8.xml"/><Relationship Id="rId5" Type="http://schemas.openxmlformats.org/officeDocument/2006/relationships/image" Target="../media/image142.png"/><Relationship Id="rId4" Type="http://schemas.openxmlformats.org/officeDocument/2006/relationships/image" Target="../media/image141.png"/></Relationships>
</file>

<file path=ppt/slides/_rels/slide27.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44.png"/><Relationship Id="rId7" Type="http://schemas.openxmlformats.org/officeDocument/2006/relationships/image" Target="../media/image148.png"/><Relationship Id="rId2" Type="http://schemas.openxmlformats.org/officeDocument/2006/relationships/image" Target="../media/image143.png"/><Relationship Id="rId1" Type="http://schemas.openxmlformats.org/officeDocument/2006/relationships/slideLayout" Target="../slideLayouts/slideLayout8.xml"/><Relationship Id="rId6" Type="http://schemas.openxmlformats.org/officeDocument/2006/relationships/image" Target="../media/image147.png"/><Relationship Id="rId11" Type="http://schemas.openxmlformats.org/officeDocument/2006/relationships/image" Target="../media/image152.png"/><Relationship Id="rId5" Type="http://schemas.openxmlformats.org/officeDocument/2006/relationships/image" Target="../media/image146.png"/><Relationship Id="rId10" Type="http://schemas.openxmlformats.org/officeDocument/2006/relationships/image" Target="../media/image151.png"/><Relationship Id="rId4" Type="http://schemas.openxmlformats.org/officeDocument/2006/relationships/image" Target="../media/image145.png"/><Relationship Id="rId9" Type="http://schemas.openxmlformats.org/officeDocument/2006/relationships/image" Target="../media/image150.png"/></Relationships>
</file>

<file path=ppt/slides/_rels/slide28.xml.rels><?xml version="1.0" encoding="UTF-8" standalone="yes"?>
<Relationships xmlns="http://schemas.openxmlformats.org/package/2006/relationships"><Relationship Id="rId2" Type="http://schemas.openxmlformats.org/officeDocument/2006/relationships/image" Target="../media/image580.png"/><Relationship Id="rId1" Type="http://schemas.openxmlformats.org/officeDocument/2006/relationships/slideLayout" Target="../slideLayouts/slideLayout187.xml"/><Relationship Id="rId4" Type="http://schemas.openxmlformats.org/officeDocument/2006/relationships/image" Target="../media/image600.png"/></Relationships>
</file>

<file path=ppt/slides/_rels/slide29.xml.rels><?xml version="1.0" encoding="UTF-8" standalone="yes"?>
<Relationships xmlns="http://schemas.openxmlformats.org/package/2006/relationships"><Relationship Id="rId3" Type="http://schemas.openxmlformats.org/officeDocument/2006/relationships/image" Target="../media/image154.svg"/><Relationship Id="rId2" Type="http://schemas.openxmlformats.org/officeDocument/2006/relationships/image" Target="../media/image153.png"/><Relationship Id="rId1" Type="http://schemas.openxmlformats.org/officeDocument/2006/relationships/slideLayout" Target="../slideLayouts/slideLayout187.xml"/><Relationship Id="rId5" Type="http://schemas.openxmlformats.org/officeDocument/2006/relationships/image" Target="../media/image1200.png"/><Relationship Id="rId4" Type="http://schemas.openxmlformats.org/officeDocument/2006/relationships/image" Target="../media/image621.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87.xml"/><Relationship Id="rId6" Type="http://schemas.openxmlformats.org/officeDocument/2006/relationships/image" Target="../media/image155.png"/><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06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 name="Tekstvak 42">
                <a:extLst>
                  <a:ext uri="{FF2B5EF4-FFF2-40B4-BE49-F238E27FC236}">
                    <a16:creationId xmlns:a16="http://schemas.microsoft.com/office/drawing/2014/main" id="{83769202-8689-9B4B-EFE4-71F58A21C072}"/>
                  </a:ext>
                </a:extLst>
              </p:cNvPr>
              <p:cNvSpPr txBox="1"/>
              <p:nvPr/>
            </p:nvSpPr>
            <p:spPr>
              <a:xfrm>
                <a:off x="5615976" y="1457437"/>
                <a:ext cx="5826600" cy="1260217"/>
              </a:xfrm>
              <a:prstGeom prst="rect">
                <a:avLst/>
              </a:prstGeom>
              <a:noFill/>
            </p:spPr>
            <p:txBody>
              <a:bodyPr wrap="square" rtlCol="0">
                <a:spAutoFit/>
              </a:bodyPr>
              <a:lstStyle/>
              <a:p>
                <a:r>
                  <a:rPr lang="nl-BE" sz="2400" dirty="0"/>
                  <a:t>Ik </a:t>
                </a:r>
                <a:r>
                  <a:rPr lang="nl-BE" sz="2400" dirty="0">
                    <a:solidFill>
                      <a:schemeClr val="accent2"/>
                    </a:solidFill>
                  </a:rPr>
                  <a:t>verdeel</a:t>
                </a:r>
                <a:r>
                  <a:rPr lang="nl-BE" sz="2400" dirty="0"/>
                  <a:t> </a:t>
                </a:r>
                <a14:m>
                  <m:oMath xmlns:m="http://schemas.openxmlformats.org/officeDocument/2006/math">
                    <m:f>
                      <m:fPr>
                        <m:ctrlPr>
                          <a:rPr kumimoji="0" lang="nl-BE" sz="2400" b="0" i="1" u="none" strike="noStrike" kern="1200" cap="none" spc="0" normalizeH="0" baseline="0" noProof="0" smtClean="0">
                            <a:ln>
                              <a:noFill/>
                            </a:ln>
                            <a:solidFill>
                              <a:schemeClr val="accent3"/>
                            </a:solidFill>
                            <a:effectLst/>
                            <a:uLnTx/>
                            <a:uFillTx/>
                            <a:latin typeface="Cambria Math" panose="02040503050406030204" pitchFamily="18" charset="0"/>
                            <a:ea typeface="+mn-ea"/>
                            <a:cs typeface="+mn-cs"/>
                          </a:rPr>
                        </m:ctrlPr>
                      </m:fPr>
                      <m:num>
                        <m:r>
                          <a:rPr kumimoji="0" lang="nl-BE" sz="2400" b="0" i="1" u="none" strike="noStrike" kern="1200" cap="none" spc="0" normalizeH="0" baseline="0" noProof="0" smtClean="0">
                            <a:ln>
                              <a:noFill/>
                            </a:ln>
                            <a:solidFill>
                              <a:schemeClr val="accent3"/>
                            </a:solidFill>
                            <a:effectLst/>
                            <a:uLnTx/>
                            <a:uFillTx/>
                            <a:latin typeface="Cambria Math" panose="02040503050406030204" pitchFamily="18" charset="0"/>
                            <a:ea typeface="+mn-ea"/>
                            <a:cs typeface="+mn-cs"/>
                          </a:rPr>
                          <m:t>10</m:t>
                        </m:r>
                      </m:num>
                      <m:den>
                        <m:r>
                          <a:rPr kumimoji="0" lang="nl-BE" sz="2400" b="0" i="1" u="none" strike="noStrike" kern="1200" cap="none" spc="0" normalizeH="0" baseline="0" noProof="0" smtClean="0">
                            <a:ln>
                              <a:noFill/>
                            </a:ln>
                            <a:solidFill>
                              <a:schemeClr val="accent3"/>
                            </a:solidFill>
                            <a:effectLst/>
                            <a:uLnTx/>
                            <a:uFillTx/>
                            <a:latin typeface="Cambria Math" panose="02040503050406030204" pitchFamily="18" charset="0"/>
                            <a:ea typeface="+mn-ea"/>
                            <a:cs typeface="+mn-cs"/>
                          </a:rPr>
                          <m:t>11</m:t>
                        </m:r>
                      </m:den>
                    </m:f>
                  </m:oMath>
                </a14:m>
                <a:r>
                  <a:rPr lang="nl-BE" sz="2400" dirty="0">
                    <a:solidFill>
                      <a:schemeClr val="accent3"/>
                    </a:solidFill>
                  </a:rPr>
                  <a:t> van een geheel </a:t>
                </a:r>
                <a:r>
                  <a:rPr lang="nl-BE" sz="2400" dirty="0">
                    <a:solidFill>
                      <a:schemeClr val="accent2"/>
                    </a:solidFill>
                  </a:rPr>
                  <a:t>in 5 gelijke delen</a:t>
                </a:r>
                <a:r>
                  <a:rPr lang="nl-BE" sz="2400" dirty="0"/>
                  <a:t>. </a:t>
                </a:r>
              </a:p>
              <a:p>
                <a:r>
                  <a:rPr lang="nl-BE" sz="2400" dirty="0">
                    <a:solidFill>
                      <a:schemeClr val="accent1"/>
                    </a:solidFill>
                  </a:rPr>
                  <a:t>Hoe groot is één deel dan?</a:t>
                </a:r>
              </a:p>
              <a:p>
                <a:endParaRPr lang="nl-BE" dirty="0"/>
              </a:p>
            </p:txBody>
          </p:sp>
        </mc:Choice>
        <mc:Fallback xmlns="">
          <p:sp>
            <p:nvSpPr>
              <p:cNvPr id="43" name="Tekstvak 42">
                <a:extLst>
                  <a:ext uri="{FF2B5EF4-FFF2-40B4-BE49-F238E27FC236}">
                    <a16:creationId xmlns:a16="http://schemas.microsoft.com/office/drawing/2014/main" id="{83769202-8689-9B4B-EFE4-71F58A21C072}"/>
                  </a:ext>
                </a:extLst>
              </p:cNvPr>
              <p:cNvSpPr txBox="1">
                <a:spLocks noRot="1" noChangeAspect="1" noMove="1" noResize="1" noEditPoints="1" noAdjustHandles="1" noChangeArrowheads="1" noChangeShapeType="1" noTextEdit="1"/>
              </p:cNvSpPr>
              <p:nvPr/>
            </p:nvSpPr>
            <p:spPr>
              <a:xfrm>
                <a:off x="5615976" y="1457437"/>
                <a:ext cx="5826600" cy="1260217"/>
              </a:xfrm>
              <a:prstGeom prst="rect">
                <a:avLst/>
              </a:prstGeom>
              <a:blipFill>
                <a:blip r:embed="rId2"/>
                <a:stretch>
                  <a:fillRect l="-1569" r="-2197"/>
                </a:stretch>
              </a:blipFill>
            </p:spPr>
            <p:txBody>
              <a:bodyPr/>
              <a:lstStyle/>
              <a:p>
                <a:r>
                  <a:rPr lang="nl-BE">
                    <a:noFill/>
                  </a:rPr>
                  <a:t> </a:t>
                </a:r>
              </a:p>
            </p:txBody>
          </p:sp>
        </mc:Fallback>
      </mc:AlternateContent>
      <p:graphicFrame>
        <p:nvGraphicFramePr>
          <p:cNvPr id="51" name="Tabel 50">
            <a:extLst>
              <a:ext uri="{FF2B5EF4-FFF2-40B4-BE49-F238E27FC236}">
                <a16:creationId xmlns:a16="http://schemas.microsoft.com/office/drawing/2014/main" id="{66099CF6-FDF6-FDA1-7B1D-CA26FAA12A7B}"/>
              </a:ext>
            </a:extLst>
          </p:cNvPr>
          <p:cNvGraphicFramePr>
            <a:graphicFrameLocks noGrp="1"/>
          </p:cNvGraphicFramePr>
          <p:nvPr>
            <p:extLst>
              <p:ext uri="{D42A27DB-BD31-4B8C-83A1-F6EECF244321}">
                <p14:modId xmlns:p14="http://schemas.microsoft.com/office/powerpoint/2010/main" val="975323098"/>
              </p:ext>
            </p:extLst>
          </p:nvPr>
        </p:nvGraphicFramePr>
        <p:xfrm>
          <a:off x="5791832" y="2939577"/>
          <a:ext cx="5768177" cy="1119625"/>
        </p:xfrm>
        <a:graphic>
          <a:graphicData uri="http://schemas.openxmlformats.org/drawingml/2006/table">
            <a:tbl>
              <a:tblPr firstRow="1" bandRow="1">
                <a:tableStyleId>{5C22544A-7EE6-4342-B048-85BDC9FD1C3A}</a:tableStyleId>
              </a:tblPr>
              <a:tblGrid>
                <a:gridCol w="5768177">
                  <a:extLst>
                    <a:ext uri="{9D8B030D-6E8A-4147-A177-3AD203B41FA5}">
                      <a16:colId xmlns:a16="http://schemas.microsoft.com/office/drawing/2014/main" val="80755768"/>
                    </a:ext>
                  </a:extLst>
                </a:gridCol>
              </a:tblGrid>
              <a:tr h="1119625">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62" name="Tabel 61">
            <a:extLst>
              <a:ext uri="{FF2B5EF4-FFF2-40B4-BE49-F238E27FC236}">
                <a16:creationId xmlns:a16="http://schemas.microsoft.com/office/drawing/2014/main" id="{57A45797-34AC-7075-3458-3E4418DC05BD}"/>
              </a:ext>
            </a:extLst>
          </p:cNvPr>
          <p:cNvGraphicFramePr>
            <a:graphicFrameLocks noGrp="1"/>
          </p:cNvGraphicFramePr>
          <p:nvPr>
            <p:extLst>
              <p:ext uri="{D42A27DB-BD31-4B8C-83A1-F6EECF244321}">
                <p14:modId xmlns:p14="http://schemas.microsoft.com/office/powerpoint/2010/main" val="535575580"/>
              </p:ext>
            </p:extLst>
          </p:nvPr>
        </p:nvGraphicFramePr>
        <p:xfrm>
          <a:off x="5791832" y="2939577"/>
          <a:ext cx="5768178" cy="1119625"/>
        </p:xfrm>
        <a:graphic>
          <a:graphicData uri="http://schemas.openxmlformats.org/drawingml/2006/table">
            <a:tbl>
              <a:tblPr firstRow="1" bandRow="1">
                <a:tableStyleId>{5C22544A-7EE6-4342-B048-85BDC9FD1C3A}</a:tableStyleId>
              </a:tblPr>
              <a:tblGrid>
                <a:gridCol w="524380">
                  <a:extLst>
                    <a:ext uri="{9D8B030D-6E8A-4147-A177-3AD203B41FA5}">
                      <a16:colId xmlns:a16="http://schemas.microsoft.com/office/drawing/2014/main" val="80755768"/>
                    </a:ext>
                  </a:extLst>
                </a:gridCol>
                <a:gridCol w="524380">
                  <a:extLst>
                    <a:ext uri="{9D8B030D-6E8A-4147-A177-3AD203B41FA5}">
                      <a16:colId xmlns:a16="http://schemas.microsoft.com/office/drawing/2014/main" val="4045390"/>
                    </a:ext>
                  </a:extLst>
                </a:gridCol>
                <a:gridCol w="524379">
                  <a:extLst>
                    <a:ext uri="{9D8B030D-6E8A-4147-A177-3AD203B41FA5}">
                      <a16:colId xmlns:a16="http://schemas.microsoft.com/office/drawing/2014/main" val="3367903810"/>
                    </a:ext>
                  </a:extLst>
                </a:gridCol>
                <a:gridCol w="524380">
                  <a:extLst>
                    <a:ext uri="{9D8B030D-6E8A-4147-A177-3AD203B41FA5}">
                      <a16:colId xmlns:a16="http://schemas.microsoft.com/office/drawing/2014/main" val="1899537489"/>
                    </a:ext>
                  </a:extLst>
                </a:gridCol>
                <a:gridCol w="524380">
                  <a:extLst>
                    <a:ext uri="{9D8B030D-6E8A-4147-A177-3AD203B41FA5}">
                      <a16:colId xmlns:a16="http://schemas.microsoft.com/office/drawing/2014/main" val="691048753"/>
                    </a:ext>
                  </a:extLst>
                </a:gridCol>
                <a:gridCol w="524380">
                  <a:extLst>
                    <a:ext uri="{9D8B030D-6E8A-4147-A177-3AD203B41FA5}">
                      <a16:colId xmlns:a16="http://schemas.microsoft.com/office/drawing/2014/main" val="54411599"/>
                    </a:ext>
                  </a:extLst>
                </a:gridCol>
                <a:gridCol w="524380">
                  <a:extLst>
                    <a:ext uri="{9D8B030D-6E8A-4147-A177-3AD203B41FA5}">
                      <a16:colId xmlns:a16="http://schemas.microsoft.com/office/drawing/2014/main" val="1289466398"/>
                    </a:ext>
                  </a:extLst>
                </a:gridCol>
                <a:gridCol w="524380">
                  <a:extLst>
                    <a:ext uri="{9D8B030D-6E8A-4147-A177-3AD203B41FA5}">
                      <a16:colId xmlns:a16="http://schemas.microsoft.com/office/drawing/2014/main" val="890317333"/>
                    </a:ext>
                  </a:extLst>
                </a:gridCol>
                <a:gridCol w="524379">
                  <a:extLst>
                    <a:ext uri="{9D8B030D-6E8A-4147-A177-3AD203B41FA5}">
                      <a16:colId xmlns:a16="http://schemas.microsoft.com/office/drawing/2014/main" val="3679330800"/>
                    </a:ext>
                  </a:extLst>
                </a:gridCol>
                <a:gridCol w="524380">
                  <a:extLst>
                    <a:ext uri="{9D8B030D-6E8A-4147-A177-3AD203B41FA5}">
                      <a16:colId xmlns:a16="http://schemas.microsoft.com/office/drawing/2014/main" val="3460655031"/>
                    </a:ext>
                  </a:extLst>
                </a:gridCol>
                <a:gridCol w="524380">
                  <a:extLst>
                    <a:ext uri="{9D8B030D-6E8A-4147-A177-3AD203B41FA5}">
                      <a16:colId xmlns:a16="http://schemas.microsoft.com/office/drawing/2014/main" val="2232777045"/>
                    </a:ext>
                  </a:extLst>
                </a:gridCol>
              </a:tblGrid>
              <a:tr h="1119625">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65" name="Tabel 64">
            <a:extLst>
              <a:ext uri="{FF2B5EF4-FFF2-40B4-BE49-F238E27FC236}">
                <a16:creationId xmlns:a16="http://schemas.microsoft.com/office/drawing/2014/main" id="{3083310E-4C7F-F8B1-505B-6FEA78E170B1}"/>
              </a:ext>
            </a:extLst>
          </p:cNvPr>
          <p:cNvGraphicFramePr>
            <a:graphicFrameLocks noGrp="1"/>
          </p:cNvGraphicFramePr>
          <p:nvPr>
            <p:extLst>
              <p:ext uri="{D42A27DB-BD31-4B8C-83A1-F6EECF244321}">
                <p14:modId xmlns:p14="http://schemas.microsoft.com/office/powerpoint/2010/main" val="1826669595"/>
              </p:ext>
            </p:extLst>
          </p:nvPr>
        </p:nvGraphicFramePr>
        <p:xfrm>
          <a:off x="5791832" y="2939577"/>
          <a:ext cx="5768178" cy="1119625"/>
        </p:xfrm>
        <a:graphic>
          <a:graphicData uri="http://schemas.openxmlformats.org/drawingml/2006/table">
            <a:tbl>
              <a:tblPr firstRow="1" bandRow="1">
                <a:tableStyleId>{5C22544A-7EE6-4342-B048-85BDC9FD1C3A}</a:tableStyleId>
              </a:tblPr>
              <a:tblGrid>
                <a:gridCol w="524380">
                  <a:extLst>
                    <a:ext uri="{9D8B030D-6E8A-4147-A177-3AD203B41FA5}">
                      <a16:colId xmlns:a16="http://schemas.microsoft.com/office/drawing/2014/main" val="80755768"/>
                    </a:ext>
                  </a:extLst>
                </a:gridCol>
                <a:gridCol w="524380">
                  <a:extLst>
                    <a:ext uri="{9D8B030D-6E8A-4147-A177-3AD203B41FA5}">
                      <a16:colId xmlns:a16="http://schemas.microsoft.com/office/drawing/2014/main" val="4045390"/>
                    </a:ext>
                  </a:extLst>
                </a:gridCol>
                <a:gridCol w="524379">
                  <a:extLst>
                    <a:ext uri="{9D8B030D-6E8A-4147-A177-3AD203B41FA5}">
                      <a16:colId xmlns:a16="http://schemas.microsoft.com/office/drawing/2014/main" val="3367903810"/>
                    </a:ext>
                  </a:extLst>
                </a:gridCol>
                <a:gridCol w="524380">
                  <a:extLst>
                    <a:ext uri="{9D8B030D-6E8A-4147-A177-3AD203B41FA5}">
                      <a16:colId xmlns:a16="http://schemas.microsoft.com/office/drawing/2014/main" val="1899537489"/>
                    </a:ext>
                  </a:extLst>
                </a:gridCol>
                <a:gridCol w="524380">
                  <a:extLst>
                    <a:ext uri="{9D8B030D-6E8A-4147-A177-3AD203B41FA5}">
                      <a16:colId xmlns:a16="http://schemas.microsoft.com/office/drawing/2014/main" val="691048753"/>
                    </a:ext>
                  </a:extLst>
                </a:gridCol>
                <a:gridCol w="524380">
                  <a:extLst>
                    <a:ext uri="{9D8B030D-6E8A-4147-A177-3AD203B41FA5}">
                      <a16:colId xmlns:a16="http://schemas.microsoft.com/office/drawing/2014/main" val="54411599"/>
                    </a:ext>
                  </a:extLst>
                </a:gridCol>
                <a:gridCol w="524380">
                  <a:extLst>
                    <a:ext uri="{9D8B030D-6E8A-4147-A177-3AD203B41FA5}">
                      <a16:colId xmlns:a16="http://schemas.microsoft.com/office/drawing/2014/main" val="1289466398"/>
                    </a:ext>
                  </a:extLst>
                </a:gridCol>
                <a:gridCol w="524380">
                  <a:extLst>
                    <a:ext uri="{9D8B030D-6E8A-4147-A177-3AD203B41FA5}">
                      <a16:colId xmlns:a16="http://schemas.microsoft.com/office/drawing/2014/main" val="890317333"/>
                    </a:ext>
                  </a:extLst>
                </a:gridCol>
                <a:gridCol w="524379">
                  <a:extLst>
                    <a:ext uri="{9D8B030D-6E8A-4147-A177-3AD203B41FA5}">
                      <a16:colId xmlns:a16="http://schemas.microsoft.com/office/drawing/2014/main" val="3679330800"/>
                    </a:ext>
                  </a:extLst>
                </a:gridCol>
                <a:gridCol w="524380">
                  <a:extLst>
                    <a:ext uri="{9D8B030D-6E8A-4147-A177-3AD203B41FA5}">
                      <a16:colId xmlns:a16="http://schemas.microsoft.com/office/drawing/2014/main" val="3460655031"/>
                    </a:ext>
                  </a:extLst>
                </a:gridCol>
                <a:gridCol w="524380">
                  <a:extLst>
                    <a:ext uri="{9D8B030D-6E8A-4147-A177-3AD203B41FA5}">
                      <a16:colId xmlns:a16="http://schemas.microsoft.com/office/drawing/2014/main" val="2232777045"/>
                    </a:ext>
                  </a:extLst>
                </a:gridCol>
              </a:tblGrid>
              <a:tr h="1119625">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66" name="Tabel 65">
            <a:extLst>
              <a:ext uri="{FF2B5EF4-FFF2-40B4-BE49-F238E27FC236}">
                <a16:creationId xmlns:a16="http://schemas.microsoft.com/office/drawing/2014/main" id="{5922B2C1-92A7-41C6-469C-2BAF79B8F5E2}"/>
              </a:ext>
            </a:extLst>
          </p:cNvPr>
          <p:cNvGraphicFramePr>
            <a:graphicFrameLocks noGrp="1"/>
          </p:cNvGraphicFramePr>
          <p:nvPr>
            <p:extLst>
              <p:ext uri="{D42A27DB-BD31-4B8C-83A1-F6EECF244321}">
                <p14:modId xmlns:p14="http://schemas.microsoft.com/office/powerpoint/2010/main" val="3223943121"/>
              </p:ext>
            </p:extLst>
          </p:nvPr>
        </p:nvGraphicFramePr>
        <p:xfrm>
          <a:off x="5791832" y="2939577"/>
          <a:ext cx="5768178" cy="1119625"/>
        </p:xfrm>
        <a:graphic>
          <a:graphicData uri="http://schemas.openxmlformats.org/drawingml/2006/table">
            <a:tbl>
              <a:tblPr firstRow="1" bandRow="1">
                <a:tableStyleId>{5C22544A-7EE6-4342-B048-85BDC9FD1C3A}</a:tableStyleId>
              </a:tblPr>
              <a:tblGrid>
                <a:gridCol w="524380">
                  <a:extLst>
                    <a:ext uri="{9D8B030D-6E8A-4147-A177-3AD203B41FA5}">
                      <a16:colId xmlns:a16="http://schemas.microsoft.com/office/drawing/2014/main" val="80755768"/>
                    </a:ext>
                  </a:extLst>
                </a:gridCol>
                <a:gridCol w="524380">
                  <a:extLst>
                    <a:ext uri="{9D8B030D-6E8A-4147-A177-3AD203B41FA5}">
                      <a16:colId xmlns:a16="http://schemas.microsoft.com/office/drawing/2014/main" val="4045390"/>
                    </a:ext>
                  </a:extLst>
                </a:gridCol>
                <a:gridCol w="524379">
                  <a:extLst>
                    <a:ext uri="{9D8B030D-6E8A-4147-A177-3AD203B41FA5}">
                      <a16:colId xmlns:a16="http://schemas.microsoft.com/office/drawing/2014/main" val="3367903810"/>
                    </a:ext>
                  </a:extLst>
                </a:gridCol>
                <a:gridCol w="524380">
                  <a:extLst>
                    <a:ext uri="{9D8B030D-6E8A-4147-A177-3AD203B41FA5}">
                      <a16:colId xmlns:a16="http://schemas.microsoft.com/office/drawing/2014/main" val="1899537489"/>
                    </a:ext>
                  </a:extLst>
                </a:gridCol>
                <a:gridCol w="524380">
                  <a:extLst>
                    <a:ext uri="{9D8B030D-6E8A-4147-A177-3AD203B41FA5}">
                      <a16:colId xmlns:a16="http://schemas.microsoft.com/office/drawing/2014/main" val="691048753"/>
                    </a:ext>
                  </a:extLst>
                </a:gridCol>
                <a:gridCol w="524380">
                  <a:extLst>
                    <a:ext uri="{9D8B030D-6E8A-4147-A177-3AD203B41FA5}">
                      <a16:colId xmlns:a16="http://schemas.microsoft.com/office/drawing/2014/main" val="54411599"/>
                    </a:ext>
                  </a:extLst>
                </a:gridCol>
                <a:gridCol w="524380">
                  <a:extLst>
                    <a:ext uri="{9D8B030D-6E8A-4147-A177-3AD203B41FA5}">
                      <a16:colId xmlns:a16="http://schemas.microsoft.com/office/drawing/2014/main" val="1289466398"/>
                    </a:ext>
                  </a:extLst>
                </a:gridCol>
                <a:gridCol w="524380">
                  <a:extLst>
                    <a:ext uri="{9D8B030D-6E8A-4147-A177-3AD203B41FA5}">
                      <a16:colId xmlns:a16="http://schemas.microsoft.com/office/drawing/2014/main" val="890317333"/>
                    </a:ext>
                  </a:extLst>
                </a:gridCol>
                <a:gridCol w="524379">
                  <a:extLst>
                    <a:ext uri="{9D8B030D-6E8A-4147-A177-3AD203B41FA5}">
                      <a16:colId xmlns:a16="http://schemas.microsoft.com/office/drawing/2014/main" val="3679330800"/>
                    </a:ext>
                  </a:extLst>
                </a:gridCol>
                <a:gridCol w="524380">
                  <a:extLst>
                    <a:ext uri="{9D8B030D-6E8A-4147-A177-3AD203B41FA5}">
                      <a16:colId xmlns:a16="http://schemas.microsoft.com/office/drawing/2014/main" val="3460655031"/>
                    </a:ext>
                  </a:extLst>
                </a:gridCol>
                <a:gridCol w="524380">
                  <a:extLst>
                    <a:ext uri="{9D8B030D-6E8A-4147-A177-3AD203B41FA5}">
                      <a16:colId xmlns:a16="http://schemas.microsoft.com/office/drawing/2014/main" val="2232777045"/>
                    </a:ext>
                  </a:extLst>
                </a:gridCol>
              </a:tblGrid>
              <a:tr h="1119625">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67" name="Tabel 66">
            <a:extLst>
              <a:ext uri="{FF2B5EF4-FFF2-40B4-BE49-F238E27FC236}">
                <a16:creationId xmlns:a16="http://schemas.microsoft.com/office/drawing/2014/main" id="{14C15DBD-4B5E-E38F-EB4A-BA56EF83292E}"/>
              </a:ext>
            </a:extLst>
          </p:cNvPr>
          <p:cNvGraphicFramePr>
            <a:graphicFrameLocks noGrp="1"/>
          </p:cNvGraphicFramePr>
          <p:nvPr>
            <p:extLst>
              <p:ext uri="{D42A27DB-BD31-4B8C-83A1-F6EECF244321}">
                <p14:modId xmlns:p14="http://schemas.microsoft.com/office/powerpoint/2010/main" val="2887336935"/>
              </p:ext>
            </p:extLst>
          </p:nvPr>
        </p:nvGraphicFramePr>
        <p:xfrm>
          <a:off x="5791831" y="2939577"/>
          <a:ext cx="5768178" cy="1119625"/>
        </p:xfrm>
        <a:graphic>
          <a:graphicData uri="http://schemas.openxmlformats.org/drawingml/2006/table">
            <a:tbl>
              <a:tblPr firstRow="1" bandRow="1">
                <a:tableStyleId>{5C22544A-7EE6-4342-B048-85BDC9FD1C3A}</a:tableStyleId>
              </a:tblPr>
              <a:tblGrid>
                <a:gridCol w="524380">
                  <a:extLst>
                    <a:ext uri="{9D8B030D-6E8A-4147-A177-3AD203B41FA5}">
                      <a16:colId xmlns:a16="http://schemas.microsoft.com/office/drawing/2014/main" val="80755768"/>
                    </a:ext>
                  </a:extLst>
                </a:gridCol>
                <a:gridCol w="524380">
                  <a:extLst>
                    <a:ext uri="{9D8B030D-6E8A-4147-A177-3AD203B41FA5}">
                      <a16:colId xmlns:a16="http://schemas.microsoft.com/office/drawing/2014/main" val="4045390"/>
                    </a:ext>
                  </a:extLst>
                </a:gridCol>
                <a:gridCol w="524379">
                  <a:extLst>
                    <a:ext uri="{9D8B030D-6E8A-4147-A177-3AD203B41FA5}">
                      <a16:colId xmlns:a16="http://schemas.microsoft.com/office/drawing/2014/main" val="3367903810"/>
                    </a:ext>
                  </a:extLst>
                </a:gridCol>
                <a:gridCol w="524380">
                  <a:extLst>
                    <a:ext uri="{9D8B030D-6E8A-4147-A177-3AD203B41FA5}">
                      <a16:colId xmlns:a16="http://schemas.microsoft.com/office/drawing/2014/main" val="1899537489"/>
                    </a:ext>
                  </a:extLst>
                </a:gridCol>
                <a:gridCol w="524380">
                  <a:extLst>
                    <a:ext uri="{9D8B030D-6E8A-4147-A177-3AD203B41FA5}">
                      <a16:colId xmlns:a16="http://schemas.microsoft.com/office/drawing/2014/main" val="691048753"/>
                    </a:ext>
                  </a:extLst>
                </a:gridCol>
                <a:gridCol w="524380">
                  <a:extLst>
                    <a:ext uri="{9D8B030D-6E8A-4147-A177-3AD203B41FA5}">
                      <a16:colId xmlns:a16="http://schemas.microsoft.com/office/drawing/2014/main" val="54411599"/>
                    </a:ext>
                  </a:extLst>
                </a:gridCol>
                <a:gridCol w="524380">
                  <a:extLst>
                    <a:ext uri="{9D8B030D-6E8A-4147-A177-3AD203B41FA5}">
                      <a16:colId xmlns:a16="http://schemas.microsoft.com/office/drawing/2014/main" val="1289466398"/>
                    </a:ext>
                  </a:extLst>
                </a:gridCol>
                <a:gridCol w="524380">
                  <a:extLst>
                    <a:ext uri="{9D8B030D-6E8A-4147-A177-3AD203B41FA5}">
                      <a16:colId xmlns:a16="http://schemas.microsoft.com/office/drawing/2014/main" val="890317333"/>
                    </a:ext>
                  </a:extLst>
                </a:gridCol>
                <a:gridCol w="524379">
                  <a:extLst>
                    <a:ext uri="{9D8B030D-6E8A-4147-A177-3AD203B41FA5}">
                      <a16:colId xmlns:a16="http://schemas.microsoft.com/office/drawing/2014/main" val="3679330800"/>
                    </a:ext>
                  </a:extLst>
                </a:gridCol>
                <a:gridCol w="524380">
                  <a:extLst>
                    <a:ext uri="{9D8B030D-6E8A-4147-A177-3AD203B41FA5}">
                      <a16:colId xmlns:a16="http://schemas.microsoft.com/office/drawing/2014/main" val="3460655031"/>
                    </a:ext>
                  </a:extLst>
                </a:gridCol>
                <a:gridCol w="524380">
                  <a:extLst>
                    <a:ext uri="{9D8B030D-6E8A-4147-A177-3AD203B41FA5}">
                      <a16:colId xmlns:a16="http://schemas.microsoft.com/office/drawing/2014/main" val="2232777045"/>
                    </a:ext>
                  </a:extLst>
                </a:gridCol>
              </a:tblGrid>
              <a:tr h="1119625">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pattFill prst="wdUpDiag">
                      <a:fgClr>
                        <a:srgbClr val="00B0F0"/>
                      </a:fgClr>
                      <a:bgClr>
                        <a:srgbClr val="FFC000"/>
                      </a:bgClr>
                    </a:patt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pattFill prst="wdUpDiag">
                      <a:fgClr>
                        <a:srgbClr val="00B0F0"/>
                      </a:fgClr>
                      <a:bgClr>
                        <a:srgbClr val="FFC000"/>
                      </a:bgClr>
                    </a:pattFill>
                  </a:tcPr>
                </a:tc>
                <a:tc>
                  <a:txBody>
                    <a:bodyPr/>
                    <a:lstStyle/>
                    <a:p>
                      <a:endParaRPr lang="nl-BE" sz="1400" dirty="0"/>
                    </a:p>
                  </a:txBody>
                  <a:tcPr marT="20574" marB="20574">
                    <a:lnL w="3810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pSp>
        <p:nvGrpSpPr>
          <p:cNvPr id="56" name="Groep 55">
            <a:extLst>
              <a:ext uri="{FF2B5EF4-FFF2-40B4-BE49-F238E27FC236}">
                <a16:creationId xmlns:a16="http://schemas.microsoft.com/office/drawing/2014/main" id="{62FC8E79-D00F-BB18-6673-5BF1AF26EF42}"/>
              </a:ext>
            </a:extLst>
          </p:cNvPr>
          <p:cNvGrpSpPr/>
          <p:nvPr/>
        </p:nvGrpSpPr>
        <p:grpSpPr>
          <a:xfrm>
            <a:off x="8626635" y="3731940"/>
            <a:ext cx="3438939" cy="1139017"/>
            <a:chOff x="9044824" y="3331071"/>
            <a:chExt cx="3438939" cy="1139017"/>
          </a:xfrm>
        </p:grpSpPr>
        <p:sp>
          <p:nvSpPr>
            <p:cNvPr id="58" name="Tekstvak 57">
              <a:extLst>
                <a:ext uri="{FF2B5EF4-FFF2-40B4-BE49-F238E27FC236}">
                  <a16:creationId xmlns:a16="http://schemas.microsoft.com/office/drawing/2014/main" id="{26D8AA04-991A-5110-D33E-0BB674D7025C}"/>
                </a:ext>
              </a:extLst>
            </p:cNvPr>
            <p:cNvSpPr txBox="1"/>
            <p:nvPr/>
          </p:nvSpPr>
          <p:spPr>
            <a:xfrm>
              <a:off x="9044824" y="4008423"/>
              <a:ext cx="3438939" cy="461665"/>
            </a:xfrm>
            <a:prstGeom prst="rect">
              <a:avLst/>
            </a:prstGeom>
            <a:noFill/>
          </p:spPr>
          <p:txBody>
            <a:bodyPr wrap="square" rtlCol="0">
              <a:spAutoFit/>
            </a:bodyPr>
            <a:lstStyle/>
            <a:p>
              <a:r>
                <a:rPr lang="nl-BE" sz="2400" b="1" dirty="0">
                  <a:solidFill>
                    <a:srgbClr val="00B0F0"/>
                  </a:solidFill>
                </a:rPr>
                <a:t>2</a:t>
              </a:r>
              <a:r>
                <a:rPr lang="nl-BE" sz="2400" dirty="0"/>
                <a:t> van de </a:t>
              </a:r>
              <a:r>
                <a:rPr lang="nl-BE" sz="2400" dirty="0">
                  <a:solidFill>
                    <a:schemeClr val="accent3"/>
                  </a:solidFill>
                </a:rPr>
                <a:t>11</a:t>
              </a:r>
              <a:r>
                <a:rPr lang="nl-BE" sz="2400" dirty="0"/>
                <a:t> gelijke delen</a:t>
              </a:r>
            </a:p>
          </p:txBody>
        </p:sp>
        <p:sp>
          <p:nvSpPr>
            <p:cNvPr id="57" name="Pijl: omlaag 56">
              <a:extLst>
                <a:ext uri="{FF2B5EF4-FFF2-40B4-BE49-F238E27FC236}">
                  <a16:creationId xmlns:a16="http://schemas.microsoft.com/office/drawing/2014/main" id="{2AB520BC-BCEF-9452-6011-5D8FB41B116F}"/>
                </a:ext>
              </a:extLst>
            </p:cNvPr>
            <p:cNvSpPr/>
            <p:nvPr/>
          </p:nvSpPr>
          <p:spPr>
            <a:xfrm rot="1840449" flipV="1">
              <a:off x="10420395" y="3331071"/>
              <a:ext cx="384997" cy="682695"/>
            </a:xfrm>
            <a:prstGeom prst="downArrow">
              <a:avLst/>
            </a:prstGeom>
            <a:solidFill>
              <a:srgbClr val="00B0F0"/>
            </a:solidFill>
            <a:ln>
              <a:solidFill>
                <a:schemeClr val="accent1"/>
              </a:solidFill>
            </a:ln>
          </p:spPr>
          <p:txBody>
            <a:bodyPr wrap="square" lIns="0" tIns="0" rIns="0" bIns="0" rtlCol="0" anchor="ctr">
              <a:spAutoFit/>
            </a:bodyPr>
            <a:lstStyle/>
            <a:p>
              <a:pPr algn="l"/>
              <a:endParaRPr lang="nl-BE" sz="1600" b="1" dirty="0" err="1">
                <a:latin typeface="+mj-lt"/>
              </a:endParaRPr>
            </a:p>
          </p:txBody>
        </p:sp>
      </p:gr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ED60F470-8B8A-AE35-DD2E-3764ADFD65FB}"/>
                  </a:ext>
                </a:extLst>
              </p:cNvPr>
              <p:cNvSpPr txBox="1"/>
              <p:nvPr/>
            </p:nvSpPr>
            <p:spPr>
              <a:xfrm>
                <a:off x="846716" y="2156734"/>
                <a:ext cx="2540146" cy="1565685"/>
              </a:xfrm>
              <a:prstGeom prst="rect">
                <a:avLst/>
              </a:prstGeom>
              <a:noFill/>
            </p:spPr>
            <p:txBody>
              <a:bodyPr wrap="square" rtlCol="0">
                <a:spAutoFit/>
              </a:bodyPr>
              <a:lstStyle/>
              <a:p>
                <a14:m>
                  <m:oMath xmlns:m="http://schemas.openxmlformats.org/officeDocument/2006/math">
                    <m:f>
                      <m:fPr>
                        <m:ctrlPr>
                          <a:rPr kumimoji="0" lang="nl-BE" sz="5400" b="1" i="1" u="none" strike="noStrike" kern="1200" cap="none" spc="0" normalizeH="0" baseline="0" noProof="0" smtClean="0">
                            <a:ln>
                              <a:noFill/>
                            </a:ln>
                            <a:solidFill>
                              <a:schemeClr val="accent3"/>
                            </a:solidFill>
                            <a:effectLst/>
                            <a:uLnTx/>
                            <a:uFillTx/>
                            <a:latin typeface="Cambria Math" panose="02040503050406030204" pitchFamily="18" charset="0"/>
                          </a:rPr>
                        </m:ctrlPr>
                      </m:fPr>
                      <m:num>
                        <m:r>
                          <a:rPr kumimoji="0" lang="nl-BE" sz="5400" b="1" i="1" u="none" strike="noStrike" kern="1200" cap="none" spc="0" normalizeH="0" baseline="0" noProof="0" smtClean="0">
                            <a:ln>
                              <a:noFill/>
                            </a:ln>
                            <a:solidFill>
                              <a:schemeClr val="accent3"/>
                            </a:solidFill>
                            <a:effectLst/>
                            <a:uLnTx/>
                            <a:uFillTx/>
                            <a:latin typeface="Cambria Math" panose="02040503050406030204" pitchFamily="18" charset="0"/>
                          </a:rPr>
                          <m:t>𝟏𝟎</m:t>
                        </m:r>
                      </m:num>
                      <m:den>
                        <m:r>
                          <a:rPr kumimoji="0" lang="nl-BE" sz="5400" b="1" i="1" u="none" strike="noStrike" kern="1200" cap="none" spc="0" normalizeH="0" baseline="0" noProof="0" smtClean="0">
                            <a:ln>
                              <a:noFill/>
                            </a:ln>
                            <a:solidFill>
                              <a:schemeClr val="accent3"/>
                            </a:solidFill>
                            <a:effectLst/>
                            <a:uLnTx/>
                            <a:uFillTx/>
                            <a:latin typeface="Cambria Math" panose="02040503050406030204" pitchFamily="18" charset="0"/>
                          </a:rPr>
                          <m:t>𝟏𝟏</m:t>
                        </m:r>
                      </m:den>
                    </m:f>
                  </m:oMath>
                </a14:m>
                <a:r>
                  <a:rPr lang="nl-BE" sz="5400" b="1" dirty="0">
                    <a:solidFill>
                      <a:schemeClr val="accent3"/>
                    </a:solidFill>
                  </a:rPr>
                  <a:t> </a:t>
                </a:r>
                <a:r>
                  <a:rPr lang="nl-BE" sz="5400" b="1" dirty="0">
                    <a:solidFill>
                      <a:schemeClr val="accent2"/>
                    </a:solidFill>
                  </a:rPr>
                  <a:t>: 5 = </a:t>
                </a:r>
                <a:r>
                  <a:rPr lang="nl-BE" sz="5400" b="1" dirty="0"/>
                  <a:t> </a:t>
                </a:r>
                <a:endParaRPr lang="nl-BE" sz="2400" b="1" dirty="0"/>
              </a:p>
              <a:p>
                <a:endParaRPr lang="nl-BE" dirty="0"/>
              </a:p>
            </p:txBody>
          </p:sp>
        </mc:Choice>
        <mc:Fallback xmlns="">
          <p:sp>
            <p:nvSpPr>
              <p:cNvPr id="2" name="Tekstvak 1">
                <a:extLst>
                  <a:ext uri="{FF2B5EF4-FFF2-40B4-BE49-F238E27FC236}">
                    <a16:creationId xmlns:a16="http://schemas.microsoft.com/office/drawing/2014/main" id="{ED60F470-8B8A-AE35-DD2E-3764ADFD65FB}"/>
                  </a:ext>
                </a:extLst>
              </p:cNvPr>
              <p:cNvSpPr txBox="1">
                <a:spLocks noRot="1" noChangeAspect="1" noMove="1" noResize="1" noEditPoints="1" noAdjustHandles="1" noChangeArrowheads="1" noChangeShapeType="1" noTextEdit="1"/>
              </p:cNvSpPr>
              <p:nvPr/>
            </p:nvSpPr>
            <p:spPr>
              <a:xfrm>
                <a:off x="846716" y="2156734"/>
                <a:ext cx="2540146" cy="1565685"/>
              </a:xfrm>
              <a:prstGeom prst="rect">
                <a:avLst/>
              </a:prstGeom>
              <a:blipFill>
                <a:blip r:embed="rId3"/>
                <a:stretch>
                  <a:fillRect r="-959"/>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73CCD064-D16E-AAB2-4CDC-B003DE9492D8}"/>
                  </a:ext>
                </a:extLst>
              </p:cNvPr>
              <p:cNvSpPr txBox="1"/>
              <p:nvPr/>
            </p:nvSpPr>
            <p:spPr>
              <a:xfrm>
                <a:off x="2926925" y="2156733"/>
                <a:ext cx="854997" cy="1618007"/>
              </a:xfrm>
              <a:prstGeom prst="rect">
                <a:avLst/>
              </a:prstGeom>
              <a:noFill/>
            </p:spPr>
            <p:txBody>
              <a:bodyPr wrap="square" rtlCol="0">
                <a:spAutoFit/>
              </a:bodyPr>
              <a:lstStyle/>
              <a:p>
                <a14:m>
                  <m:oMath xmlns:m="http://schemas.openxmlformats.org/officeDocument/2006/math">
                    <m:f>
                      <m:fPr>
                        <m:ctrlPr>
                          <a:rPr kumimoji="0" lang="nl-BE" sz="5400" b="1" i="1" u="none" strike="noStrike" kern="1200" cap="none" spc="0" normalizeH="0" baseline="0" noProof="0" smtClean="0">
                            <a:ln>
                              <a:noFill/>
                            </a:ln>
                            <a:solidFill>
                              <a:schemeClr val="accent3"/>
                            </a:solidFill>
                            <a:effectLst/>
                            <a:uLnTx/>
                            <a:uFillTx/>
                            <a:latin typeface="Cambria Math" panose="02040503050406030204" pitchFamily="18" charset="0"/>
                          </a:rPr>
                        </m:ctrlPr>
                      </m:fPr>
                      <m:num>
                        <m:r>
                          <a:rPr kumimoji="0" lang="nl-BE" sz="5400" b="1" i="1" u="none" strike="noStrike" kern="1200" cap="none" spc="0" normalizeH="0" baseline="0" noProof="0" smtClean="0">
                            <a:ln>
                              <a:noFill/>
                            </a:ln>
                            <a:solidFill>
                              <a:schemeClr val="tx1">
                                <a:lumMod val="60000"/>
                                <a:lumOff val="40000"/>
                              </a:schemeClr>
                            </a:solidFill>
                            <a:effectLst/>
                            <a:uLnTx/>
                            <a:uFillTx/>
                            <a:latin typeface="Cambria Math" panose="02040503050406030204" pitchFamily="18" charset="0"/>
                          </a:rPr>
                          <m:t>𝟐</m:t>
                        </m:r>
                      </m:num>
                      <m:den>
                        <m:r>
                          <a:rPr kumimoji="0" lang="nl-BE" sz="5400" b="1" i="1" u="none" strike="noStrike" kern="1200" cap="none" spc="0" normalizeH="0" baseline="0" noProof="0" smtClean="0">
                            <a:ln>
                              <a:noFill/>
                            </a:ln>
                            <a:solidFill>
                              <a:schemeClr val="accent3"/>
                            </a:solidFill>
                            <a:effectLst/>
                            <a:uLnTx/>
                            <a:uFillTx/>
                            <a:latin typeface="Cambria Math" panose="02040503050406030204" pitchFamily="18" charset="0"/>
                          </a:rPr>
                          <m:t>𝟏𝟏</m:t>
                        </m:r>
                      </m:den>
                    </m:f>
                  </m:oMath>
                </a14:m>
                <a:r>
                  <a:rPr lang="nl-BE" sz="5400" b="1" dirty="0">
                    <a:solidFill>
                      <a:schemeClr val="accent3"/>
                    </a:solidFill>
                  </a:rPr>
                  <a:t> </a:t>
                </a:r>
                <a:r>
                  <a:rPr lang="nl-BE" sz="5400" b="1" dirty="0">
                    <a:solidFill>
                      <a:schemeClr val="accent2"/>
                    </a:solidFill>
                  </a:rPr>
                  <a:t> </a:t>
                </a:r>
                <a:r>
                  <a:rPr lang="nl-BE" sz="5400" b="1" dirty="0"/>
                  <a:t> </a:t>
                </a:r>
                <a:endParaRPr lang="nl-BE" sz="2400" b="1" dirty="0"/>
              </a:p>
              <a:p>
                <a:endParaRPr lang="nl-BE" dirty="0"/>
              </a:p>
            </p:txBody>
          </p:sp>
        </mc:Choice>
        <mc:Fallback xmlns="">
          <p:sp>
            <p:nvSpPr>
              <p:cNvPr id="3" name="Tekstvak 2">
                <a:extLst>
                  <a:ext uri="{FF2B5EF4-FFF2-40B4-BE49-F238E27FC236}">
                    <a16:creationId xmlns:a16="http://schemas.microsoft.com/office/drawing/2014/main" id="{73CCD064-D16E-AAB2-4CDC-B003DE9492D8}"/>
                  </a:ext>
                </a:extLst>
              </p:cNvPr>
              <p:cNvSpPr txBox="1">
                <a:spLocks noRot="1" noChangeAspect="1" noMove="1" noResize="1" noEditPoints="1" noAdjustHandles="1" noChangeArrowheads="1" noChangeShapeType="1" noTextEdit="1"/>
              </p:cNvSpPr>
              <p:nvPr/>
            </p:nvSpPr>
            <p:spPr>
              <a:xfrm>
                <a:off x="2926925" y="2156733"/>
                <a:ext cx="854997" cy="1618007"/>
              </a:xfrm>
              <a:prstGeom prst="rect">
                <a:avLst/>
              </a:prstGeom>
              <a:blipFill>
                <a:blip r:embed="rId4"/>
                <a:stretch>
                  <a:fillRect/>
                </a:stretch>
              </a:blipFill>
            </p:spPr>
            <p:txBody>
              <a:bodyPr/>
              <a:lstStyle/>
              <a:p>
                <a:r>
                  <a:rPr lang="nl-BE">
                    <a:noFill/>
                  </a:rPr>
                  <a:t> </a:t>
                </a:r>
              </a:p>
            </p:txBody>
          </p:sp>
        </mc:Fallback>
      </mc:AlternateContent>
      <p:sp>
        <p:nvSpPr>
          <p:cNvPr id="4" name="Rechthoek 3">
            <a:extLst>
              <a:ext uri="{FF2B5EF4-FFF2-40B4-BE49-F238E27FC236}">
                <a16:creationId xmlns:a16="http://schemas.microsoft.com/office/drawing/2014/main" id="{8E4B2DAD-1213-ABDA-9681-3DD817A83DD5}"/>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5" name="Titel 7">
            <a:extLst>
              <a:ext uri="{FF2B5EF4-FFF2-40B4-BE49-F238E27FC236}">
                <a16:creationId xmlns:a16="http://schemas.microsoft.com/office/drawing/2014/main" id="{4E86D69E-C8A7-BB8C-7F02-F46AC84C5319}"/>
              </a:ext>
            </a:extLst>
          </p:cNvPr>
          <p:cNvSpPr>
            <a:spLocks noGrp="1"/>
          </p:cNvSpPr>
          <p:nvPr>
            <p:ph type="title"/>
          </p:nvPr>
        </p:nvSpPr>
        <p:spPr>
          <a:xfrm>
            <a:off x="658814" y="612000"/>
            <a:ext cx="6020282" cy="684000"/>
          </a:xfrm>
        </p:spPr>
        <p:txBody>
          <a:bodyPr/>
          <a:lstStyle/>
          <a:p>
            <a:r>
              <a:rPr lang="nl-BE" dirty="0"/>
              <a:t>Een breuk delen door een natuurlijk getal</a:t>
            </a:r>
          </a:p>
        </p:txBody>
      </p:sp>
      <p:sp>
        <p:nvSpPr>
          <p:cNvPr id="72" name="Tekstvak 71">
            <a:extLst>
              <a:ext uri="{FF2B5EF4-FFF2-40B4-BE49-F238E27FC236}">
                <a16:creationId xmlns:a16="http://schemas.microsoft.com/office/drawing/2014/main" id="{CCCE91E6-4E0A-DE64-025A-EE9E4A58AB18}"/>
              </a:ext>
            </a:extLst>
          </p:cNvPr>
          <p:cNvSpPr txBox="1"/>
          <p:nvPr/>
        </p:nvSpPr>
        <p:spPr>
          <a:xfrm>
            <a:off x="509571" y="4870957"/>
            <a:ext cx="6169525" cy="1569660"/>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chemeClr val="tx1"/>
                </a:solidFill>
                <a:effectLst/>
                <a:uLnTx/>
                <a:uFillTx/>
                <a:latin typeface="Calibri Light"/>
                <a:ea typeface="+mn-ea"/>
                <a:cs typeface="+mn-cs"/>
              </a:rPr>
              <a:t>We delen de teller door de deler. </a:t>
            </a:r>
            <a:br>
              <a:rPr kumimoji="0" lang="nl-BE" sz="2400" b="0" i="0" u="none" strike="noStrike" kern="1200" cap="none" spc="0" normalizeH="0" baseline="0" noProof="0" dirty="0">
                <a:ln>
                  <a:noFill/>
                </a:ln>
                <a:solidFill>
                  <a:schemeClr val="tx1"/>
                </a:solidFill>
                <a:effectLst/>
                <a:uLnTx/>
                <a:uFillTx/>
                <a:latin typeface="Calibri Light"/>
                <a:ea typeface="+mn-ea"/>
                <a:cs typeface="+mn-cs"/>
              </a:rPr>
            </a:br>
            <a:r>
              <a:rPr kumimoji="0" lang="nl-BE" sz="2400" b="0" i="0" u="none" strike="noStrike" kern="1200" cap="none" spc="0" normalizeH="0" baseline="0" noProof="0" dirty="0">
                <a:ln>
                  <a:noFill/>
                </a:ln>
                <a:solidFill>
                  <a:schemeClr val="tx1"/>
                </a:solidFill>
                <a:effectLst/>
                <a:uLnTx/>
                <a:uFillTx/>
                <a:latin typeface="Calibri Light"/>
                <a:ea typeface="+mn-ea"/>
                <a:cs typeface="+mn-cs"/>
              </a:rPr>
              <a:t>Dat is de teller van je quotiënt.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chemeClr val="tx1"/>
                </a:solidFill>
                <a:effectLst/>
                <a:uLnTx/>
                <a:uFillTx/>
                <a:latin typeface="Calibri Light"/>
                <a:ea typeface="+mn-ea"/>
                <a:cs typeface="+mn-cs"/>
              </a:rPr>
              <a:t>De noemer blijft hetzelfde.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chemeClr val="tx1"/>
                </a:solidFill>
                <a:effectLst/>
                <a:uLnTx/>
                <a:uFillTx/>
                <a:latin typeface="Calibri Light"/>
                <a:ea typeface="+mn-ea"/>
                <a:cs typeface="+mn-cs"/>
              </a:rPr>
              <a:t>We vereenvoudigen het quotiënt als het kan.</a:t>
            </a:r>
          </a:p>
        </p:txBody>
      </p:sp>
    </p:spTree>
    <p:extLst>
      <p:ext uri="{BB962C8B-B14F-4D97-AF65-F5344CB8AC3E}">
        <p14:creationId xmlns:p14="http://schemas.microsoft.com/office/powerpoint/2010/main" val="3788945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2">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2">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9A75E6AB-9E0A-75E5-40B9-D225C58C9BAB}"/>
              </a:ext>
            </a:extLst>
          </p:cNvPr>
          <p:cNvSpPr>
            <a:spLocks noGrp="1"/>
          </p:cNvSpPr>
          <p:nvPr>
            <p:ph type="title"/>
          </p:nvPr>
        </p:nvSpPr>
        <p:spPr>
          <a:xfrm>
            <a:off x="658814" y="612000"/>
            <a:ext cx="6020282" cy="684000"/>
          </a:xfrm>
        </p:spPr>
        <p:txBody>
          <a:bodyPr/>
          <a:lstStyle/>
          <a:p>
            <a:r>
              <a:rPr lang="nl-BE" dirty="0"/>
              <a:t>Een breuk delen door een natuurlijk getal</a:t>
            </a:r>
          </a:p>
        </p:txBody>
      </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6911F528-3E35-7820-EF01-5446F473F5EE}"/>
                  </a:ext>
                </a:extLst>
              </p:cNvPr>
              <p:cNvSpPr txBox="1"/>
              <p:nvPr/>
            </p:nvSpPr>
            <p:spPr>
              <a:xfrm>
                <a:off x="290678" y="2508946"/>
                <a:ext cx="1663457" cy="9017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nl-BE" sz="2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1</m:t>
                          </m:r>
                        </m:num>
                        <m:den>
                          <m:r>
                            <a:rPr kumimoji="0" lang="nl-BE" sz="2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5</m:t>
                          </m:r>
                        </m:den>
                      </m:f>
                      <m:r>
                        <a:rPr kumimoji="0" lang="nl-BE" sz="2800" b="0" i="1"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r>
                        <a:rPr kumimoji="0" lang="nl-BE" sz="2800" b="0" i="1" u="none" strike="noStrike" kern="1200" cap="none" spc="0" normalizeH="0" baseline="0" noProof="0" smtClean="0">
                          <a:ln>
                            <a:noFill/>
                          </a:ln>
                          <a:solidFill>
                            <a:srgbClr val="F45858"/>
                          </a:solidFill>
                          <a:effectLst/>
                          <a:uLnTx/>
                          <a:uFillTx/>
                          <a:latin typeface="Cambria Math" panose="02040503050406030204" pitchFamily="18" charset="0"/>
                          <a:ea typeface="+mn-ea"/>
                          <a:cs typeface="+mn-cs"/>
                        </a:rPr>
                        <m:t>3</m:t>
                      </m:r>
                      <m:r>
                        <a:rPr kumimoji="0" lang="nl-BE" sz="2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 </m:t>
                      </m:r>
                    </m:oMath>
                  </m:oMathPara>
                </a14:m>
                <a:endParaRPr kumimoji="0" lang="nl-BE" sz="14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2" name="Tekstvak 1">
                <a:extLst>
                  <a:ext uri="{FF2B5EF4-FFF2-40B4-BE49-F238E27FC236}">
                    <a16:creationId xmlns:a16="http://schemas.microsoft.com/office/drawing/2014/main" id="{6911F528-3E35-7820-EF01-5446F473F5EE}"/>
                  </a:ext>
                </a:extLst>
              </p:cNvPr>
              <p:cNvSpPr txBox="1">
                <a:spLocks noRot="1" noChangeAspect="1" noMove="1" noResize="1" noEditPoints="1" noAdjustHandles="1" noChangeArrowheads="1" noChangeShapeType="1" noTextEdit="1"/>
              </p:cNvSpPr>
              <p:nvPr/>
            </p:nvSpPr>
            <p:spPr>
              <a:xfrm>
                <a:off x="290678" y="2508946"/>
                <a:ext cx="1663457" cy="901785"/>
              </a:xfrm>
              <a:prstGeom prst="rect">
                <a:avLst/>
              </a:prstGeom>
              <a:blipFill>
                <a:blip r:embed="rId2"/>
                <a:stretch>
                  <a:fillRect/>
                </a:stretch>
              </a:blipFill>
            </p:spPr>
            <p:txBody>
              <a:bodyPr/>
              <a:lstStyle/>
              <a:p>
                <a:r>
                  <a:rPr lang="nl-BE">
                    <a:noFill/>
                  </a:rPr>
                  <a:t> </a:t>
                </a:r>
              </a:p>
            </p:txBody>
          </p:sp>
        </mc:Fallback>
      </mc:AlternateContent>
      <p:graphicFrame>
        <p:nvGraphicFramePr>
          <p:cNvPr id="3" name="Tabel 2">
            <a:extLst>
              <a:ext uri="{FF2B5EF4-FFF2-40B4-BE49-F238E27FC236}">
                <a16:creationId xmlns:a16="http://schemas.microsoft.com/office/drawing/2014/main" id="{5E898C75-ECCE-CC87-1672-56147DB37F9D}"/>
              </a:ext>
            </a:extLst>
          </p:cNvPr>
          <p:cNvGraphicFramePr>
            <a:graphicFrameLocks noGrp="1"/>
          </p:cNvGraphicFramePr>
          <p:nvPr>
            <p:extLst>
              <p:ext uri="{D42A27DB-BD31-4B8C-83A1-F6EECF244321}">
                <p14:modId xmlns:p14="http://schemas.microsoft.com/office/powerpoint/2010/main" val="2098108818"/>
              </p:ext>
            </p:extLst>
          </p:nvPr>
        </p:nvGraphicFramePr>
        <p:xfrm>
          <a:off x="4986420" y="2019243"/>
          <a:ext cx="6531048" cy="3373774"/>
        </p:xfrm>
        <a:graphic>
          <a:graphicData uri="http://schemas.openxmlformats.org/drawingml/2006/table">
            <a:tbl>
              <a:tblPr firstRow="1" bandRow="1">
                <a:tableStyleId>{5C22544A-7EE6-4342-B048-85BDC9FD1C3A}</a:tableStyleId>
              </a:tblPr>
              <a:tblGrid>
                <a:gridCol w="6531048">
                  <a:extLst>
                    <a:ext uri="{9D8B030D-6E8A-4147-A177-3AD203B41FA5}">
                      <a16:colId xmlns:a16="http://schemas.microsoft.com/office/drawing/2014/main" val="80755768"/>
                    </a:ext>
                  </a:extLst>
                </a:gridCol>
              </a:tblGrid>
              <a:tr h="3373774">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mc:AlternateContent xmlns:mc="http://schemas.openxmlformats.org/markup-compatibility/2006" xmlns:a14="http://schemas.microsoft.com/office/drawing/2010/main">
        <mc:Choice Requires="a14">
          <p:sp>
            <p:nvSpPr>
              <p:cNvPr id="11" name="Tekstvak 10">
                <a:extLst>
                  <a:ext uri="{FF2B5EF4-FFF2-40B4-BE49-F238E27FC236}">
                    <a16:creationId xmlns:a16="http://schemas.microsoft.com/office/drawing/2014/main" id="{70C565CD-D216-380C-4CD6-2D4ECC46C4DC}"/>
                  </a:ext>
                </a:extLst>
              </p:cNvPr>
              <p:cNvSpPr txBox="1"/>
              <p:nvPr/>
            </p:nvSpPr>
            <p:spPr>
              <a:xfrm>
                <a:off x="962046" y="2508946"/>
                <a:ext cx="1492920" cy="9017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2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2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3</m:t>
                          </m:r>
                        </m:num>
                        <m:den>
                          <m:r>
                            <a:rPr kumimoji="0" lang="nl-BE" sz="2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15</m:t>
                          </m:r>
                        </m:den>
                      </m:f>
                      <m:r>
                        <a:rPr kumimoji="0" lang="nl-BE" sz="2800" b="0" i="1" u="none" strike="noStrike" kern="1200" cap="none" spc="0" normalizeH="0" baseline="0" noProof="0" smtClean="0">
                          <a:ln>
                            <a:noFill/>
                          </a:ln>
                          <a:solidFill>
                            <a:srgbClr val="E73F16"/>
                          </a:solidFill>
                          <a:effectLst/>
                          <a:uLnTx/>
                          <a:uFillTx/>
                          <a:latin typeface="Cambria Math" panose="02040503050406030204" pitchFamily="18" charset="0"/>
                          <a:ea typeface="+mn-ea"/>
                          <a:cs typeface="+mn-cs"/>
                        </a:rPr>
                        <m:t>:3</m:t>
                      </m:r>
                    </m:oMath>
                  </m:oMathPara>
                </a14:m>
                <a:endParaRPr kumimoji="0" lang="nl-BE" sz="14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11" name="Tekstvak 10">
                <a:extLst>
                  <a:ext uri="{FF2B5EF4-FFF2-40B4-BE49-F238E27FC236}">
                    <a16:creationId xmlns:a16="http://schemas.microsoft.com/office/drawing/2014/main" id="{70C565CD-D216-380C-4CD6-2D4ECC46C4DC}"/>
                  </a:ext>
                </a:extLst>
              </p:cNvPr>
              <p:cNvSpPr txBox="1">
                <a:spLocks noRot="1" noChangeAspect="1" noMove="1" noResize="1" noEditPoints="1" noAdjustHandles="1" noChangeArrowheads="1" noChangeShapeType="1" noTextEdit="1"/>
              </p:cNvSpPr>
              <p:nvPr/>
            </p:nvSpPr>
            <p:spPr>
              <a:xfrm>
                <a:off x="962046" y="2508946"/>
                <a:ext cx="1492920" cy="901785"/>
              </a:xfrm>
              <a:prstGeom prst="rect">
                <a:avLst/>
              </a:prstGeom>
              <a:blipFill>
                <a:blip r:embed="rId3"/>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2" name="Tekstvak 11">
                <a:extLst>
                  <a:ext uri="{FF2B5EF4-FFF2-40B4-BE49-F238E27FC236}">
                    <a16:creationId xmlns:a16="http://schemas.microsoft.com/office/drawing/2014/main" id="{D981E8B3-D1F3-F55A-80A6-62B71941AAB2}"/>
                  </a:ext>
                </a:extLst>
              </p:cNvPr>
              <p:cNvSpPr txBox="1"/>
              <p:nvPr/>
            </p:nvSpPr>
            <p:spPr>
              <a:xfrm>
                <a:off x="2234318" y="2544117"/>
                <a:ext cx="1055117" cy="9017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2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2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smtClean="0">
                              <a:ln>
                                <a:noFill/>
                              </a:ln>
                              <a:solidFill>
                                <a:srgbClr val="00B0F0"/>
                              </a:solidFill>
                              <a:effectLst/>
                              <a:uLnTx/>
                              <a:uFillTx/>
                              <a:latin typeface="Cambria Math" panose="02040503050406030204" pitchFamily="18" charset="0"/>
                              <a:ea typeface="+mn-ea"/>
                              <a:cs typeface="+mn-cs"/>
                            </a:rPr>
                            <m:t>1</m:t>
                          </m:r>
                        </m:num>
                        <m:den>
                          <m:r>
                            <a:rPr kumimoji="0" lang="nl-BE" sz="2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15</m:t>
                          </m:r>
                        </m:den>
                      </m:f>
                    </m:oMath>
                  </m:oMathPara>
                </a14:m>
                <a:endParaRPr kumimoji="0" lang="nl-BE" sz="14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12" name="Tekstvak 11">
                <a:extLst>
                  <a:ext uri="{FF2B5EF4-FFF2-40B4-BE49-F238E27FC236}">
                    <a16:creationId xmlns:a16="http://schemas.microsoft.com/office/drawing/2014/main" id="{D981E8B3-D1F3-F55A-80A6-62B71941AAB2}"/>
                  </a:ext>
                </a:extLst>
              </p:cNvPr>
              <p:cNvSpPr txBox="1">
                <a:spLocks noRot="1" noChangeAspect="1" noMove="1" noResize="1" noEditPoints="1" noAdjustHandles="1" noChangeArrowheads="1" noChangeShapeType="1" noTextEdit="1"/>
              </p:cNvSpPr>
              <p:nvPr/>
            </p:nvSpPr>
            <p:spPr>
              <a:xfrm>
                <a:off x="2234318" y="2544117"/>
                <a:ext cx="1055117" cy="901785"/>
              </a:xfrm>
              <a:prstGeom prst="rect">
                <a:avLst/>
              </a:prstGeom>
              <a:blipFill>
                <a:blip r:embed="rId4"/>
                <a:stretch>
                  <a:fillRect/>
                </a:stretch>
              </a:blipFill>
            </p:spPr>
            <p:txBody>
              <a:bodyPr/>
              <a:lstStyle/>
              <a:p>
                <a:r>
                  <a:rPr lang="nl-BE">
                    <a:noFill/>
                  </a:rPr>
                  <a:t> </a:t>
                </a:r>
              </a:p>
            </p:txBody>
          </p:sp>
        </mc:Fallback>
      </mc:AlternateContent>
      <p:graphicFrame>
        <p:nvGraphicFramePr>
          <p:cNvPr id="14" name="Tabel 13">
            <a:extLst>
              <a:ext uri="{FF2B5EF4-FFF2-40B4-BE49-F238E27FC236}">
                <a16:creationId xmlns:a16="http://schemas.microsoft.com/office/drawing/2014/main" id="{E1C94AB6-4FF8-989A-F259-FD8FDD394EE7}"/>
              </a:ext>
            </a:extLst>
          </p:cNvPr>
          <p:cNvGraphicFramePr>
            <a:graphicFrameLocks noGrp="1"/>
          </p:cNvGraphicFramePr>
          <p:nvPr>
            <p:extLst>
              <p:ext uri="{D42A27DB-BD31-4B8C-83A1-F6EECF244321}">
                <p14:modId xmlns:p14="http://schemas.microsoft.com/office/powerpoint/2010/main" val="663346499"/>
              </p:ext>
            </p:extLst>
          </p:nvPr>
        </p:nvGraphicFramePr>
        <p:xfrm>
          <a:off x="4986420" y="2019243"/>
          <a:ext cx="6531048" cy="3373774"/>
        </p:xfrm>
        <a:graphic>
          <a:graphicData uri="http://schemas.openxmlformats.org/drawingml/2006/table">
            <a:tbl>
              <a:tblPr firstRow="1" bandRow="1">
                <a:tableStyleId>{5C22544A-7EE6-4342-B048-85BDC9FD1C3A}</a:tableStyleId>
              </a:tblPr>
              <a:tblGrid>
                <a:gridCol w="1306210">
                  <a:extLst>
                    <a:ext uri="{9D8B030D-6E8A-4147-A177-3AD203B41FA5}">
                      <a16:colId xmlns:a16="http://schemas.microsoft.com/office/drawing/2014/main" val="80755768"/>
                    </a:ext>
                  </a:extLst>
                </a:gridCol>
                <a:gridCol w="1306209">
                  <a:extLst>
                    <a:ext uri="{9D8B030D-6E8A-4147-A177-3AD203B41FA5}">
                      <a16:colId xmlns:a16="http://schemas.microsoft.com/office/drawing/2014/main" val="590439196"/>
                    </a:ext>
                  </a:extLst>
                </a:gridCol>
                <a:gridCol w="1306210">
                  <a:extLst>
                    <a:ext uri="{9D8B030D-6E8A-4147-A177-3AD203B41FA5}">
                      <a16:colId xmlns:a16="http://schemas.microsoft.com/office/drawing/2014/main" val="2171405244"/>
                    </a:ext>
                  </a:extLst>
                </a:gridCol>
                <a:gridCol w="1306209">
                  <a:extLst>
                    <a:ext uri="{9D8B030D-6E8A-4147-A177-3AD203B41FA5}">
                      <a16:colId xmlns:a16="http://schemas.microsoft.com/office/drawing/2014/main" val="3111184300"/>
                    </a:ext>
                  </a:extLst>
                </a:gridCol>
                <a:gridCol w="1306210">
                  <a:extLst>
                    <a:ext uri="{9D8B030D-6E8A-4147-A177-3AD203B41FA5}">
                      <a16:colId xmlns:a16="http://schemas.microsoft.com/office/drawing/2014/main" val="1019906234"/>
                    </a:ext>
                  </a:extLst>
                </a:gridCol>
              </a:tblGrid>
              <a:tr h="3373774">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5" name="Tabel 14">
            <a:extLst>
              <a:ext uri="{FF2B5EF4-FFF2-40B4-BE49-F238E27FC236}">
                <a16:creationId xmlns:a16="http://schemas.microsoft.com/office/drawing/2014/main" id="{03C068B0-EB50-C639-0F5B-35E6CE3FEBB5}"/>
              </a:ext>
            </a:extLst>
          </p:cNvPr>
          <p:cNvGraphicFramePr>
            <a:graphicFrameLocks noGrp="1"/>
          </p:cNvGraphicFramePr>
          <p:nvPr>
            <p:extLst>
              <p:ext uri="{D42A27DB-BD31-4B8C-83A1-F6EECF244321}">
                <p14:modId xmlns:p14="http://schemas.microsoft.com/office/powerpoint/2010/main" val="176837081"/>
              </p:ext>
            </p:extLst>
          </p:nvPr>
        </p:nvGraphicFramePr>
        <p:xfrm>
          <a:off x="4986420" y="2019243"/>
          <a:ext cx="6531048" cy="3373774"/>
        </p:xfrm>
        <a:graphic>
          <a:graphicData uri="http://schemas.openxmlformats.org/drawingml/2006/table">
            <a:tbl>
              <a:tblPr firstRow="1" bandRow="1">
                <a:tableStyleId>{5C22544A-7EE6-4342-B048-85BDC9FD1C3A}</a:tableStyleId>
              </a:tblPr>
              <a:tblGrid>
                <a:gridCol w="1306210">
                  <a:extLst>
                    <a:ext uri="{9D8B030D-6E8A-4147-A177-3AD203B41FA5}">
                      <a16:colId xmlns:a16="http://schemas.microsoft.com/office/drawing/2014/main" val="80755768"/>
                    </a:ext>
                  </a:extLst>
                </a:gridCol>
                <a:gridCol w="1306209">
                  <a:extLst>
                    <a:ext uri="{9D8B030D-6E8A-4147-A177-3AD203B41FA5}">
                      <a16:colId xmlns:a16="http://schemas.microsoft.com/office/drawing/2014/main" val="590439196"/>
                    </a:ext>
                  </a:extLst>
                </a:gridCol>
                <a:gridCol w="1306210">
                  <a:extLst>
                    <a:ext uri="{9D8B030D-6E8A-4147-A177-3AD203B41FA5}">
                      <a16:colId xmlns:a16="http://schemas.microsoft.com/office/drawing/2014/main" val="2171405244"/>
                    </a:ext>
                  </a:extLst>
                </a:gridCol>
                <a:gridCol w="1306209">
                  <a:extLst>
                    <a:ext uri="{9D8B030D-6E8A-4147-A177-3AD203B41FA5}">
                      <a16:colId xmlns:a16="http://schemas.microsoft.com/office/drawing/2014/main" val="3111184300"/>
                    </a:ext>
                  </a:extLst>
                </a:gridCol>
                <a:gridCol w="1306210">
                  <a:extLst>
                    <a:ext uri="{9D8B030D-6E8A-4147-A177-3AD203B41FA5}">
                      <a16:colId xmlns:a16="http://schemas.microsoft.com/office/drawing/2014/main" val="1019906234"/>
                    </a:ext>
                  </a:extLst>
                </a:gridCol>
              </a:tblGrid>
              <a:tr h="3373774">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6" name="Tabel 15">
            <a:extLst>
              <a:ext uri="{FF2B5EF4-FFF2-40B4-BE49-F238E27FC236}">
                <a16:creationId xmlns:a16="http://schemas.microsoft.com/office/drawing/2014/main" id="{7E9D907F-F4A6-F849-28D9-7E970C21C521}"/>
              </a:ext>
            </a:extLst>
          </p:cNvPr>
          <p:cNvGraphicFramePr>
            <a:graphicFrameLocks noGrp="1"/>
          </p:cNvGraphicFramePr>
          <p:nvPr>
            <p:extLst>
              <p:ext uri="{D42A27DB-BD31-4B8C-83A1-F6EECF244321}">
                <p14:modId xmlns:p14="http://schemas.microsoft.com/office/powerpoint/2010/main" val="1680573402"/>
              </p:ext>
            </p:extLst>
          </p:nvPr>
        </p:nvGraphicFramePr>
        <p:xfrm>
          <a:off x="4986420" y="2025724"/>
          <a:ext cx="6531048" cy="3373774"/>
        </p:xfrm>
        <a:graphic>
          <a:graphicData uri="http://schemas.openxmlformats.org/drawingml/2006/table">
            <a:tbl>
              <a:tblPr firstRow="1" bandRow="1">
                <a:tableStyleId>{5C22544A-7EE6-4342-B048-85BDC9FD1C3A}</a:tableStyleId>
              </a:tblPr>
              <a:tblGrid>
                <a:gridCol w="1306210">
                  <a:extLst>
                    <a:ext uri="{9D8B030D-6E8A-4147-A177-3AD203B41FA5}">
                      <a16:colId xmlns:a16="http://schemas.microsoft.com/office/drawing/2014/main" val="80755768"/>
                    </a:ext>
                  </a:extLst>
                </a:gridCol>
                <a:gridCol w="1306209">
                  <a:extLst>
                    <a:ext uri="{9D8B030D-6E8A-4147-A177-3AD203B41FA5}">
                      <a16:colId xmlns:a16="http://schemas.microsoft.com/office/drawing/2014/main" val="590439196"/>
                    </a:ext>
                  </a:extLst>
                </a:gridCol>
                <a:gridCol w="1306210">
                  <a:extLst>
                    <a:ext uri="{9D8B030D-6E8A-4147-A177-3AD203B41FA5}">
                      <a16:colId xmlns:a16="http://schemas.microsoft.com/office/drawing/2014/main" val="2171405244"/>
                    </a:ext>
                  </a:extLst>
                </a:gridCol>
                <a:gridCol w="1306209">
                  <a:extLst>
                    <a:ext uri="{9D8B030D-6E8A-4147-A177-3AD203B41FA5}">
                      <a16:colId xmlns:a16="http://schemas.microsoft.com/office/drawing/2014/main" val="3111184300"/>
                    </a:ext>
                  </a:extLst>
                </a:gridCol>
                <a:gridCol w="1306210">
                  <a:extLst>
                    <a:ext uri="{9D8B030D-6E8A-4147-A177-3AD203B41FA5}">
                      <a16:colId xmlns:a16="http://schemas.microsoft.com/office/drawing/2014/main" val="1019906234"/>
                    </a:ext>
                  </a:extLst>
                </a:gridCol>
              </a:tblGrid>
              <a:tr h="1124591">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rgbClr val="FFC000"/>
                    </a:solid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1124592">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rgbClr val="FFC000"/>
                    </a:solid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209223570"/>
                  </a:ext>
                </a:extLst>
              </a:tr>
              <a:tr h="1124591">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25890928"/>
                  </a:ext>
                </a:extLst>
              </a:tr>
            </a:tbl>
          </a:graphicData>
        </a:graphic>
      </p:graphicFrame>
      <p:graphicFrame>
        <p:nvGraphicFramePr>
          <p:cNvPr id="17" name="Tabel 16">
            <a:extLst>
              <a:ext uri="{FF2B5EF4-FFF2-40B4-BE49-F238E27FC236}">
                <a16:creationId xmlns:a16="http://schemas.microsoft.com/office/drawing/2014/main" id="{D4B048DD-8B01-ABF8-1F12-BB749F7638CB}"/>
              </a:ext>
            </a:extLst>
          </p:cNvPr>
          <p:cNvGraphicFramePr>
            <a:graphicFrameLocks noGrp="1"/>
          </p:cNvGraphicFramePr>
          <p:nvPr>
            <p:extLst>
              <p:ext uri="{D42A27DB-BD31-4B8C-83A1-F6EECF244321}">
                <p14:modId xmlns:p14="http://schemas.microsoft.com/office/powerpoint/2010/main" val="1087307179"/>
              </p:ext>
            </p:extLst>
          </p:nvPr>
        </p:nvGraphicFramePr>
        <p:xfrm>
          <a:off x="4986420" y="2032205"/>
          <a:ext cx="6531048" cy="3373774"/>
        </p:xfrm>
        <a:graphic>
          <a:graphicData uri="http://schemas.openxmlformats.org/drawingml/2006/table">
            <a:tbl>
              <a:tblPr firstRow="1" bandRow="1">
                <a:tableStyleId>{5C22544A-7EE6-4342-B048-85BDC9FD1C3A}</a:tableStyleId>
              </a:tblPr>
              <a:tblGrid>
                <a:gridCol w="1306210">
                  <a:extLst>
                    <a:ext uri="{9D8B030D-6E8A-4147-A177-3AD203B41FA5}">
                      <a16:colId xmlns:a16="http://schemas.microsoft.com/office/drawing/2014/main" val="80755768"/>
                    </a:ext>
                  </a:extLst>
                </a:gridCol>
                <a:gridCol w="1306209">
                  <a:extLst>
                    <a:ext uri="{9D8B030D-6E8A-4147-A177-3AD203B41FA5}">
                      <a16:colId xmlns:a16="http://schemas.microsoft.com/office/drawing/2014/main" val="590439196"/>
                    </a:ext>
                  </a:extLst>
                </a:gridCol>
                <a:gridCol w="1306210">
                  <a:extLst>
                    <a:ext uri="{9D8B030D-6E8A-4147-A177-3AD203B41FA5}">
                      <a16:colId xmlns:a16="http://schemas.microsoft.com/office/drawing/2014/main" val="2171405244"/>
                    </a:ext>
                  </a:extLst>
                </a:gridCol>
                <a:gridCol w="1306209">
                  <a:extLst>
                    <a:ext uri="{9D8B030D-6E8A-4147-A177-3AD203B41FA5}">
                      <a16:colId xmlns:a16="http://schemas.microsoft.com/office/drawing/2014/main" val="3111184300"/>
                    </a:ext>
                  </a:extLst>
                </a:gridCol>
                <a:gridCol w="1306210">
                  <a:extLst>
                    <a:ext uri="{9D8B030D-6E8A-4147-A177-3AD203B41FA5}">
                      <a16:colId xmlns:a16="http://schemas.microsoft.com/office/drawing/2014/main" val="1019906234"/>
                    </a:ext>
                  </a:extLst>
                </a:gridCol>
              </a:tblGrid>
              <a:tr h="1124591">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pattFill prst="wdUpDiag">
                      <a:fgClr>
                        <a:srgbClr val="00B0F0"/>
                      </a:fgClr>
                      <a:bgClr>
                        <a:srgbClr val="FFC000"/>
                      </a:bgClr>
                    </a:patt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1124592">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solidFill>
                      <a:srgbClr val="FFC000"/>
                    </a:solid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209223570"/>
                  </a:ext>
                </a:extLst>
              </a:tr>
              <a:tr h="1124591">
                <a:tc>
                  <a:txBody>
                    <a:bodyPr/>
                    <a:lstStyle/>
                    <a:p>
                      <a:endParaRPr lang="nl-BE" sz="1800" dirty="0"/>
                    </a:p>
                  </a:txBody>
                  <a:tcPr marL="76813" marR="76813" marT="38873" marB="38873">
                    <a:lnL w="57150" cap="flat" cmpd="sng" algn="ctr">
                      <a:solidFill>
                        <a:schemeClr val="accent1"/>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rgbClr val="FFC000"/>
                    </a:solid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800" dirty="0"/>
                    </a:p>
                  </a:txBody>
                  <a:tcPr marL="76813" marR="76813" marT="38873" marB="38873">
                    <a:lnL w="57150" cap="flat" cmpd="sng" algn="ctr">
                      <a:solidFill>
                        <a:schemeClr val="accent3"/>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25890928"/>
                  </a:ext>
                </a:extLst>
              </a:tr>
            </a:tbl>
          </a:graphicData>
        </a:graphic>
      </p:graphicFrame>
      <p:grpSp>
        <p:nvGrpSpPr>
          <p:cNvPr id="6" name="Groep 5">
            <a:extLst>
              <a:ext uri="{FF2B5EF4-FFF2-40B4-BE49-F238E27FC236}">
                <a16:creationId xmlns:a16="http://schemas.microsoft.com/office/drawing/2014/main" id="{365D8E9D-7887-1BE8-E51B-0FB4A5497B0C}"/>
              </a:ext>
            </a:extLst>
          </p:cNvPr>
          <p:cNvGrpSpPr/>
          <p:nvPr/>
        </p:nvGrpSpPr>
        <p:grpSpPr>
          <a:xfrm>
            <a:off x="6915936" y="876455"/>
            <a:ext cx="3281612" cy="1627055"/>
            <a:chOff x="7759147" y="6256525"/>
            <a:chExt cx="3281612" cy="1627055"/>
          </a:xfrm>
        </p:grpSpPr>
        <p:sp>
          <p:nvSpPr>
            <p:cNvPr id="9" name="Pijl: omlaag 8">
              <a:extLst>
                <a:ext uri="{FF2B5EF4-FFF2-40B4-BE49-F238E27FC236}">
                  <a16:creationId xmlns:a16="http://schemas.microsoft.com/office/drawing/2014/main" id="{793768A6-ADDF-3E76-192F-2A9561573E31}"/>
                </a:ext>
              </a:extLst>
            </p:cNvPr>
            <p:cNvSpPr/>
            <p:nvPr/>
          </p:nvSpPr>
          <p:spPr>
            <a:xfrm>
              <a:off x="8971560" y="6859849"/>
              <a:ext cx="387627" cy="1023731"/>
            </a:xfrm>
            <a:prstGeom prst="downArrow">
              <a:avLst/>
            </a:prstGeom>
            <a:solidFill>
              <a:srgbClr val="00B0F0"/>
            </a:solidFill>
            <a:ln>
              <a:solidFill>
                <a:schemeClr val="accent1"/>
              </a:solidFill>
            </a:ln>
          </p:spPr>
          <p:txBody>
            <a:bodyPr wrap="square" lIns="0" tIns="0" rIns="0" bIns="0" rtlCol="0" anchor="ctr">
              <a:spAutoFit/>
            </a:bodyPr>
            <a:lstStyle/>
            <a:p>
              <a:pPr algn="l"/>
              <a:endParaRPr lang="nl-BE" sz="1600" b="1" dirty="0" err="1">
                <a:latin typeface="+mj-lt"/>
              </a:endParaRPr>
            </a:p>
          </p:txBody>
        </p:sp>
        <p:sp>
          <p:nvSpPr>
            <p:cNvPr id="13" name="Tekstvak 12">
              <a:extLst>
                <a:ext uri="{FF2B5EF4-FFF2-40B4-BE49-F238E27FC236}">
                  <a16:creationId xmlns:a16="http://schemas.microsoft.com/office/drawing/2014/main" id="{3DF4A1E6-B82A-4AAE-227C-EA4282A258BD}"/>
                </a:ext>
              </a:extLst>
            </p:cNvPr>
            <p:cNvSpPr txBox="1"/>
            <p:nvPr/>
          </p:nvSpPr>
          <p:spPr>
            <a:xfrm>
              <a:off x="7759147" y="6256525"/>
              <a:ext cx="3281612" cy="461665"/>
            </a:xfrm>
            <a:prstGeom prst="rect">
              <a:avLst/>
            </a:prstGeom>
            <a:noFill/>
          </p:spPr>
          <p:txBody>
            <a:bodyPr wrap="square" rtlCol="0">
              <a:spAutoFit/>
            </a:bodyPr>
            <a:lstStyle/>
            <a:p>
              <a:r>
                <a:rPr lang="nl-BE" sz="2400" b="1" dirty="0">
                  <a:solidFill>
                    <a:srgbClr val="00B0F0"/>
                  </a:solidFill>
                </a:rPr>
                <a:t>1</a:t>
              </a:r>
              <a:r>
                <a:rPr lang="nl-BE" sz="2400" dirty="0"/>
                <a:t> van de </a:t>
              </a:r>
              <a:r>
                <a:rPr lang="nl-BE" sz="2400" dirty="0">
                  <a:solidFill>
                    <a:schemeClr val="accent3"/>
                  </a:solidFill>
                </a:rPr>
                <a:t>15</a:t>
              </a:r>
              <a:r>
                <a:rPr lang="nl-BE" sz="2400" dirty="0"/>
                <a:t> gelijke delen</a:t>
              </a:r>
            </a:p>
          </p:txBody>
        </p:sp>
      </p:grpSp>
      <p:sp>
        <p:nvSpPr>
          <p:cNvPr id="19" name="Tekstvak 18">
            <a:extLst>
              <a:ext uri="{FF2B5EF4-FFF2-40B4-BE49-F238E27FC236}">
                <a16:creationId xmlns:a16="http://schemas.microsoft.com/office/drawing/2014/main" id="{C9FE3BEF-EAAC-EBAB-A0AD-74A8E4BB932D}"/>
              </a:ext>
            </a:extLst>
          </p:cNvPr>
          <p:cNvSpPr txBox="1"/>
          <p:nvPr/>
        </p:nvSpPr>
        <p:spPr>
          <a:xfrm>
            <a:off x="290678" y="4192688"/>
            <a:ext cx="4144617" cy="1200329"/>
          </a:xfrm>
          <a:prstGeom prst="rect">
            <a:avLst/>
          </a:prstGeom>
          <a:noFill/>
        </p:spPr>
        <p:txBody>
          <a:bodyPr wrap="square">
            <a:spAutoFit/>
          </a:bodyPr>
          <a:lstStyle/>
          <a:p>
            <a:pPr>
              <a:defRPr/>
            </a:pPr>
            <a:r>
              <a:rPr lang="nl-BE" sz="1800" dirty="0">
                <a:solidFill>
                  <a:schemeClr val="tx2"/>
                </a:solidFill>
              </a:rPr>
              <a:t>Als de teller NIET deelbaar is door de deler, vervangen we de breuk door een gelijkwaardige breuk waarbij de teller wél deelbaar is door de deler. </a:t>
            </a:r>
          </a:p>
        </p:txBody>
      </p:sp>
      <p:sp>
        <p:nvSpPr>
          <p:cNvPr id="4" name="Rechthoek 3">
            <a:extLst>
              <a:ext uri="{FF2B5EF4-FFF2-40B4-BE49-F238E27FC236}">
                <a16:creationId xmlns:a16="http://schemas.microsoft.com/office/drawing/2014/main" id="{C959E9CA-9109-E518-53E4-C6F23AFCCD2D}"/>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360645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9A75E6AB-9E0A-75E5-40B9-D225C58C9BAB}"/>
              </a:ext>
            </a:extLst>
          </p:cNvPr>
          <p:cNvSpPr>
            <a:spLocks noGrp="1"/>
          </p:cNvSpPr>
          <p:nvPr>
            <p:ph type="title"/>
          </p:nvPr>
        </p:nvSpPr>
        <p:spPr>
          <a:xfrm>
            <a:off x="658814" y="612000"/>
            <a:ext cx="5751925" cy="684000"/>
          </a:xfrm>
        </p:spPr>
        <p:txBody>
          <a:bodyPr/>
          <a:lstStyle/>
          <a:p>
            <a:r>
              <a:rPr lang="nl-BE" dirty="0"/>
              <a:t>Jullie doen het </a:t>
            </a:r>
            <a:r>
              <a:rPr lang="nl-BE" u="sng" dirty="0"/>
              <a:t>samen</a:t>
            </a:r>
            <a:r>
              <a:rPr lang="nl-BE" dirty="0"/>
              <a:t>.</a:t>
            </a:r>
          </a:p>
        </p:txBody>
      </p:sp>
      <p:sp>
        <p:nvSpPr>
          <p:cNvPr id="7" name="Tekstvak 6">
            <a:extLst>
              <a:ext uri="{FF2B5EF4-FFF2-40B4-BE49-F238E27FC236}">
                <a16:creationId xmlns:a16="http://schemas.microsoft.com/office/drawing/2014/main" id="{26954B67-7D41-975D-3289-0952154F1BFE}"/>
              </a:ext>
            </a:extLst>
          </p:cNvPr>
          <p:cNvSpPr txBox="1"/>
          <p:nvPr/>
        </p:nvSpPr>
        <p:spPr>
          <a:xfrm>
            <a:off x="5804502" y="1537190"/>
            <a:ext cx="6229518" cy="415498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457200" indent="-457200">
              <a:buFont typeface="+mj-lt"/>
              <a:buAutoNum type="arabicPeriod"/>
              <a:defRPr/>
            </a:pPr>
            <a:r>
              <a:rPr lang="nl-BE" sz="2400" dirty="0">
                <a:solidFill>
                  <a:schemeClr val="tx2"/>
                </a:solidFill>
              </a:rPr>
              <a:t>Als de teller NIET deelbaar is door de deler, vervangen we de breuk door een gelijkwaardige breuk waarbij de teller wél deelbaar is door de deler.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BE" sz="2400" b="0" i="0" u="none" strike="noStrike" kern="1200" cap="none" spc="0" normalizeH="0" baseline="0" noProof="0" dirty="0">
              <a:ln>
                <a:noFill/>
              </a:ln>
              <a:solidFill>
                <a:srgbClr val="FF0000"/>
              </a:solidFill>
              <a:effectLst/>
              <a:uLnTx/>
              <a:uFillTx/>
              <a:latin typeface="Calibri Ligh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FF0000"/>
                </a:solidFill>
                <a:effectLst/>
                <a:uLnTx/>
                <a:uFillTx/>
                <a:latin typeface="Calibri Light"/>
                <a:ea typeface="+mn-ea"/>
                <a:cs typeface="+mn-cs"/>
              </a:rPr>
              <a:t>We delen </a:t>
            </a:r>
            <a:r>
              <a:rPr kumimoji="0" lang="nl-BE" sz="2400" b="0" i="0" u="none" strike="noStrike" kern="1200" cap="none" spc="0" normalizeH="0" baseline="0" noProof="0" dirty="0">
                <a:ln>
                  <a:noFill/>
                </a:ln>
                <a:solidFill>
                  <a:srgbClr val="CC9900"/>
                </a:solidFill>
                <a:effectLst/>
                <a:uLnTx/>
                <a:uFillTx/>
                <a:latin typeface="Calibri Light"/>
                <a:ea typeface="+mn-ea"/>
                <a:cs typeface="+mn-cs"/>
              </a:rPr>
              <a:t>de teller </a:t>
            </a:r>
            <a:r>
              <a:rPr kumimoji="0" lang="nl-BE" sz="2400" b="0" i="0" u="none" strike="noStrike" kern="1200" cap="none" spc="0" normalizeH="0" baseline="0" noProof="0" dirty="0">
                <a:ln>
                  <a:noFill/>
                </a:ln>
                <a:solidFill>
                  <a:srgbClr val="FF0000"/>
                </a:solidFill>
                <a:effectLst/>
                <a:uLnTx/>
                <a:uFillTx/>
                <a:latin typeface="Calibri Light"/>
                <a:ea typeface="+mn-ea"/>
                <a:cs typeface="+mn-cs"/>
              </a:rPr>
              <a:t>door de deler. </a:t>
            </a:r>
            <a:r>
              <a:rPr kumimoji="0" lang="nl-BE" sz="2400" b="0" i="0" u="none" strike="noStrike" kern="1200" cap="none" spc="0" normalizeH="0" baseline="0" noProof="0" dirty="0">
                <a:ln>
                  <a:noFill/>
                </a:ln>
                <a:solidFill>
                  <a:schemeClr val="accent1"/>
                </a:solidFill>
                <a:effectLst/>
                <a:uLnTx/>
                <a:uFillTx/>
                <a:latin typeface="Calibri Light"/>
                <a:ea typeface="+mn-ea"/>
                <a:cs typeface="+mn-cs"/>
              </a:rPr>
              <a:t>Dat is de teller van je quotiënt.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BE" sz="2400" b="0" i="0" u="none" strike="noStrike" kern="1200" cap="none" spc="0" normalizeH="0" baseline="0" noProof="0" dirty="0">
              <a:ln>
                <a:noFill/>
              </a:ln>
              <a:solidFill>
                <a:srgbClr val="1F416B"/>
              </a:solidFill>
              <a:effectLst/>
              <a:uLnTx/>
              <a:uFillTx/>
              <a:latin typeface="Calibri Ligh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chemeClr val="accent3"/>
                </a:solidFill>
                <a:effectLst/>
                <a:uLnTx/>
                <a:uFillTx/>
                <a:latin typeface="Calibri Light"/>
                <a:ea typeface="+mn-ea"/>
                <a:cs typeface="+mn-cs"/>
              </a:rPr>
              <a:t>De noemer blijft hetzelfde.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BE" sz="2400" b="0" i="0" u="none" strike="noStrike" kern="1200" cap="none" spc="0" normalizeH="0" baseline="0" noProof="0" dirty="0">
              <a:ln>
                <a:noFill/>
              </a:ln>
              <a:solidFill>
                <a:srgbClr val="1F416B"/>
              </a:solidFill>
              <a:effectLst/>
              <a:uLnTx/>
              <a:uFillTx/>
              <a:latin typeface="Calibri Ligh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1F416B"/>
                </a:solidFill>
                <a:effectLst/>
                <a:uLnTx/>
                <a:uFillTx/>
                <a:latin typeface="Calibri Light"/>
                <a:ea typeface="+mn-ea"/>
                <a:cs typeface="+mn-cs"/>
              </a:rPr>
              <a:t>We vereenvoudigen het quotiënt </a:t>
            </a:r>
            <a:r>
              <a:rPr kumimoji="0" lang="nl-BE" sz="2400" b="0" i="1" u="none" strike="noStrike" kern="1200" cap="none" spc="0" normalizeH="0" baseline="0" noProof="0" dirty="0">
                <a:ln>
                  <a:noFill/>
                </a:ln>
                <a:solidFill>
                  <a:srgbClr val="1F416B"/>
                </a:solidFill>
                <a:effectLst/>
                <a:uLnTx/>
                <a:uFillTx/>
                <a:latin typeface="Calibri Light"/>
                <a:ea typeface="+mn-ea"/>
                <a:cs typeface="+mn-cs"/>
              </a:rPr>
              <a:t>als het kan</a:t>
            </a:r>
            <a:r>
              <a:rPr kumimoji="0" lang="nl-BE" sz="2400" b="0" i="0" u="none" strike="noStrike" kern="1200" cap="none" spc="0" normalizeH="0" baseline="0" noProof="0" dirty="0">
                <a:ln>
                  <a:noFill/>
                </a:ln>
                <a:solidFill>
                  <a:srgbClr val="1F416B"/>
                </a:solidFill>
                <a:effectLst/>
                <a:uLnTx/>
                <a:uFillTx/>
                <a:latin typeface="Calibri Light"/>
                <a:ea typeface="+mn-ea"/>
                <a:cs typeface="+mn-cs"/>
              </a:rPr>
              <a:t>.</a:t>
            </a:r>
          </a:p>
        </p:txBody>
      </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73C85B5F-B360-B736-2A58-AAE8750C1045}"/>
                  </a:ext>
                </a:extLst>
              </p:cNvPr>
              <p:cNvSpPr txBox="1"/>
              <p:nvPr/>
            </p:nvSpPr>
            <p:spPr>
              <a:xfrm>
                <a:off x="201226" y="1723754"/>
                <a:ext cx="166345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14</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17</m:t>
                          </m:r>
                        </m:den>
                      </m:f>
                      <m:r>
                        <a:rPr kumimoji="0" lang="nl-BE" sz="4800" b="0" i="1"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r>
                        <a:rPr kumimoji="0" lang="nl-BE" sz="4800" b="0" i="0" u="none" strike="noStrike" kern="1200" cap="none" spc="0" normalizeH="0" baseline="0" noProof="0" smtClean="0">
                          <a:ln>
                            <a:noFill/>
                          </a:ln>
                          <a:solidFill>
                            <a:srgbClr val="F45858"/>
                          </a:solidFill>
                          <a:effectLst/>
                          <a:uLnTx/>
                          <a:uFillTx/>
                          <a:latin typeface="Cambria Math" panose="02040503050406030204" pitchFamily="18" charset="0"/>
                          <a:ea typeface="+mn-ea"/>
                          <a:cs typeface="+mn-cs"/>
                        </a:rPr>
                        <m:t>7</m:t>
                      </m:r>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 </m:t>
                      </m:r>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2" name="Tekstvak 1">
                <a:extLst>
                  <a:ext uri="{FF2B5EF4-FFF2-40B4-BE49-F238E27FC236}">
                    <a16:creationId xmlns:a16="http://schemas.microsoft.com/office/drawing/2014/main" id="{73C85B5F-B360-B736-2A58-AAE8750C1045}"/>
                  </a:ext>
                </a:extLst>
              </p:cNvPr>
              <p:cNvSpPr txBox="1">
                <a:spLocks noRot="1" noChangeAspect="1" noMove="1" noResize="1" noEditPoints="1" noAdjustHandles="1" noChangeArrowheads="1" noChangeShapeType="1" noTextEdit="1"/>
              </p:cNvSpPr>
              <p:nvPr/>
            </p:nvSpPr>
            <p:spPr>
              <a:xfrm>
                <a:off x="201226" y="1723754"/>
                <a:ext cx="1663457" cy="1480021"/>
              </a:xfrm>
              <a:prstGeom prst="rect">
                <a:avLst/>
              </a:prstGeom>
              <a:blipFill>
                <a:blip r:embed="rId2"/>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041381EA-7037-10B1-F9E2-28A556D21BB6}"/>
                  </a:ext>
                </a:extLst>
              </p:cNvPr>
              <p:cNvSpPr txBox="1"/>
              <p:nvPr/>
            </p:nvSpPr>
            <p:spPr>
              <a:xfrm>
                <a:off x="1790875" y="1697994"/>
                <a:ext cx="204371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00639C"/>
                              </a:solidFill>
                              <a:effectLst/>
                              <a:uLnTx/>
                              <a:uFillTx/>
                              <a:latin typeface="Cambria Math" panose="02040503050406030204" pitchFamily="18" charset="0"/>
                              <a:ea typeface="+mn-ea"/>
                              <a:cs typeface="+mn-cs"/>
                            </a:rPr>
                            <m:t>2</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17</m:t>
                          </m:r>
                        </m:den>
                      </m:f>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6" name="Tekstvak 5">
                <a:extLst>
                  <a:ext uri="{FF2B5EF4-FFF2-40B4-BE49-F238E27FC236}">
                    <a16:creationId xmlns:a16="http://schemas.microsoft.com/office/drawing/2014/main" id="{041381EA-7037-10B1-F9E2-28A556D21BB6}"/>
                  </a:ext>
                </a:extLst>
              </p:cNvPr>
              <p:cNvSpPr txBox="1">
                <a:spLocks noRot="1" noChangeAspect="1" noMove="1" noResize="1" noEditPoints="1" noAdjustHandles="1" noChangeArrowheads="1" noChangeShapeType="1" noTextEdit="1"/>
              </p:cNvSpPr>
              <p:nvPr/>
            </p:nvSpPr>
            <p:spPr>
              <a:xfrm>
                <a:off x="1790875" y="1697994"/>
                <a:ext cx="2043717" cy="1480021"/>
              </a:xfrm>
              <a:prstGeom prst="rect">
                <a:avLst/>
              </a:prstGeom>
              <a:blipFill>
                <a:blip r:embed="rId3"/>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9" name="Tekstvak 8">
                <a:extLst>
                  <a:ext uri="{FF2B5EF4-FFF2-40B4-BE49-F238E27FC236}">
                    <a16:creationId xmlns:a16="http://schemas.microsoft.com/office/drawing/2014/main" id="{1C6D1796-852B-0A06-292C-77790387111F}"/>
                  </a:ext>
                </a:extLst>
              </p:cNvPr>
              <p:cNvSpPr txBox="1"/>
              <p:nvPr/>
            </p:nvSpPr>
            <p:spPr>
              <a:xfrm>
                <a:off x="201226" y="3840789"/>
                <a:ext cx="166345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2</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3</m:t>
                          </m:r>
                        </m:den>
                      </m:f>
                      <m:r>
                        <a:rPr kumimoji="0" lang="nl-BE" sz="4800" b="0" i="1"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r>
                        <a:rPr kumimoji="0" lang="nl-BE" sz="4800" b="0" i="1" u="none" strike="noStrike" kern="1200" cap="none" spc="0" normalizeH="0" baseline="0" noProof="0" smtClean="0">
                          <a:ln>
                            <a:noFill/>
                          </a:ln>
                          <a:solidFill>
                            <a:srgbClr val="F45858"/>
                          </a:solidFill>
                          <a:effectLst/>
                          <a:uLnTx/>
                          <a:uFillTx/>
                          <a:latin typeface="Cambria Math" panose="02040503050406030204" pitchFamily="18" charset="0"/>
                          <a:ea typeface="+mn-ea"/>
                          <a:cs typeface="+mn-cs"/>
                        </a:rPr>
                        <m:t>5</m:t>
                      </m:r>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 </m:t>
                      </m:r>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9" name="Tekstvak 8">
                <a:extLst>
                  <a:ext uri="{FF2B5EF4-FFF2-40B4-BE49-F238E27FC236}">
                    <a16:creationId xmlns:a16="http://schemas.microsoft.com/office/drawing/2014/main" id="{1C6D1796-852B-0A06-292C-77790387111F}"/>
                  </a:ext>
                </a:extLst>
              </p:cNvPr>
              <p:cNvSpPr txBox="1">
                <a:spLocks noRot="1" noChangeAspect="1" noMove="1" noResize="1" noEditPoints="1" noAdjustHandles="1" noChangeArrowheads="1" noChangeShapeType="1" noTextEdit="1"/>
              </p:cNvSpPr>
              <p:nvPr/>
            </p:nvSpPr>
            <p:spPr>
              <a:xfrm>
                <a:off x="201226" y="3840789"/>
                <a:ext cx="1663457" cy="1480021"/>
              </a:xfrm>
              <a:prstGeom prst="rect">
                <a:avLst/>
              </a:prstGeom>
              <a:blipFill>
                <a:blip r:embed="rId4"/>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EEB2789B-6929-4DAD-2D3A-FC8133BE5D36}"/>
                  </a:ext>
                </a:extLst>
              </p:cNvPr>
              <p:cNvSpPr txBox="1"/>
              <p:nvPr/>
            </p:nvSpPr>
            <p:spPr>
              <a:xfrm>
                <a:off x="1304351" y="3830623"/>
                <a:ext cx="204371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10</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15</m:t>
                          </m:r>
                        </m:den>
                      </m:f>
                      <m:r>
                        <a:rPr kumimoji="0" lang="nl-BE" sz="4800" b="0" i="1" u="none" strike="noStrike" kern="1200" cap="none" spc="0" normalizeH="0" baseline="0" noProof="0" smtClean="0">
                          <a:ln>
                            <a:noFill/>
                          </a:ln>
                          <a:solidFill>
                            <a:srgbClr val="E73F16"/>
                          </a:solidFill>
                          <a:effectLst/>
                          <a:uLnTx/>
                          <a:uFillTx/>
                          <a:latin typeface="Cambria Math" panose="02040503050406030204" pitchFamily="18" charset="0"/>
                          <a:ea typeface="+mn-ea"/>
                          <a:cs typeface="+mn-cs"/>
                        </a:rPr>
                        <m:t>:5</m:t>
                      </m:r>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10" name="Tekstvak 9">
                <a:extLst>
                  <a:ext uri="{FF2B5EF4-FFF2-40B4-BE49-F238E27FC236}">
                    <a16:creationId xmlns:a16="http://schemas.microsoft.com/office/drawing/2014/main" id="{EEB2789B-6929-4DAD-2D3A-FC8133BE5D36}"/>
                  </a:ext>
                </a:extLst>
              </p:cNvPr>
              <p:cNvSpPr txBox="1">
                <a:spLocks noRot="1" noChangeAspect="1" noMove="1" noResize="1" noEditPoints="1" noAdjustHandles="1" noChangeArrowheads="1" noChangeShapeType="1" noTextEdit="1"/>
              </p:cNvSpPr>
              <p:nvPr/>
            </p:nvSpPr>
            <p:spPr>
              <a:xfrm>
                <a:off x="1304351" y="3830623"/>
                <a:ext cx="2043717" cy="1480021"/>
              </a:xfrm>
              <a:prstGeom prst="rect">
                <a:avLst/>
              </a:prstGeom>
              <a:blipFill>
                <a:blip r:embed="rId5"/>
                <a:stretch>
                  <a:fillRect r="-299"/>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1" name="Tekstvak 10">
                <a:extLst>
                  <a:ext uri="{FF2B5EF4-FFF2-40B4-BE49-F238E27FC236}">
                    <a16:creationId xmlns:a16="http://schemas.microsoft.com/office/drawing/2014/main" id="{4D002C47-3825-4760-69D7-73B13EE1B1DB}"/>
                  </a:ext>
                </a:extLst>
              </p:cNvPr>
              <p:cNvSpPr txBox="1"/>
              <p:nvPr/>
            </p:nvSpPr>
            <p:spPr>
              <a:xfrm>
                <a:off x="3366659" y="3840789"/>
                <a:ext cx="204371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00639C"/>
                              </a:solidFill>
                              <a:effectLst/>
                              <a:uLnTx/>
                              <a:uFillTx/>
                              <a:latin typeface="Cambria Math" panose="02040503050406030204" pitchFamily="18" charset="0"/>
                              <a:ea typeface="+mn-ea"/>
                              <a:cs typeface="+mn-cs"/>
                            </a:rPr>
                            <m:t>2</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15</m:t>
                          </m:r>
                        </m:den>
                      </m:f>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11" name="Tekstvak 10">
                <a:extLst>
                  <a:ext uri="{FF2B5EF4-FFF2-40B4-BE49-F238E27FC236}">
                    <a16:creationId xmlns:a16="http://schemas.microsoft.com/office/drawing/2014/main" id="{4D002C47-3825-4760-69D7-73B13EE1B1DB}"/>
                  </a:ext>
                </a:extLst>
              </p:cNvPr>
              <p:cNvSpPr txBox="1">
                <a:spLocks noRot="1" noChangeAspect="1" noMove="1" noResize="1" noEditPoints="1" noAdjustHandles="1" noChangeArrowheads="1" noChangeShapeType="1" noTextEdit="1"/>
              </p:cNvSpPr>
              <p:nvPr/>
            </p:nvSpPr>
            <p:spPr>
              <a:xfrm>
                <a:off x="3366659" y="3840789"/>
                <a:ext cx="2043717" cy="1480021"/>
              </a:xfrm>
              <a:prstGeom prst="rect">
                <a:avLst/>
              </a:prstGeom>
              <a:blipFill>
                <a:blip r:embed="rId7"/>
                <a:stretch>
                  <a:fillRect/>
                </a:stretch>
              </a:blipFill>
            </p:spPr>
            <p:txBody>
              <a:bodyPr/>
              <a:lstStyle/>
              <a:p>
                <a:r>
                  <a:rPr lang="en-US">
                    <a:noFill/>
                  </a:rPr>
                  <a:t> </a:t>
                </a:r>
              </a:p>
            </p:txBody>
          </p:sp>
        </mc:Fallback>
      </mc:AlternateContent>
      <p:sp>
        <p:nvSpPr>
          <p:cNvPr id="3" name="Rechthoek 2">
            <a:extLst>
              <a:ext uri="{FF2B5EF4-FFF2-40B4-BE49-F238E27FC236}">
                <a16:creationId xmlns:a16="http://schemas.microsoft.com/office/drawing/2014/main" id="{AA952A18-B236-9415-3E19-EB9A62C10F43}"/>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148362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59D49-F2A1-4E68-4BF1-7488FA9D9F62}"/>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B3045985-4527-64BF-F6EC-0E160A6C3E05}"/>
              </a:ext>
            </a:extLst>
          </p:cNvPr>
          <p:cNvSpPr>
            <a:spLocks noGrp="1"/>
          </p:cNvSpPr>
          <p:nvPr>
            <p:ph type="title"/>
          </p:nvPr>
        </p:nvSpPr>
        <p:spPr>
          <a:xfrm>
            <a:off x="658814" y="612000"/>
            <a:ext cx="5751925" cy="684000"/>
          </a:xfrm>
        </p:spPr>
        <p:txBody>
          <a:bodyPr/>
          <a:lstStyle/>
          <a:p>
            <a:r>
              <a:rPr lang="nl-BE" dirty="0"/>
              <a:t>Jullie doen het </a:t>
            </a:r>
            <a:r>
              <a:rPr lang="nl-BE" u="sng" dirty="0"/>
              <a:t>alleen</a:t>
            </a:r>
            <a:r>
              <a:rPr lang="nl-BE" dirty="0"/>
              <a:t>.</a:t>
            </a:r>
          </a:p>
        </p:txBody>
      </p:sp>
      <p:sp>
        <p:nvSpPr>
          <p:cNvPr id="7" name="Tekstvak 6">
            <a:extLst>
              <a:ext uri="{FF2B5EF4-FFF2-40B4-BE49-F238E27FC236}">
                <a16:creationId xmlns:a16="http://schemas.microsoft.com/office/drawing/2014/main" id="{3DCA2376-EFCD-B7CB-D206-33779CE461EC}"/>
              </a:ext>
            </a:extLst>
          </p:cNvPr>
          <p:cNvSpPr txBox="1"/>
          <p:nvPr/>
        </p:nvSpPr>
        <p:spPr>
          <a:xfrm>
            <a:off x="5804502" y="1537190"/>
            <a:ext cx="6229518" cy="4154984"/>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457200" indent="-457200">
              <a:buFont typeface="+mj-lt"/>
              <a:buAutoNum type="arabicPeriod"/>
              <a:defRPr/>
            </a:pPr>
            <a:r>
              <a:rPr lang="nl-BE" sz="2400" dirty="0">
                <a:solidFill>
                  <a:schemeClr val="tx2"/>
                </a:solidFill>
              </a:rPr>
              <a:t>Als de teller NIET deelbaar is door de deler, vervangen we de breuk door een gelijkwaardige breuk waarbij de teller wél deelbaar is door de deler.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BE" sz="2400" b="0" i="0" u="none" strike="noStrike" kern="1200" cap="none" spc="0" normalizeH="0" baseline="0" noProof="0" dirty="0">
              <a:ln>
                <a:noFill/>
              </a:ln>
              <a:solidFill>
                <a:srgbClr val="FF0000"/>
              </a:solidFill>
              <a:effectLst/>
              <a:uLnTx/>
              <a:uFillTx/>
              <a:latin typeface="Calibri Ligh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FF0000"/>
                </a:solidFill>
                <a:effectLst/>
                <a:uLnTx/>
                <a:uFillTx/>
                <a:latin typeface="Calibri Light"/>
                <a:ea typeface="+mn-ea"/>
                <a:cs typeface="+mn-cs"/>
              </a:rPr>
              <a:t>We delen </a:t>
            </a:r>
            <a:r>
              <a:rPr kumimoji="0" lang="nl-BE" sz="2400" b="0" i="0" u="none" strike="noStrike" kern="1200" cap="none" spc="0" normalizeH="0" baseline="0" noProof="0" dirty="0">
                <a:ln>
                  <a:noFill/>
                </a:ln>
                <a:solidFill>
                  <a:srgbClr val="CC9900"/>
                </a:solidFill>
                <a:effectLst/>
                <a:uLnTx/>
                <a:uFillTx/>
                <a:latin typeface="Calibri Light"/>
                <a:ea typeface="+mn-ea"/>
                <a:cs typeface="+mn-cs"/>
              </a:rPr>
              <a:t>de teller </a:t>
            </a:r>
            <a:r>
              <a:rPr kumimoji="0" lang="nl-BE" sz="2400" b="0" i="0" u="none" strike="noStrike" kern="1200" cap="none" spc="0" normalizeH="0" baseline="0" noProof="0" dirty="0">
                <a:ln>
                  <a:noFill/>
                </a:ln>
                <a:solidFill>
                  <a:srgbClr val="FF0000"/>
                </a:solidFill>
                <a:effectLst/>
                <a:uLnTx/>
                <a:uFillTx/>
                <a:latin typeface="Calibri Light"/>
                <a:ea typeface="+mn-ea"/>
                <a:cs typeface="+mn-cs"/>
              </a:rPr>
              <a:t>door de deler. </a:t>
            </a:r>
            <a:r>
              <a:rPr kumimoji="0" lang="nl-BE" sz="2400" b="0" i="0" u="none" strike="noStrike" kern="1200" cap="none" spc="0" normalizeH="0" baseline="0" noProof="0" dirty="0">
                <a:ln>
                  <a:noFill/>
                </a:ln>
                <a:solidFill>
                  <a:schemeClr val="accent1"/>
                </a:solidFill>
                <a:effectLst/>
                <a:uLnTx/>
                <a:uFillTx/>
                <a:latin typeface="Calibri Light"/>
                <a:ea typeface="+mn-ea"/>
                <a:cs typeface="+mn-cs"/>
              </a:rPr>
              <a:t>Dat is de teller van je quotiënt.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BE" sz="2400" b="0" i="0" u="none" strike="noStrike" kern="1200" cap="none" spc="0" normalizeH="0" baseline="0" noProof="0" dirty="0">
              <a:ln>
                <a:noFill/>
              </a:ln>
              <a:solidFill>
                <a:srgbClr val="1F416B"/>
              </a:solidFill>
              <a:effectLst/>
              <a:uLnTx/>
              <a:uFillTx/>
              <a:latin typeface="Calibri Ligh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chemeClr val="accent3"/>
                </a:solidFill>
                <a:effectLst/>
                <a:uLnTx/>
                <a:uFillTx/>
                <a:latin typeface="Calibri Light"/>
                <a:ea typeface="+mn-ea"/>
                <a:cs typeface="+mn-cs"/>
              </a:rPr>
              <a:t>De noemer blijft hetzelfde.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nl-BE" sz="2400" b="0" i="0" u="none" strike="noStrike" kern="1200" cap="none" spc="0" normalizeH="0" baseline="0" noProof="0" dirty="0">
              <a:ln>
                <a:noFill/>
              </a:ln>
              <a:solidFill>
                <a:srgbClr val="1F416B"/>
              </a:solidFill>
              <a:effectLst/>
              <a:uLnTx/>
              <a:uFillTx/>
              <a:latin typeface="Calibri Light"/>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nl-BE" sz="2400" b="0" i="0" u="none" strike="noStrike" kern="1200" cap="none" spc="0" normalizeH="0" baseline="0" noProof="0" dirty="0">
                <a:ln>
                  <a:noFill/>
                </a:ln>
                <a:solidFill>
                  <a:srgbClr val="1F416B"/>
                </a:solidFill>
                <a:effectLst/>
                <a:uLnTx/>
                <a:uFillTx/>
                <a:latin typeface="Calibri Light"/>
                <a:ea typeface="+mn-ea"/>
                <a:cs typeface="+mn-cs"/>
              </a:rPr>
              <a:t>We vereenvoudigen het quotiënt </a:t>
            </a:r>
            <a:r>
              <a:rPr kumimoji="0" lang="nl-BE" sz="2400" b="0" i="1" u="none" strike="noStrike" kern="1200" cap="none" spc="0" normalizeH="0" baseline="0" noProof="0" dirty="0">
                <a:ln>
                  <a:noFill/>
                </a:ln>
                <a:solidFill>
                  <a:srgbClr val="1F416B"/>
                </a:solidFill>
                <a:effectLst/>
                <a:uLnTx/>
                <a:uFillTx/>
                <a:latin typeface="Calibri Light"/>
                <a:ea typeface="+mn-ea"/>
                <a:cs typeface="+mn-cs"/>
              </a:rPr>
              <a:t>als het kan</a:t>
            </a:r>
            <a:r>
              <a:rPr kumimoji="0" lang="nl-BE" sz="2400" b="0" i="0" u="none" strike="noStrike" kern="1200" cap="none" spc="0" normalizeH="0" baseline="0" noProof="0" dirty="0">
                <a:ln>
                  <a:noFill/>
                </a:ln>
                <a:solidFill>
                  <a:srgbClr val="1F416B"/>
                </a:solidFill>
                <a:effectLst/>
                <a:uLnTx/>
                <a:uFillTx/>
                <a:latin typeface="Calibri Light"/>
                <a:ea typeface="+mn-ea"/>
                <a:cs typeface="+mn-cs"/>
              </a:rPr>
              <a:t>.</a:t>
            </a:r>
          </a:p>
        </p:txBody>
      </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687D6EF5-F0A2-59E9-205B-F8DEABCA14C1}"/>
                  </a:ext>
                </a:extLst>
              </p:cNvPr>
              <p:cNvSpPr txBox="1"/>
              <p:nvPr/>
            </p:nvSpPr>
            <p:spPr>
              <a:xfrm>
                <a:off x="201226" y="1723754"/>
                <a:ext cx="166345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12</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13</m:t>
                          </m:r>
                        </m:den>
                      </m:f>
                      <m:r>
                        <a:rPr kumimoji="0" lang="nl-BE" sz="4800" b="0" i="1"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r>
                        <a:rPr kumimoji="0" lang="nl-BE" sz="4800" b="0" i="1" u="none" strike="noStrike" kern="1200" cap="none" spc="0" normalizeH="0" baseline="0" noProof="0" smtClean="0">
                          <a:ln>
                            <a:noFill/>
                          </a:ln>
                          <a:solidFill>
                            <a:srgbClr val="F45858"/>
                          </a:solidFill>
                          <a:effectLst/>
                          <a:uLnTx/>
                          <a:uFillTx/>
                          <a:latin typeface="Cambria Math" panose="02040503050406030204" pitchFamily="18" charset="0"/>
                          <a:ea typeface="+mn-ea"/>
                          <a:cs typeface="+mn-cs"/>
                        </a:rPr>
                        <m:t>4</m:t>
                      </m:r>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 </m:t>
                      </m:r>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2" name="Tekstvak 1">
                <a:extLst>
                  <a:ext uri="{FF2B5EF4-FFF2-40B4-BE49-F238E27FC236}">
                    <a16:creationId xmlns:a16="http://schemas.microsoft.com/office/drawing/2014/main" id="{687D6EF5-F0A2-59E9-205B-F8DEABCA14C1}"/>
                  </a:ext>
                </a:extLst>
              </p:cNvPr>
              <p:cNvSpPr txBox="1">
                <a:spLocks noRot="1" noChangeAspect="1" noMove="1" noResize="1" noEditPoints="1" noAdjustHandles="1" noChangeArrowheads="1" noChangeShapeType="1" noTextEdit="1"/>
              </p:cNvSpPr>
              <p:nvPr/>
            </p:nvSpPr>
            <p:spPr>
              <a:xfrm>
                <a:off x="201226" y="1723754"/>
                <a:ext cx="1663457" cy="1480021"/>
              </a:xfrm>
              <a:prstGeom prst="rect">
                <a:avLst/>
              </a:prstGeom>
              <a:blipFill>
                <a:blip r:embed="rId2"/>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C17F88E0-9F33-9638-29F8-10CDCB8DBF6F}"/>
                  </a:ext>
                </a:extLst>
              </p:cNvPr>
              <p:cNvSpPr txBox="1"/>
              <p:nvPr/>
            </p:nvSpPr>
            <p:spPr>
              <a:xfrm>
                <a:off x="1790875" y="1697994"/>
                <a:ext cx="204371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00639C"/>
                              </a:solidFill>
                              <a:effectLst/>
                              <a:uLnTx/>
                              <a:uFillTx/>
                              <a:latin typeface="Cambria Math" panose="02040503050406030204" pitchFamily="18" charset="0"/>
                              <a:ea typeface="+mn-ea"/>
                              <a:cs typeface="+mn-cs"/>
                            </a:rPr>
                            <m:t>3</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13</m:t>
                          </m:r>
                        </m:den>
                      </m:f>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6" name="Tekstvak 5">
                <a:extLst>
                  <a:ext uri="{FF2B5EF4-FFF2-40B4-BE49-F238E27FC236}">
                    <a16:creationId xmlns:a16="http://schemas.microsoft.com/office/drawing/2014/main" id="{C17F88E0-9F33-9638-29F8-10CDCB8DBF6F}"/>
                  </a:ext>
                </a:extLst>
              </p:cNvPr>
              <p:cNvSpPr txBox="1">
                <a:spLocks noRot="1" noChangeAspect="1" noMove="1" noResize="1" noEditPoints="1" noAdjustHandles="1" noChangeArrowheads="1" noChangeShapeType="1" noTextEdit="1"/>
              </p:cNvSpPr>
              <p:nvPr/>
            </p:nvSpPr>
            <p:spPr>
              <a:xfrm>
                <a:off x="1790875" y="1697994"/>
                <a:ext cx="2043717" cy="1480021"/>
              </a:xfrm>
              <a:prstGeom prst="rect">
                <a:avLst/>
              </a:prstGeom>
              <a:blipFill>
                <a:blip r:embed="rId3"/>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9" name="Tekstvak 8">
                <a:extLst>
                  <a:ext uri="{FF2B5EF4-FFF2-40B4-BE49-F238E27FC236}">
                    <a16:creationId xmlns:a16="http://schemas.microsoft.com/office/drawing/2014/main" id="{BECDA8DD-C813-54AA-FC21-3FBBD2EB6AE5}"/>
                  </a:ext>
                </a:extLst>
              </p:cNvPr>
              <p:cNvSpPr txBox="1"/>
              <p:nvPr/>
            </p:nvSpPr>
            <p:spPr>
              <a:xfrm>
                <a:off x="201226" y="3840789"/>
                <a:ext cx="166345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3</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4</m:t>
                          </m:r>
                        </m:den>
                      </m:f>
                      <m:r>
                        <a:rPr kumimoji="0" lang="nl-BE" sz="4800" b="0" i="1"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r>
                        <a:rPr kumimoji="0" lang="nl-BE" sz="4800" b="0" i="1" u="none" strike="noStrike" kern="1200" cap="none" spc="0" normalizeH="0" baseline="0" noProof="0" smtClean="0">
                          <a:ln>
                            <a:noFill/>
                          </a:ln>
                          <a:solidFill>
                            <a:srgbClr val="F45858"/>
                          </a:solidFill>
                          <a:effectLst/>
                          <a:uLnTx/>
                          <a:uFillTx/>
                          <a:latin typeface="Cambria Math" panose="02040503050406030204" pitchFamily="18" charset="0"/>
                          <a:ea typeface="+mn-ea"/>
                          <a:cs typeface="+mn-cs"/>
                        </a:rPr>
                        <m:t>4</m:t>
                      </m:r>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 </m:t>
                      </m:r>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9" name="Tekstvak 8">
                <a:extLst>
                  <a:ext uri="{FF2B5EF4-FFF2-40B4-BE49-F238E27FC236}">
                    <a16:creationId xmlns:a16="http://schemas.microsoft.com/office/drawing/2014/main" id="{BECDA8DD-C813-54AA-FC21-3FBBD2EB6AE5}"/>
                  </a:ext>
                </a:extLst>
              </p:cNvPr>
              <p:cNvSpPr txBox="1">
                <a:spLocks noRot="1" noChangeAspect="1" noMove="1" noResize="1" noEditPoints="1" noAdjustHandles="1" noChangeArrowheads="1" noChangeShapeType="1" noTextEdit="1"/>
              </p:cNvSpPr>
              <p:nvPr/>
            </p:nvSpPr>
            <p:spPr>
              <a:xfrm>
                <a:off x="201226" y="3840789"/>
                <a:ext cx="1663457" cy="1480021"/>
              </a:xfrm>
              <a:prstGeom prst="rect">
                <a:avLst/>
              </a:prstGeom>
              <a:blipFill>
                <a:blip r:embed="rId4"/>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2099CAA3-6A34-37F3-5C90-7EE653861904}"/>
                  </a:ext>
                </a:extLst>
              </p:cNvPr>
              <p:cNvSpPr txBox="1"/>
              <p:nvPr/>
            </p:nvSpPr>
            <p:spPr>
              <a:xfrm>
                <a:off x="1304351" y="3830623"/>
                <a:ext cx="204371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FDBF00"/>
                              </a:solidFill>
                              <a:effectLst/>
                              <a:uLnTx/>
                              <a:uFillTx/>
                              <a:latin typeface="Cambria Math" panose="02040503050406030204" pitchFamily="18" charset="0"/>
                              <a:ea typeface="+mn-ea"/>
                              <a:cs typeface="+mn-cs"/>
                            </a:rPr>
                            <m:t>12</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16</m:t>
                          </m:r>
                        </m:den>
                      </m:f>
                      <m:r>
                        <a:rPr kumimoji="0" lang="nl-BE" sz="4800" b="0" i="1" u="none" strike="noStrike" kern="1200" cap="none" spc="0" normalizeH="0" baseline="0" noProof="0" smtClean="0">
                          <a:ln>
                            <a:noFill/>
                          </a:ln>
                          <a:solidFill>
                            <a:srgbClr val="E73F16"/>
                          </a:solidFill>
                          <a:effectLst/>
                          <a:uLnTx/>
                          <a:uFillTx/>
                          <a:latin typeface="Cambria Math" panose="02040503050406030204" pitchFamily="18" charset="0"/>
                          <a:ea typeface="+mn-ea"/>
                          <a:cs typeface="+mn-cs"/>
                        </a:rPr>
                        <m:t>:4</m:t>
                      </m:r>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10" name="Tekstvak 9">
                <a:extLst>
                  <a:ext uri="{FF2B5EF4-FFF2-40B4-BE49-F238E27FC236}">
                    <a16:creationId xmlns:a16="http://schemas.microsoft.com/office/drawing/2014/main" id="{2099CAA3-6A34-37F3-5C90-7EE653861904}"/>
                  </a:ext>
                </a:extLst>
              </p:cNvPr>
              <p:cNvSpPr txBox="1">
                <a:spLocks noRot="1" noChangeAspect="1" noMove="1" noResize="1" noEditPoints="1" noAdjustHandles="1" noChangeArrowheads="1" noChangeShapeType="1" noTextEdit="1"/>
              </p:cNvSpPr>
              <p:nvPr/>
            </p:nvSpPr>
            <p:spPr>
              <a:xfrm>
                <a:off x="1304351" y="3830623"/>
                <a:ext cx="2043717" cy="1480021"/>
              </a:xfrm>
              <a:prstGeom prst="rect">
                <a:avLst/>
              </a:prstGeom>
              <a:blipFill>
                <a:blip r:embed="rId5"/>
                <a:stretch>
                  <a:fillRect r="-1493"/>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1" name="Tekstvak 10">
                <a:extLst>
                  <a:ext uri="{FF2B5EF4-FFF2-40B4-BE49-F238E27FC236}">
                    <a16:creationId xmlns:a16="http://schemas.microsoft.com/office/drawing/2014/main" id="{E3C89A9D-5F24-6B81-B2E0-2196CBFD4863}"/>
                  </a:ext>
                </a:extLst>
              </p:cNvPr>
              <p:cNvSpPr txBox="1"/>
              <p:nvPr/>
            </p:nvSpPr>
            <p:spPr>
              <a:xfrm>
                <a:off x="3366659" y="3840789"/>
                <a:ext cx="2043717" cy="14800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nl-BE" sz="4800" b="0" i="0" u="none" strike="noStrike" kern="1200" cap="none" spc="0" normalizeH="0" baseline="0" noProof="0" smtClean="0">
                          <a:ln>
                            <a:noFill/>
                          </a:ln>
                          <a:solidFill>
                            <a:srgbClr val="1F416B"/>
                          </a:solidFill>
                          <a:effectLst/>
                          <a:uLnTx/>
                          <a:uFillTx/>
                          <a:latin typeface="Cambria Math" panose="02040503050406030204" pitchFamily="18" charset="0"/>
                          <a:ea typeface="+mn-ea"/>
                          <a:cs typeface="+mn-cs"/>
                        </a:rPr>
                        <m:t>=</m:t>
                      </m:r>
                      <m:f>
                        <m:fPr>
                          <m:ctrlP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ctrlPr>
                        </m:fPr>
                        <m:num>
                          <m:r>
                            <a:rPr kumimoji="0" lang="nl-BE" sz="4800" b="0" i="1" u="none" strike="noStrike" kern="1200" cap="none" spc="0" normalizeH="0" baseline="0" noProof="0" smtClean="0">
                              <a:ln>
                                <a:noFill/>
                              </a:ln>
                              <a:solidFill>
                                <a:srgbClr val="00639C"/>
                              </a:solidFill>
                              <a:effectLst/>
                              <a:uLnTx/>
                              <a:uFillTx/>
                              <a:latin typeface="Cambria Math" panose="02040503050406030204" pitchFamily="18" charset="0"/>
                              <a:ea typeface="+mn-ea"/>
                              <a:cs typeface="+mn-cs"/>
                            </a:rPr>
                            <m:t>3</m:t>
                          </m:r>
                        </m:num>
                        <m:den>
                          <m:r>
                            <a:rPr kumimoji="0" lang="nl-BE" sz="4800" b="0" i="1" u="none" strike="noStrike" kern="1200" cap="none" spc="0" normalizeH="0" baseline="0" noProof="0" smtClean="0">
                              <a:ln>
                                <a:noFill/>
                              </a:ln>
                              <a:solidFill>
                                <a:srgbClr val="3CB497"/>
                              </a:solidFill>
                              <a:effectLst/>
                              <a:uLnTx/>
                              <a:uFillTx/>
                              <a:latin typeface="Cambria Math" panose="02040503050406030204" pitchFamily="18" charset="0"/>
                              <a:ea typeface="+mn-ea"/>
                              <a:cs typeface="+mn-cs"/>
                            </a:rPr>
                            <m:t>16</m:t>
                          </m:r>
                        </m:den>
                      </m:f>
                    </m:oMath>
                  </m:oMathPara>
                </a14:m>
                <a:endParaRPr kumimoji="0" lang="nl-BE" sz="2800" b="0" i="0" u="none" strike="noStrike" kern="1200" cap="none" spc="0" normalizeH="0" baseline="0" noProof="0" dirty="0">
                  <a:ln>
                    <a:noFill/>
                  </a:ln>
                  <a:solidFill>
                    <a:srgbClr val="1F416B"/>
                  </a:solidFill>
                  <a:effectLst/>
                  <a:uLnTx/>
                  <a:uFillTx/>
                  <a:latin typeface="Calibri Light"/>
                  <a:ea typeface="+mn-ea"/>
                  <a:cs typeface="+mn-cs"/>
                </a:endParaRPr>
              </a:p>
            </p:txBody>
          </p:sp>
        </mc:Choice>
        <mc:Fallback xmlns="">
          <p:sp>
            <p:nvSpPr>
              <p:cNvPr id="11" name="Tekstvak 10">
                <a:extLst>
                  <a:ext uri="{FF2B5EF4-FFF2-40B4-BE49-F238E27FC236}">
                    <a16:creationId xmlns:a16="http://schemas.microsoft.com/office/drawing/2014/main" id="{E3C89A9D-5F24-6B81-B2E0-2196CBFD4863}"/>
                  </a:ext>
                </a:extLst>
              </p:cNvPr>
              <p:cNvSpPr txBox="1">
                <a:spLocks noRot="1" noChangeAspect="1" noMove="1" noResize="1" noEditPoints="1" noAdjustHandles="1" noChangeArrowheads="1" noChangeShapeType="1" noTextEdit="1"/>
              </p:cNvSpPr>
              <p:nvPr/>
            </p:nvSpPr>
            <p:spPr>
              <a:xfrm>
                <a:off x="3366659" y="3840789"/>
                <a:ext cx="2043717" cy="1480021"/>
              </a:xfrm>
              <a:prstGeom prst="rect">
                <a:avLst/>
              </a:prstGeom>
              <a:blipFill>
                <a:blip r:embed="rId6"/>
                <a:stretch>
                  <a:fillRect/>
                </a:stretch>
              </a:blipFill>
            </p:spPr>
            <p:txBody>
              <a:bodyPr/>
              <a:lstStyle/>
              <a:p>
                <a:r>
                  <a:rPr lang="nl-BE">
                    <a:noFill/>
                  </a:rPr>
                  <a:t> </a:t>
                </a:r>
              </a:p>
            </p:txBody>
          </p:sp>
        </mc:Fallback>
      </mc:AlternateContent>
      <p:sp>
        <p:nvSpPr>
          <p:cNvPr id="3" name="Rechthoek 2">
            <a:extLst>
              <a:ext uri="{FF2B5EF4-FFF2-40B4-BE49-F238E27FC236}">
                <a16:creationId xmlns:a16="http://schemas.microsoft.com/office/drawing/2014/main" id="{0CFB96BD-952C-9383-A4F6-15D0CB96709D}"/>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218791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7A14D7D3-4510-AE88-E2A8-FAA2142F9CDD}"/>
              </a:ext>
            </a:extLst>
          </p:cNvPr>
          <p:cNvCxnSpPr>
            <a:cxnSpLocks/>
            <a:endCxn id="6" idx="0"/>
          </p:cNvCxnSpPr>
          <p:nvPr/>
        </p:nvCxnSpPr>
        <p:spPr>
          <a:xfrm flipV="1">
            <a:off x="6051610" y="1"/>
            <a:ext cx="44391" cy="6857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C095B1B4-2ED7-2077-BD05-5F2ED38F66A2}"/>
              </a:ext>
            </a:extLst>
          </p:cNvPr>
          <p:cNvCxnSpPr>
            <a:cxnSpLocks/>
          </p:cNvCxnSpPr>
          <p:nvPr/>
        </p:nvCxnSpPr>
        <p:spPr>
          <a:xfrm flipV="1">
            <a:off x="0" y="3578155"/>
            <a:ext cx="12192000" cy="488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C1F6A5B0-67EB-2CC2-4901-40EF22509A58}"/>
              </a:ext>
            </a:extLst>
          </p:cNvPr>
          <p:cNvSpPr txBox="1"/>
          <p:nvPr/>
        </p:nvSpPr>
        <p:spPr>
          <a:xfrm>
            <a:off x="5207786" y="1"/>
            <a:ext cx="1776429" cy="830997"/>
          </a:xfrm>
          <a:prstGeom prst="rect">
            <a:avLst/>
          </a:prstGeom>
          <a:solidFill>
            <a:schemeClr val="bg1">
              <a:lumMod val="95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Bewerkingen met breuken</a:t>
            </a:r>
          </a:p>
        </p:txBody>
      </p:sp>
      <p:sp>
        <p:nvSpPr>
          <p:cNvPr id="7" name="Tekstvak 6">
            <a:extLst>
              <a:ext uri="{FF2B5EF4-FFF2-40B4-BE49-F238E27FC236}">
                <a16:creationId xmlns:a16="http://schemas.microsoft.com/office/drawing/2014/main" id="{05C32B2F-8B4A-5936-37C6-5A3BC1431824}"/>
              </a:ext>
            </a:extLst>
          </p:cNvPr>
          <p:cNvSpPr txBox="1"/>
          <p:nvPr/>
        </p:nvSpPr>
        <p:spPr>
          <a:xfrm>
            <a:off x="105052" y="107316"/>
            <a:ext cx="795656"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Optellen</a:t>
            </a:r>
          </a:p>
        </p:txBody>
      </p:sp>
      <p:sp>
        <p:nvSpPr>
          <p:cNvPr id="8" name="Tekstvak 7">
            <a:extLst>
              <a:ext uri="{FF2B5EF4-FFF2-40B4-BE49-F238E27FC236}">
                <a16:creationId xmlns:a16="http://schemas.microsoft.com/office/drawing/2014/main" id="{40049184-260B-9406-0178-E7A0232F9EAF}"/>
              </a:ext>
            </a:extLst>
          </p:cNvPr>
          <p:cNvSpPr txBox="1"/>
          <p:nvPr/>
        </p:nvSpPr>
        <p:spPr>
          <a:xfrm>
            <a:off x="105051" y="3762821"/>
            <a:ext cx="968891"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Aftrekken</a:t>
            </a:r>
          </a:p>
        </p:txBody>
      </p:sp>
      <p:sp>
        <p:nvSpPr>
          <p:cNvPr id="9" name="Tekstvak 8">
            <a:extLst>
              <a:ext uri="{FF2B5EF4-FFF2-40B4-BE49-F238E27FC236}">
                <a16:creationId xmlns:a16="http://schemas.microsoft.com/office/drawing/2014/main" id="{BFBD43E0-3ACC-512B-5511-031FEFB257DB}"/>
              </a:ext>
            </a:extLst>
          </p:cNvPr>
          <p:cNvSpPr txBox="1"/>
          <p:nvPr/>
        </p:nvSpPr>
        <p:spPr>
          <a:xfrm>
            <a:off x="136214" y="939182"/>
            <a:ext cx="18774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Gelijknamige breuken</a:t>
            </a:r>
          </a:p>
        </p:txBody>
      </p:sp>
      <p:sp>
        <p:nvSpPr>
          <p:cNvPr id="10" name="Tekstvak 9">
            <a:extLst>
              <a:ext uri="{FF2B5EF4-FFF2-40B4-BE49-F238E27FC236}">
                <a16:creationId xmlns:a16="http://schemas.microsoft.com/office/drawing/2014/main" id="{4901259A-9AFC-0C34-7000-4CB15D0093C7}"/>
              </a:ext>
            </a:extLst>
          </p:cNvPr>
          <p:cNvSpPr txBox="1"/>
          <p:nvPr/>
        </p:nvSpPr>
        <p:spPr>
          <a:xfrm>
            <a:off x="3156058" y="939182"/>
            <a:ext cx="19345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Ongelijknamige breuken</a:t>
            </a:r>
          </a:p>
        </p:txBody>
      </p:sp>
      <p:sp>
        <p:nvSpPr>
          <p:cNvPr id="11" name="Tekstvak 10">
            <a:extLst>
              <a:ext uri="{FF2B5EF4-FFF2-40B4-BE49-F238E27FC236}">
                <a16:creationId xmlns:a16="http://schemas.microsoft.com/office/drawing/2014/main" id="{3A49E7CE-D247-63B6-24F7-CD0EC1BFC6A7}"/>
              </a:ext>
            </a:extLst>
          </p:cNvPr>
          <p:cNvSpPr txBox="1"/>
          <p:nvPr/>
        </p:nvSpPr>
        <p:spPr>
          <a:xfrm>
            <a:off x="136214" y="4474958"/>
            <a:ext cx="17968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Gelijknamige breuken</a:t>
            </a:r>
          </a:p>
        </p:txBody>
      </p:sp>
      <p:sp>
        <p:nvSpPr>
          <p:cNvPr id="12" name="Tekstvak 11">
            <a:extLst>
              <a:ext uri="{FF2B5EF4-FFF2-40B4-BE49-F238E27FC236}">
                <a16:creationId xmlns:a16="http://schemas.microsoft.com/office/drawing/2014/main" id="{D3556FF4-967A-4CF2-FC3D-0DB7F48B95A4}"/>
              </a:ext>
            </a:extLst>
          </p:cNvPr>
          <p:cNvSpPr txBox="1"/>
          <p:nvPr/>
        </p:nvSpPr>
        <p:spPr>
          <a:xfrm>
            <a:off x="3156058" y="4474958"/>
            <a:ext cx="198270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Ongelijknamige breuken</a:t>
            </a:r>
          </a:p>
        </p:txBody>
      </p:sp>
      <p:sp>
        <p:nvSpPr>
          <p:cNvPr id="15" name="Tekstvak 14">
            <a:extLst>
              <a:ext uri="{FF2B5EF4-FFF2-40B4-BE49-F238E27FC236}">
                <a16:creationId xmlns:a16="http://schemas.microsoft.com/office/drawing/2014/main" id="{DC63AC2A-5CCC-440C-81C5-BFBF49CC1D50}"/>
              </a:ext>
            </a:extLst>
          </p:cNvPr>
          <p:cNvSpPr txBox="1"/>
          <p:nvPr/>
        </p:nvSpPr>
        <p:spPr>
          <a:xfrm>
            <a:off x="6138917" y="939182"/>
            <a:ext cx="19345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Natuurlijk getal x </a:t>
            </a:r>
            <a:r>
              <a:rPr kumimoji="0" lang="nl-BE" sz="2400" b="1" i="0" u="sng" strike="noStrike" kern="1200" cap="none" spc="0" normalizeH="0" baseline="0" noProof="0">
                <a:ln>
                  <a:noFill/>
                </a:ln>
                <a:solidFill>
                  <a:srgbClr val="4D7EC3"/>
                </a:solidFill>
                <a:effectLst/>
                <a:uLnTx/>
                <a:uFillTx/>
                <a:latin typeface="The Hand Bold"/>
                <a:ea typeface="+mn-ea"/>
                <a:cs typeface="+mn-cs"/>
              </a:rPr>
              <a:t>breuk</a:t>
            </a:r>
          </a:p>
        </p:txBody>
      </p:sp>
      <p:sp>
        <p:nvSpPr>
          <p:cNvPr id="16" name="Tekstvak 15">
            <a:extLst>
              <a:ext uri="{FF2B5EF4-FFF2-40B4-BE49-F238E27FC236}">
                <a16:creationId xmlns:a16="http://schemas.microsoft.com/office/drawing/2014/main" id="{E83B0C27-3443-3208-3226-D6FE60B34A1D}"/>
              </a:ext>
            </a:extLst>
          </p:cNvPr>
          <p:cNvSpPr txBox="1"/>
          <p:nvPr/>
        </p:nvSpPr>
        <p:spPr>
          <a:xfrm>
            <a:off x="6138917" y="1657186"/>
            <a:ext cx="195478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4D7EC3"/>
                </a:solidFill>
                <a:effectLst/>
                <a:uLnTx/>
                <a:uFillTx/>
                <a:latin typeface="The Hand Bold"/>
                <a:ea typeface="+mn-ea"/>
                <a:cs typeface="+mn-cs"/>
              </a:rPr>
              <a:t>Breuk</a:t>
            </a:r>
            <a:r>
              <a:rPr kumimoji="0" lang="nl-BE" sz="2400" b="1" i="0" u="sng" strike="noStrike" kern="1200" cap="none" spc="0" normalizeH="0" baseline="0" noProof="0">
                <a:ln>
                  <a:noFill/>
                </a:ln>
                <a:solidFill>
                  <a:srgbClr val="B19A3B"/>
                </a:solidFill>
                <a:effectLst/>
                <a:uLnTx/>
                <a:uFillTx/>
                <a:latin typeface="The Hand Bold"/>
                <a:ea typeface="+mn-ea"/>
                <a:cs typeface="+mn-cs"/>
              </a:rPr>
              <a:t> x natuurlijk getal</a:t>
            </a:r>
          </a:p>
        </p:txBody>
      </p:sp>
      <p:sp>
        <p:nvSpPr>
          <p:cNvPr id="17" name="Tekstvak 16">
            <a:extLst>
              <a:ext uri="{FF2B5EF4-FFF2-40B4-BE49-F238E27FC236}">
                <a16:creationId xmlns:a16="http://schemas.microsoft.com/office/drawing/2014/main" id="{6F19043D-AA6C-C1FC-1738-4991D3B9460C}"/>
              </a:ext>
            </a:extLst>
          </p:cNvPr>
          <p:cNvSpPr txBox="1"/>
          <p:nvPr/>
        </p:nvSpPr>
        <p:spPr>
          <a:xfrm>
            <a:off x="9759498" y="1657186"/>
            <a:ext cx="12334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Breuk x breuk</a:t>
            </a:r>
          </a:p>
        </p:txBody>
      </p:sp>
      <p:sp>
        <p:nvSpPr>
          <p:cNvPr id="18" name="Tekstvak 17">
            <a:extLst>
              <a:ext uri="{FF2B5EF4-FFF2-40B4-BE49-F238E27FC236}">
                <a16:creationId xmlns:a16="http://schemas.microsoft.com/office/drawing/2014/main" id="{4C298DA9-62E2-83B9-731E-335F279E2155}"/>
              </a:ext>
            </a:extLst>
          </p:cNvPr>
          <p:cNvSpPr txBox="1"/>
          <p:nvPr/>
        </p:nvSpPr>
        <p:spPr>
          <a:xfrm>
            <a:off x="7946503" y="918553"/>
            <a:ext cx="1156839"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KEER …”</a:t>
            </a:r>
          </a:p>
        </p:txBody>
      </p:sp>
      <p:sp>
        <p:nvSpPr>
          <p:cNvPr id="19" name="Tekstvak 18">
            <a:extLst>
              <a:ext uri="{FF2B5EF4-FFF2-40B4-BE49-F238E27FC236}">
                <a16:creationId xmlns:a16="http://schemas.microsoft.com/office/drawing/2014/main" id="{F6EAD0B2-0714-D517-9EDC-496A52B6B0D0}"/>
              </a:ext>
            </a:extLst>
          </p:cNvPr>
          <p:cNvSpPr txBox="1"/>
          <p:nvPr/>
        </p:nvSpPr>
        <p:spPr>
          <a:xfrm>
            <a:off x="10992949" y="1608073"/>
            <a:ext cx="1062837"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VAN …”</a:t>
            </a:r>
          </a:p>
        </p:txBody>
      </p:sp>
      <p:sp>
        <p:nvSpPr>
          <p:cNvPr id="21" name="Tekstvak 20">
            <a:extLst>
              <a:ext uri="{FF2B5EF4-FFF2-40B4-BE49-F238E27FC236}">
                <a16:creationId xmlns:a16="http://schemas.microsoft.com/office/drawing/2014/main" id="{E22D70BD-FC45-1D39-7BE4-A1CAD2087164}"/>
              </a:ext>
            </a:extLst>
          </p:cNvPr>
          <p:cNvSpPr txBox="1"/>
          <p:nvPr/>
        </p:nvSpPr>
        <p:spPr>
          <a:xfrm>
            <a:off x="10519744" y="102632"/>
            <a:ext cx="1475466"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Vermenigvuldigen</a:t>
            </a:r>
          </a:p>
        </p:txBody>
      </p:sp>
      <p:sp>
        <p:nvSpPr>
          <p:cNvPr id="22" name="Tekstvak 21">
            <a:extLst>
              <a:ext uri="{FF2B5EF4-FFF2-40B4-BE49-F238E27FC236}">
                <a16:creationId xmlns:a16="http://schemas.microsoft.com/office/drawing/2014/main" id="{597B007A-9D66-346E-54E0-EBB9EDB23B34}"/>
              </a:ext>
            </a:extLst>
          </p:cNvPr>
          <p:cNvSpPr txBox="1"/>
          <p:nvPr/>
        </p:nvSpPr>
        <p:spPr>
          <a:xfrm>
            <a:off x="6186749" y="4474958"/>
            <a:ext cx="18086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De deler is geen breuk</a:t>
            </a:r>
          </a:p>
        </p:txBody>
      </p:sp>
      <p:sp>
        <p:nvSpPr>
          <p:cNvPr id="23" name="Tekstvak 22">
            <a:extLst>
              <a:ext uri="{FF2B5EF4-FFF2-40B4-BE49-F238E27FC236}">
                <a16:creationId xmlns:a16="http://schemas.microsoft.com/office/drawing/2014/main" id="{3FA18C12-52A0-AF4B-C9F9-4D3FCC602F62}"/>
              </a:ext>
            </a:extLst>
          </p:cNvPr>
          <p:cNvSpPr txBox="1"/>
          <p:nvPr/>
        </p:nvSpPr>
        <p:spPr>
          <a:xfrm>
            <a:off x="9759498" y="4474958"/>
            <a:ext cx="17195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De deler is een breuk</a:t>
            </a:r>
          </a:p>
        </p:txBody>
      </p:sp>
      <p:sp>
        <p:nvSpPr>
          <p:cNvPr id="24" name="Tekstvak 23">
            <a:extLst>
              <a:ext uri="{FF2B5EF4-FFF2-40B4-BE49-F238E27FC236}">
                <a16:creationId xmlns:a16="http://schemas.microsoft.com/office/drawing/2014/main" id="{C29E0B3D-1833-B9DC-F87F-62A76BBE93AF}"/>
              </a:ext>
            </a:extLst>
          </p:cNvPr>
          <p:cNvSpPr txBox="1"/>
          <p:nvPr/>
        </p:nvSpPr>
        <p:spPr>
          <a:xfrm>
            <a:off x="6320127" y="5123477"/>
            <a:ext cx="2720511"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verdelen in … gelijke delen …”</a:t>
            </a:r>
          </a:p>
        </p:txBody>
      </p:sp>
      <p:sp>
        <p:nvSpPr>
          <p:cNvPr id="50" name="Tekstvak 49">
            <a:extLst>
              <a:ext uri="{FF2B5EF4-FFF2-40B4-BE49-F238E27FC236}">
                <a16:creationId xmlns:a16="http://schemas.microsoft.com/office/drawing/2014/main" id="{D2188AD3-0467-5DF7-75AE-681E4C22FCCB}"/>
              </a:ext>
            </a:extLst>
          </p:cNvPr>
          <p:cNvSpPr txBox="1"/>
          <p:nvPr/>
        </p:nvSpPr>
        <p:spPr>
          <a:xfrm>
            <a:off x="11410546" y="3781711"/>
            <a:ext cx="584664"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Delen</a:t>
            </a:r>
          </a:p>
        </p:txBody>
      </p:sp>
      <p:grpSp>
        <p:nvGrpSpPr>
          <p:cNvPr id="76" name="Groep 75">
            <a:extLst>
              <a:ext uri="{FF2B5EF4-FFF2-40B4-BE49-F238E27FC236}">
                <a16:creationId xmlns:a16="http://schemas.microsoft.com/office/drawing/2014/main" id="{CCD7BF51-16E1-4A95-1DD2-9E585B69BAEF}"/>
              </a:ext>
            </a:extLst>
          </p:cNvPr>
          <p:cNvGrpSpPr/>
          <p:nvPr/>
        </p:nvGrpSpPr>
        <p:grpSpPr>
          <a:xfrm>
            <a:off x="342339" y="1771048"/>
            <a:ext cx="954252" cy="1050656"/>
            <a:chOff x="342339" y="1771048"/>
            <a:chExt cx="954252" cy="1050656"/>
          </a:xfrm>
        </p:grpSpPr>
        <p:pic>
          <p:nvPicPr>
            <p:cNvPr id="74" name="Afbeelding 73">
              <a:extLst>
                <a:ext uri="{FF2B5EF4-FFF2-40B4-BE49-F238E27FC236}">
                  <a16:creationId xmlns:a16="http://schemas.microsoft.com/office/drawing/2014/main" id="{4E4DE8D1-D7FF-54A9-F3E1-866DDDDC8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90" y="1771048"/>
              <a:ext cx="568852" cy="568852"/>
            </a:xfrm>
            <a:prstGeom prst="rect">
              <a:avLst/>
            </a:prstGeom>
          </p:spPr>
        </p:pic>
        <p:sp>
          <p:nvSpPr>
            <p:cNvPr id="75" name="Tekstvak 74">
              <a:extLst>
                <a:ext uri="{FF2B5EF4-FFF2-40B4-BE49-F238E27FC236}">
                  <a16:creationId xmlns:a16="http://schemas.microsoft.com/office/drawing/2014/main" id="{EA701BF9-CBCD-46BD-DCF3-8EE6C9AED837}"/>
                </a:ext>
              </a:extLst>
            </p:cNvPr>
            <p:cNvSpPr txBox="1"/>
            <p:nvPr/>
          </p:nvSpPr>
          <p:spPr>
            <a:xfrm>
              <a:off x="342339" y="2360039"/>
              <a:ext cx="9542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p:txBody>
        </p:sp>
      </p:grpSp>
      <p:grpSp>
        <p:nvGrpSpPr>
          <p:cNvPr id="80" name="Groep 79">
            <a:extLst>
              <a:ext uri="{FF2B5EF4-FFF2-40B4-BE49-F238E27FC236}">
                <a16:creationId xmlns:a16="http://schemas.microsoft.com/office/drawing/2014/main" id="{C10D7E9E-2BFF-4ECA-F3F9-609EEE18B51D}"/>
              </a:ext>
            </a:extLst>
          </p:cNvPr>
          <p:cNvGrpSpPr/>
          <p:nvPr/>
        </p:nvGrpSpPr>
        <p:grpSpPr>
          <a:xfrm>
            <a:off x="377842" y="5240938"/>
            <a:ext cx="948963" cy="1119594"/>
            <a:chOff x="377842" y="5240938"/>
            <a:chExt cx="948963" cy="1119594"/>
          </a:xfrm>
        </p:grpSpPr>
        <p:pic>
          <p:nvPicPr>
            <p:cNvPr id="78" name="Afbeelding 77" descr="Afbeelding met schermopname, Rechthoek, plein, ontwerp&#10;&#10;Automatisch gegenereerde beschrijving">
              <a:extLst>
                <a:ext uri="{FF2B5EF4-FFF2-40B4-BE49-F238E27FC236}">
                  <a16:creationId xmlns:a16="http://schemas.microsoft.com/office/drawing/2014/main" id="{92B53115-EA19-5007-5821-86E9AA65F2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136" y="5240938"/>
              <a:ext cx="588658" cy="588658"/>
            </a:xfrm>
            <a:prstGeom prst="rect">
              <a:avLst/>
            </a:prstGeom>
          </p:spPr>
        </p:pic>
        <p:sp>
          <p:nvSpPr>
            <p:cNvPr id="79" name="Tekstvak 78">
              <a:extLst>
                <a:ext uri="{FF2B5EF4-FFF2-40B4-BE49-F238E27FC236}">
                  <a16:creationId xmlns:a16="http://schemas.microsoft.com/office/drawing/2014/main" id="{A5CEA9B2-354F-06DB-87D4-7BBDEAB6D33E}"/>
                </a:ext>
              </a:extLst>
            </p:cNvPr>
            <p:cNvSpPr txBox="1"/>
            <p:nvPr/>
          </p:nvSpPr>
          <p:spPr>
            <a:xfrm>
              <a:off x="377842" y="5898867"/>
              <a:ext cx="9489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p:txBody>
        </p:sp>
      </p:grpSp>
      <p:grpSp>
        <p:nvGrpSpPr>
          <p:cNvPr id="90" name="Groep 89">
            <a:extLst>
              <a:ext uri="{FF2B5EF4-FFF2-40B4-BE49-F238E27FC236}">
                <a16:creationId xmlns:a16="http://schemas.microsoft.com/office/drawing/2014/main" id="{F8F989DF-A5EE-000C-18EB-41D785AD5D9D}"/>
              </a:ext>
            </a:extLst>
          </p:cNvPr>
          <p:cNvGrpSpPr/>
          <p:nvPr/>
        </p:nvGrpSpPr>
        <p:grpSpPr>
          <a:xfrm>
            <a:off x="6320127" y="2277492"/>
            <a:ext cx="1859135" cy="1309973"/>
            <a:chOff x="7939929" y="2706077"/>
            <a:chExt cx="1859135" cy="1309973"/>
          </a:xfrm>
        </p:grpSpPr>
        <p:pic>
          <p:nvPicPr>
            <p:cNvPr id="88" name="Afbeelding 87" descr="Afbeelding met symbool, cirkel, Graphics, logo&#10;&#10;Automatisch gegenereerde beschrijving">
              <a:extLst>
                <a:ext uri="{FF2B5EF4-FFF2-40B4-BE49-F238E27FC236}">
                  <a16:creationId xmlns:a16="http://schemas.microsoft.com/office/drawing/2014/main" id="{DC873850-D4B8-DE74-77E2-17485310E8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396" y="2706077"/>
              <a:ext cx="519101" cy="519101"/>
            </a:xfrm>
            <a:prstGeom prst="rect">
              <a:avLst/>
            </a:prstGeom>
          </p:spPr>
        </p:pic>
        <p:sp>
          <p:nvSpPr>
            <p:cNvPr id="89" name="Tekstvak 88">
              <a:extLst>
                <a:ext uri="{FF2B5EF4-FFF2-40B4-BE49-F238E27FC236}">
                  <a16:creationId xmlns:a16="http://schemas.microsoft.com/office/drawing/2014/main" id="{6E480596-7C28-7516-FA18-32BADA37F3BB}"/>
                </a:ext>
              </a:extLst>
            </p:cNvPr>
            <p:cNvSpPr txBox="1"/>
            <p:nvPr/>
          </p:nvSpPr>
          <p:spPr>
            <a:xfrm>
              <a:off x="7939929" y="3185053"/>
              <a:ext cx="185913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4D7EC3"/>
                  </a:solidFill>
                  <a:effectLst/>
                  <a:uLnTx/>
                  <a:uFillTx/>
                  <a:latin typeface="The Hand Bold"/>
                  <a:ea typeface="+mn-ea"/>
                  <a:cs typeface="+mn-cs"/>
                </a:rPr>
                <a:t>1 factor </a:t>
              </a:r>
              <a:r>
                <a:rPr kumimoji="0" lang="nl-BE" sz="2400" b="0" i="0" u="none" strike="noStrike" kern="1200" cap="none" spc="0" normalizeH="0" baseline="0" noProof="0">
                  <a:ln>
                    <a:noFill/>
                  </a:ln>
                  <a:solidFill>
                    <a:srgbClr val="000000"/>
                  </a:solidFill>
                  <a:effectLst/>
                  <a:uLnTx/>
                  <a:uFillTx/>
                  <a:latin typeface="The Hand Bold"/>
                  <a:ea typeface="+mn-ea"/>
                  <a:cs typeface="+mn-cs"/>
                </a:rPr>
                <a:t>is een </a:t>
              </a:r>
              <a:r>
                <a:rPr kumimoji="0" lang="nl-BE" sz="2400" b="0" i="0" u="none" strike="noStrike" kern="1200" cap="none" spc="0" normalizeH="0" baseline="0" noProof="0">
                  <a:ln>
                    <a:noFill/>
                  </a:ln>
                  <a:solidFill>
                    <a:srgbClr val="4D7EC3"/>
                  </a:solidFill>
                  <a:effectLst/>
                  <a:uLnTx/>
                  <a:uFillTx/>
                  <a:latin typeface="The Hand Bold"/>
                  <a:ea typeface="+mn-ea"/>
                  <a:cs typeface="+mn-cs"/>
                </a:rPr>
                <a:t>breuk</a:t>
              </a:r>
            </a:p>
          </p:txBody>
        </p:sp>
      </p:grpSp>
      <p:grpSp>
        <p:nvGrpSpPr>
          <p:cNvPr id="102" name="Groep 101">
            <a:extLst>
              <a:ext uri="{FF2B5EF4-FFF2-40B4-BE49-F238E27FC236}">
                <a16:creationId xmlns:a16="http://schemas.microsoft.com/office/drawing/2014/main" id="{1DB95449-254E-0829-BD17-AE405DAD5560}"/>
              </a:ext>
            </a:extLst>
          </p:cNvPr>
          <p:cNvGrpSpPr/>
          <p:nvPr/>
        </p:nvGrpSpPr>
        <p:grpSpPr>
          <a:xfrm>
            <a:off x="6885101" y="5804290"/>
            <a:ext cx="954252" cy="1009890"/>
            <a:chOff x="6885101" y="5804290"/>
            <a:chExt cx="954252" cy="1009890"/>
          </a:xfrm>
        </p:grpSpPr>
        <p:sp>
          <p:nvSpPr>
            <p:cNvPr id="95" name="Tekstvak 94">
              <a:extLst>
                <a:ext uri="{FF2B5EF4-FFF2-40B4-BE49-F238E27FC236}">
                  <a16:creationId xmlns:a16="http://schemas.microsoft.com/office/drawing/2014/main" id="{57B8533E-2FEA-7FA7-1FE4-4ABBE7E96A5C}"/>
                </a:ext>
              </a:extLst>
            </p:cNvPr>
            <p:cNvSpPr txBox="1"/>
            <p:nvPr/>
          </p:nvSpPr>
          <p:spPr>
            <a:xfrm>
              <a:off x="6885101" y="6352515"/>
              <a:ext cx="9542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p:txBody>
        </p:sp>
        <p:pic>
          <p:nvPicPr>
            <p:cNvPr id="101" name="Afbeelding 100" descr="Afbeelding met cirkel, clipart, Graphics, Kleurrijkheid&#10;&#10;Automatisch gegenereerde beschrijving">
              <a:extLst>
                <a:ext uri="{FF2B5EF4-FFF2-40B4-BE49-F238E27FC236}">
                  <a16:creationId xmlns:a16="http://schemas.microsoft.com/office/drawing/2014/main" id="{CBE1DBE4-7045-8796-1CE7-12B4DB632D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6191" y="5804290"/>
              <a:ext cx="599380" cy="599380"/>
            </a:xfrm>
            <a:prstGeom prst="rect">
              <a:avLst/>
            </a:prstGeom>
          </p:spPr>
        </p:pic>
      </p:grpSp>
      <p:sp>
        <p:nvSpPr>
          <p:cNvPr id="104" name="Tekstvak 103">
            <a:extLst>
              <a:ext uri="{FF2B5EF4-FFF2-40B4-BE49-F238E27FC236}">
                <a16:creationId xmlns:a16="http://schemas.microsoft.com/office/drawing/2014/main" id="{FDD37622-BBEB-379A-5B85-68A8C4816344}"/>
              </a:ext>
            </a:extLst>
          </p:cNvPr>
          <p:cNvSpPr txBox="1"/>
          <p:nvPr/>
        </p:nvSpPr>
        <p:spPr>
          <a:xfrm>
            <a:off x="7946503" y="1608073"/>
            <a:ext cx="1062837"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VAN …”</a:t>
            </a:r>
          </a:p>
        </p:txBody>
      </p:sp>
      <p:grpSp>
        <p:nvGrpSpPr>
          <p:cNvPr id="105" name="Groep 104">
            <a:extLst>
              <a:ext uri="{FF2B5EF4-FFF2-40B4-BE49-F238E27FC236}">
                <a16:creationId xmlns:a16="http://schemas.microsoft.com/office/drawing/2014/main" id="{60993280-1BF1-5550-5929-E3345A6C62AE}"/>
              </a:ext>
            </a:extLst>
          </p:cNvPr>
          <p:cNvGrpSpPr/>
          <p:nvPr/>
        </p:nvGrpSpPr>
        <p:grpSpPr>
          <a:xfrm>
            <a:off x="9771612" y="2277492"/>
            <a:ext cx="2060082" cy="1309973"/>
            <a:chOff x="7939929" y="2706077"/>
            <a:chExt cx="2060082" cy="1309973"/>
          </a:xfrm>
        </p:grpSpPr>
        <p:pic>
          <p:nvPicPr>
            <p:cNvPr id="106" name="Afbeelding 105" descr="Afbeelding met symbool, cirkel, Graphics, logo&#10;&#10;Automatisch gegenereerde beschrijving">
              <a:extLst>
                <a:ext uri="{FF2B5EF4-FFF2-40B4-BE49-F238E27FC236}">
                  <a16:creationId xmlns:a16="http://schemas.microsoft.com/office/drawing/2014/main" id="{3FA21A35-0FBA-31D9-0F95-E2F97DBB65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396" y="2706077"/>
              <a:ext cx="519101" cy="519101"/>
            </a:xfrm>
            <a:prstGeom prst="rect">
              <a:avLst/>
            </a:prstGeom>
          </p:spPr>
        </p:pic>
        <p:sp>
          <p:nvSpPr>
            <p:cNvPr id="107" name="Tekstvak 106">
              <a:extLst>
                <a:ext uri="{FF2B5EF4-FFF2-40B4-BE49-F238E27FC236}">
                  <a16:creationId xmlns:a16="http://schemas.microsoft.com/office/drawing/2014/main" id="{92D2AA12-23AE-3EC6-9755-EFF3A2BEC882}"/>
                </a:ext>
              </a:extLst>
            </p:cNvPr>
            <p:cNvSpPr txBox="1"/>
            <p:nvPr/>
          </p:nvSpPr>
          <p:spPr>
            <a:xfrm>
              <a:off x="7939929" y="3185053"/>
              <a:ext cx="206008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4D7EC3"/>
                  </a:solidFill>
                  <a:effectLst/>
                  <a:uLnTx/>
                  <a:uFillTx/>
                  <a:latin typeface="The Hand Bold"/>
                  <a:ea typeface="+mn-ea"/>
                  <a:cs typeface="+mn-cs"/>
                </a:rPr>
                <a:t>2 factoren zijn</a:t>
              </a:r>
              <a:r>
                <a:rPr kumimoji="0" lang="nl-BE" sz="2400" b="0" i="0" u="none" strike="noStrike" kern="1200" cap="none" spc="0" normalizeH="0" baseline="0" noProof="0">
                  <a:ln>
                    <a:noFill/>
                  </a:ln>
                  <a:solidFill>
                    <a:srgbClr val="000000"/>
                  </a:solidFill>
                  <a:effectLst/>
                  <a:uLnTx/>
                  <a:uFillTx/>
                  <a:latin typeface="The Hand Bold"/>
                  <a:ea typeface="+mn-ea"/>
                  <a:cs typeface="+mn-cs"/>
                </a:rPr>
                <a:t> een </a:t>
              </a:r>
              <a:r>
                <a:rPr kumimoji="0" lang="nl-BE" sz="2400" b="0" i="0" u="none" strike="noStrike" kern="1200" cap="none" spc="0" normalizeH="0" baseline="0" noProof="0">
                  <a:ln>
                    <a:noFill/>
                  </a:ln>
                  <a:solidFill>
                    <a:srgbClr val="4D7EC3"/>
                  </a:solidFill>
                  <a:effectLst/>
                  <a:uLnTx/>
                  <a:uFillTx/>
                  <a:latin typeface="The Hand Bold"/>
                  <a:ea typeface="+mn-ea"/>
                  <a:cs typeface="+mn-cs"/>
                </a:rPr>
                <a:t>breuk</a:t>
              </a:r>
            </a:p>
          </p:txBody>
        </p:sp>
      </p:grpSp>
      <p:grpSp>
        <p:nvGrpSpPr>
          <p:cNvPr id="14" name="Groep 13">
            <a:extLst>
              <a:ext uri="{FF2B5EF4-FFF2-40B4-BE49-F238E27FC236}">
                <a16:creationId xmlns:a16="http://schemas.microsoft.com/office/drawing/2014/main" id="{804B45F2-4A2E-E44F-2342-6AEFE0895D74}"/>
              </a:ext>
            </a:extLst>
          </p:cNvPr>
          <p:cNvGrpSpPr/>
          <p:nvPr/>
        </p:nvGrpSpPr>
        <p:grpSpPr>
          <a:xfrm>
            <a:off x="1824058" y="1811578"/>
            <a:ext cx="3174868" cy="461665"/>
            <a:chOff x="1824058" y="1811578"/>
            <a:chExt cx="3174868" cy="461665"/>
          </a:xfrm>
        </p:grpSpPr>
        <p:sp>
          <p:nvSpPr>
            <p:cNvPr id="53" name="Tekstvak 52">
              <a:extLst>
                <a:ext uri="{FF2B5EF4-FFF2-40B4-BE49-F238E27FC236}">
                  <a16:creationId xmlns:a16="http://schemas.microsoft.com/office/drawing/2014/main" id="{73463A62-36EB-6A7B-8371-71EDABFA8733}"/>
                </a:ext>
              </a:extLst>
            </p:cNvPr>
            <p:cNvSpPr txBox="1"/>
            <p:nvPr/>
          </p:nvSpPr>
          <p:spPr>
            <a:xfrm>
              <a:off x="3310907" y="1811578"/>
              <a:ext cx="1688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Maak ze gelijknamig!</a:t>
              </a:r>
            </a:p>
          </p:txBody>
        </p:sp>
        <p:cxnSp>
          <p:nvCxnSpPr>
            <p:cNvPr id="2" name="Rechte verbindingslijn met pijl 1">
              <a:extLst>
                <a:ext uri="{FF2B5EF4-FFF2-40B4-BE49-F238E27FC236}">
                  <a16:creationId xmlns:a16="http://schemas.microsoft.com/office/drawing/2014/main" id="{5F7DF4E7-7AE9-0527-2CC6-61FFC8BC7BF6}"/>
                </a:ext>
              </a:extLst>
            </p:cNvPr>
            <p:cNvCxnSpPr/>
            <p:nvPr/>
          </p:nvCxnSpPr>
          <p:spPr>
            <a:xfrm flipH="1">
              <a:off x="1824058" y="2112651"/>
              <a:ext cx="13320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26" name="Groep 25">
            <a:extLst>
              <a:ext uri="{FF2B5EF4-FFF2-40B4-BE49-F238E27FC236}">
                <a16:creationId xmlns:a16="http://schemas.microsoft.com/office/drawing/2014/main" id="{FCBAB4FA-E666-43B9-FBE7-F17F83E6ED2A}"/>
              </a:ext>
            </a:extLst>
          </p:cNvPr>
          <p:cNvGrpSpPr/>
          <p:nvPr/>
        </p:nvGrpSpPr>
        <p:grpSpPr>
          <a:xfrm>
            <a:off x="1824058" y="5292590"/>
            <a:ext cx="3174868" cy="461665"/>
            <a:chOff x="1824058" y="1811578"/>
            <a:chExt cx="3174868" cy="461665"/>
          </a:xfrm>
        </p:grpSpPr>
        <p:sp>
          <p:nvSpPr>
            <p:cNvPr id="27" name="Tekstvak 26">
              <a:extLst>
                <a:ext uri="{FF2B5EF4-FFF2-40B4-BE49-F238E27FC236}">
                  <a16:creationId xmlns:a16="http://schemas.microsoft.com/office/drawing/2014/main" id="{9DB27203-2D72-7562-9F49-A4D59E0501CD}"/>
                </a:ext>
              </a:extLst>
            </p:cNvPr>
            <p:cNvSpPr txBox="1"/>
            <p:nvPr/>
          </p:nvSpPr>
          <p:spPr>
            <a:xfrm>
              <a:off x="3310907" y="1811578"/>
              <a:ext cx="1688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Maak ze gelijknamig!</a:t>
              </a:r>
            </a:p>
          </p:txBody>
        </p:sp>
        <p:cxnSp>
          <p:nvCxnSpPr>
            <p:cNvPr id="28" name="Rechte verbindingslijn met pijl 27">
              <a:extLst>
                <a:ext uri="{FF2B5EF4-FFF2-40B4-BE49-F238E27FC236}">
                  <a16:creationId xmlns:a16="http://schemas.microsoft.com/office/drawing/2014/main" id="{D4B8EE80-CCE7-6CE3-1BB3-B11FD6C9006F}"/>
                </a:ext>
              </a:extLst>
            </p:cNvPr>
            <p:cNvCxnSpPr/>
            <p:nvPr/>
          </p:nvCxnSpPr>
          <p:spPr>
            <a:xfrm flipH="1">
              <a:off x="1824058" y="2112651"/>
              <a:ext cx="13320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29" name="Groep 28">
            <a:extLst>
              <a:ext uri="{FF2B5EF4-FFF2-40B4-BE49-F238E27FC236}">
                <a16:creationId xmlns:a16="http://schemas.microsoft.com/office/drawing/2014/main" id="{C8B9F3E7-E155-FE80-E9BA-946CB0441325}"/>
              </a:ext>
            </a:extLst>
          </p:cNvPr>
          <p:cNvGrpSpPr/>
          <p:nvPr/>
        </p:nvGrpSpPr>
        <p:grpSpPr>
          <a:xfrm>
            <a:off x="8925264" y="4258366"/>
            <a:ext cx="3222347" cy="2538919"/>
            <a:chOff x="5880995" y="4319081"/>
            <a:chExt cx="3222347" cy="2538919"/>
          </a:xfrm>
        </p:grpSpPr>
        <p:sp>
          <p:nvSpPr>
            <p:cNvPr id="3" name="Rechthoek: afgeronde hoeken 2">
              <a:extLst>
                <a:ext uri="{FF2B5EF4-FFF2-40B4-BE49-F238E27FC236}">
                  <a16:creationId xmlns:a16="http://schemas.microsoft.com/office/drawing/2014/main" id="{979030F2-F13B-4E69-31E4-8C01BAF42FFB}"/>
                </a:ext>
              </a:extLst>
            </p:cNvPr>
            <p:cNvSpPr/>
            <p:nvPr/>
          </p:nvSpPr>
          <p:spPr>
            <a:xfrm>
              <a:off x="6186749" y="4319081"/>
              <a:ext cx="2916593" cy="2538919"/>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Pijl: omlaag 12">
              <a:extLst>
                <a:ext uri="{FF2B5EF4-FFF2-40B4-BE49-F238E27FC236}">
                  <a16:creationId xmlns:a16="http://schemas.microsoft.com/office/drawing/2014/main" id="{DF480447-42D4-074B-AF00-C57963C18AC7}"/>
                </a:ext>
              </a:extLst>
            </p:cNvPr>
            <p:cNvSpPr/>
            <p:nvPr/>
          </p:nvSpPr>
          <p:spPr>
            <a:xfrm rot="13761762">
              <a:off x="6128130" y="5978593"/>
              <a:ext cx="451491" cy="94576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Tree>
    <p:extLst>
      <p:ext uri="{BB962C8B-B14F-4D97-AF65-F5344CB8AC3E}">
        <p14:creationId xmlns:p14="http://schemas.microsoft.com/office/powerpoint/2010/main" val="1444684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9A75E6AB-9E0A-75E5-40B9-D225C58C9BAB}"/>
              </a:ext>
            </a:extLst>
          </p:cNvPr>
          <p:cNvSpPr>
            <a:spLocks noGrp="1"/>
          </p:cNvSpPr>
          <p:nvPr>
            <p:ph type="title"/>
          </p:nvPr>
        </p:nvSpPr>
        <p:spPr>
          <a:xfrm>
            <a:off x="658814" y="612000"/>
            <a:ext cx="6467543" cy="684000"/>
          </a:xfrm>
        </p:spPr>
        <p:txBody>
          <a:bodyPr/>
          <a:lstStyle/>
          <a:p>
            <a:r>
              <a:rPr lang="nl-BE" dirty="0"/>
              <a:t>1. Het deeltal is geen breuk</a:t>
            </a:r>
          </a:p>
        </p:txBody>
      </p:sp>
      <p:sp>
        <p:nvSpPr>
          <p:cNvPr id="2" name="Tekstvak 1">
            <a:extLst>
              <a:ext uri="{FF2B5EF4-FFF2-40B4-BE49-F238E27FC236}">
                <a16:creationId xmlns:a16="http://schemas.microsoft.com/office/drawing/2014/main" id="{64A338E2-131C-2686-0727-BCD798737602}"/>
              </a:ext>
            </a:extLst>
          </p:cNvPr>
          <p:cNvSpPr txBox="1"/>
          <p:nvPr/>
        </p:nvSpPr>
        <p:spPr>
          <a:xfrm>
            <a:off x="658814" y="1888435"/>
            <a:ext cx="3299792" cy="584775"/>
          </a:xfrm>
          <a:prstGeom prst="rect">
            <a:avLst/>
          </a:prstGeom>
          <a:noFill/>
        </p:spPr>
        <p:txBody>
          <a:bodyPr wrap="square" rtlCol="0">
            <a:spAutoFit/>
          </a:bodyPr>
          <a:lstStyle/>
          <a:p>
            <a:r>
              <a:rPr lang="nl-BE" sz="3200" dirty="0">
                <a:solidFill>
                  <a:schemeClr val="accent1"/>
                </a:solidFill>
              </a:rPr>
              <a:t>666</a:t>
            </a:r>
            <a:r>
              <a:rPr lang="nl-BE" sz="3200" dirty="0"/>
              <a:t> : </a:t>
            </a:r>
            <a:r>
              <a:rPr lang="nl-BE" sz="3200" dirty="0">
                <a:solidFill>
                  <a:schemeClr val="accent2"/>
                </a:solidFill>
              </a:rPr>
              <a:t>222</a:t>
            </a:r>
            <a:r>
              <a:rPr lang="nl-BE" sz="3200" dirty="0"/>
              <a:t> = ?</a:t>
            </a:r>
          </a:p>
        </p:txBody>
      </p:sp>
      <p:sp>
        <p:nvSpPr>
          <p:cNvPr id="3" name="Tekstvak 2">
            <a:extLst>
              <a:ext uri="{FF2B5EF4-FFF2-40B4-BE49-F238E27FC236}">
                <a16:creationId xmlns:a16="http://schemas.microsoft.com/office/drawing/2014/main" id="{16E863ED-EFCB-A78C-8A65-37FA79A4F3D8}"/>
              </a:ext>
            </a:extLst>
          </p:cNvPr>
          <p:cNvSpPr txBox="1"/>
          <p:nvPr/>
        </p:nvSpPr>
        <p:spPr>
          <a:xfrm>
            <a:off x="6603850" y="1888435"/>
            <a:ext cx="3938696" cy="461665"/>
          </a:xfrm>
          <a:prstGeom prst="rect">
            <a:avLst/>
          </a:prstGeom>
          <a:noFill/>
        </p:spPr>
        <p:txBody>
          <a:bodyPr wrap="square" rtlCol="0">
            <a:spAutoFit/>
          </a:bodyPr>
          <a:lstStyle/>
          <a:p>
            <a:r>
              <a:rPr lang="nl-BE" sz="2400" b="1" dirty="0">
                <a:solidFill>
                  <a:schemeClr val="accent3"/>
                </a:solidFill>
              </a:rPr>
              <a:t>Hoeveel keer </a:t>
            </a:r>
            <a:r>
              <a:rPr lang="nl-BE" sz="2400" dirty="0"/>
              <a:t>gaat </a:t>
            </a:r>
            <a:r>
              <a:rPr lang="nl-BE" sz="2400" dirty="0">
                <a:solidFill>
                  <a:schemeClr val="accent2"/>
                </a:solidFill>
              </a:rPr>
              <a:t>222</a:t>
            </a:r>
            <a:r>
              <a:rPr lang="nl-BE" sz="2400" dirty="0"/>
              <a:t> in </a:t>
            </a:r>
            <a:r>
              <a:rPr lang="nl-BE" sz="2400" dirty="0">
                <a:solidFill>
                  <a:schemeClr val="accent1"/>
                </a:solidFill>
              </a:rPr>
              <a:t>666</a:t>
            </a:r>
            <a:r>
              <a:rPr lang="nl-BE" sz="2400" dirty="0"/>
              <a:t>?</a:t>
            </a:r>
            <a:endParaRPr lang="nl-BE" dirty="0"/>
          </a:p>
        </p:txBody>
      </p:sp>
      <p:pic>
        <p:nvPicPr>
          <p:cNvPr id="5" name="Afbeelding 4" descr="Afbeelding met clipart, tekenfilm&#10;&#10;Automatisch gegenereerde beschrijving">
            <a:extLst>
              <a:ext uri="{FF2B5EF4-FFF2-40B4-BE49-F238E27FC236}">
                <a16:creationId xmlns:a16="http://schemas.microsoft.com/office/drawing/2014/main" id="{15A5BC70-96E2-FE59-A3C2-41AE62F36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3406" y="1502643"/>
            <a:ext cx="1166638" cy="1166638"/>
          </a:xfrm>
          <a:prstGeom prst="rect">
            <a:avLst/>
          </a:prstGeom>
        </p:spPr>
      </p:pic>
      <p:sp>
        <p:nvSpPr>
          <p:cNvPr id="10" name="Tekstvak 9">
            <a:extLst>
              <a:ext uri="{FF2B5EF4-FFF2-40B4-BE49-F238E27FC236}">
                <a16:creationId xmlns:a16="http://schemas.microsoft.com/office/drawing/2014/main" id="{39C6D9F5-D90E-9BEB-9A9E-8C336B1342AA}"/>
              </a:ext>
            </a:extLst>
          </p:cNvPr>
          <p:cNvSpPr txBox="1"/>
          <p:nvPr/>
        </p:nvSpPr>
        <p:spPr>
          <a:xfrm>
            <a:off x="2613990" y="1863083"/>
            <a:ext cx="467139" cy="646331"/>
          </a:xfrm>
          <a:prstGeom prst="rect">
            <a:avLst/>
          </a:prstGeom>
          <a:solidFill>
            <a:schemeClr val="bg1"/>
          </a:solidFill>
        </p:spPr>
        <p:txBody>
          <a:bodyPr wrap="square" rtlCol="0">
            <a:spAutoFit/>
          </a:bodyPr>
          <a:lstStyle/>
          <a:p>
            <a:r>
              <a:rPr lang="nl-BE" sz="3600" b="1" dirty="0">
                <a:solidFill>
                  <a:schemeClr val="accent3"/>
                </a:solidFill>
              </a:rPr>
              <a:t>3</a:t>
            </a:r>
          </a:p>
        </p:txBody>
      </p:sp>
      <p:sp>
        <p:nvSpPr>
          <p:cNvPr id="11" name="Tekstvak 10">
            <a:extLst>
              <a:ext uri="{FF2B5EF4-FFF2-40B4-BE49-F238E27FC236}">
                <a16:creationId xmlns:a16="http://schemas.microsoft.com/office/drawing/2014/main" id="{E50D61EA-EDC8-C94F-B061-0DCE9F4A443C}"/>
              </a:ext>
            </a:extLst>
          </p:cNvPr>
          <p:cNvSpPr txBox="1"/>
          <p:nvPr/>
        </p:nvSpPr>
        <p:spPr>
          <a:xfrm>
            <a:off x="1166664" y="2514167"/>
            <a:ext cx="2791942" cy="461665"/>
          </a:xfrm>
          <a:prstGeom prst="rect">
            <a:avLst/>
          </a:prstGeom>
          <a:noFill/>
        </p:spPr>
        <p:txBody>
          <a:bodyPr wrap="square" rtlCol="0">
            <a:spAutoFit/>
          </a:bodyPr>
          <a:lstStyle/>
          <a:p>
            <a:r>
              <a:rPr lang="nl-BE" sz="2400" dirty="0"/>
              <a:t>want</a:t>
            </a:r>
            <a:r>
              <a:rPr lang="nl-BE" sz="2400" b="1" dirty="0">
                <a:solidFill>
                  <a:schemeClr val="accent3"/>
                </a:solidFill>
              </a:rPr>
              <a:t> 3 x </a:t>
            </a:r>
            <a:r>
              <a:rPr lang="nl-BE" sz="2400" dirty="0">
                <a:solidFill>
                  <a:schemeClr val="accent2"/>
                </a:solidFill>
              </a:rPr>
              <a:t>222</a:t>
            </a:r>
            <a:r>
              <a:rPr lang="nl-BE" sz="2400" dirty="0"/>
              <a:t> = </a:t>
            </a:r>
            <a:r>
              <a:rPr lang="nl-BE" sz="2400" dirty="0">
                <a:solidFill>
                  <a:schemeClr val="accent1"/>
                </a:solidFill>
              </a:rPr>
              <a:t>666</a:t>
            </a:r>
            <a:r>
              <a:rPr lang="nl-BE" sz="2400" dirty="0"/>
              <a:t>.</a:t>
            </a:r>
            <a:endParaRPr lang="nl-BE" dirty="0"/>
          </a:p>
        </p:txBody>
      </p:sp>
      <mc:AlternateContent xmlns:mc="http://schemas.openxmlformats.org/markup-compatibility/2006" xmlns:a14="http://schemas.microsoft.com/office/drawing/2010/main">
        <mc:Choice Requires="a14">
          <p:sp>
            <p:nvSpPr>
              <p:cNvPr id="12" name="Tekstvak 11">
                <a:extLst>
                  <a:ext uri="{FF2B5EF4-FFF2-40B4-BE49-F238E27FC236}">
                    <a16:creationId xmlns:a16="http://schemas.microsoft.com/office/drawing/2014/main" id="{1ACBE9A5-5035-E6B3-AC75-B796D97E80C4}"/>
                  </a:ext>
                </a:extLst>
              </p:cNvPr>
              <p:cNvSpPr txBox="1"/>
              <p:nvPr/>
            </p:nvSpPr>
            <p:spPr>
              <a:xfrm>
                <a:off x="658814" y="3757713"/>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1</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3</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2" name="Tekstvak 11">
                <a:extLst>
                  <a:ext uri="{FF2B5EF4-FFF2-40B4-BE49-F238E27FC236}">
                    <a16:creationId xmlns:a16="http://schemas.microsoft.com/office/drawing/2014/main" id="{1ACBE9A5-5035-E6B3-AC75-B796D97E80C4}"/>
                  </a:ext>
                </a:extLst>
              </p:cNvPr>
              <p:cNvSpPr txBox="1">
                <a:spLocks noRot="1" noChangeAspect="1" noMove="1" noResize="1" noEditPoints="1" noAdjustHandles="1" noChangeArrowheads="1" noChangeShapeType="1" noTextEdit="1"/>
              </p:cNvSpPr>
              <p:nvPr/>
            </p:nvSpPr>
            <p:spPr>
              <a:xfrm>
                <a:off x="658814" y="3757713"/>
                <a:ext cx="1663457" cy="877484"/>
              </a:xfrm>
              <a:prstGeom prst="rect">
                <a:avLst/>
              </a:prstGeom>
              <a:blipFill>
                <a:blip r:embed="rId4"/>
                <a:stretch>
                  <a:fillRect l="-10989" r="-3297"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48D087C6-0209-798B-246E-5536655451A5}"/>
                  </a:ext>
                </a:extLst>
              </p:cNvPr>
              <p:cNvSpPr txBox="1"/>
              <p:nvPr/>
            </p:nvSpPr>
            <p:spPr>
              <a:xfrm>
                <a:off x="6544215" y="3849165"/>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i="1">
                            <a:solidFill>
                              <a:schemeClr val="accent2"/>
                            </a:solidFill>
                            <a:latin typeface="Cambria Math" panose="02040503050406030204" pitchFamily="18" charset="0"/>
                          </a:rPr>
                          <m:t>3</m:t>
                        </m:r>
                      </m:den>
                    </m:f>
                  </m:oMath>
                </a14:m>
                <a:r>
                  <a:rPr lang="nl-BE" sz="2400" dirty="0"/>
                  <a:t> in </a:t>
                </a:r>
                <a:r>
                  <a:rPr lang="nl-BE" sz="2400" dirty="0">
                    <a:solidFill>
                      <a:schemeClr val="accent1"/>
                    </a:solidFill>
                  </a:rPr>
                  <a:t>1</a:t>
                </a:r>
                <a:r>
                  <a:rPr lang="nl-BE" sz="2400" dirty="0"/>
                  <a:t> ?</a:t>
                </a:r>
                <a:endParaRPr lang="nl-BE" dirty="0"/>
              </a:p>
            </p:txBody>
          </p:sp>
        </mc:Choice>
        <mc:Fallback xmlns="">
          <p:sp>
            <p:nvSpPr>
              <p:cNvPr id="13" name="Tekstvak 12">
                <a:extLst>
                  <a:ext uri="{FF2B5EF4-FFF2-40B4-BE49-F238E27FC236}">
                    <a16:creationId xmlns:a16="http://schemas.microsoft.com/office/drawing/2014/main" id="{48D087C6-0209-798B-246E-5536655451A5}"/>
                  </a:ext>
                </a:extLst>
              </p:cNvPr>
              <p:cNvSpPr txBox="1">
                <a:spLocks noRot="1" noChangeAspect="1" noMove="1" noResize="1" noEditPoints="1" noAdjustHandles="1" noChangeArrowheads="1" noChangeShapeType="1" noTextEdit="1"/>
              </p:cNvSpPr>
              <p:nvPr/>
            </p:nvSpPr>
            <p:spPr>
              <a:xfrm>
                <a:off x="6544215" y="3849165"/>
                <a:ext cx="3938696" cy="615746"/>
              </a:xfrm>
              <a:prstGeom prst="rect">
                <a:avLst/>
              </a:prstGeom>
              <a:blipFill>
                <a:blip r:embed="rId5"/>
                <a:stretch>
                  <a:fillRect l="-2477" b="-9901"/>
                </a:stretch>
              </a:blipFill>
            </p:spPr>
            <p:txBody>
              <a:bodyPr/>
              <a:lstStyle/>
              <a:p>
                <a:r>
                  <a:rPr lang="nl-BE">
                    <a:noFill/>
                  </a:rPr>
                  <a:t> </a:t>
                </a:r>
              </a:p>
            </p:txBody>
          </p:sp>
        </mc:Fallback>
      </mc:AlternateContent>
      <p:pic>
        <p:nvPicPr>
          <p:cNvPr id="20" name="Afbeelding 19" descr="Afbeelding met clipart, tekenfilm&#10;&#10;Automatisch gegenereerde beschrijving">
            <a:extLst>
              <a:ext uri="{FF2B5EF4-FFF2-40B4-BE49-F238E27FC236}">
                <a16:creationId xmlns:a16="http://schemas.microsoft.com/office/drawing/2014/main" id="{AD809D94-2AB5-6BF0-C18F-8F924BDE61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3771" y="3463373"/>
            <a:ext cx="1166638" cy="1166638"/>
          </a:xfrm>
          <a:prstGeom prst="rect">
            <a:avLst/>
          </a:prstGeom>
        </p:spPr>
      </p:pic>
      <p:pic>
        <p:nvPicPr>
          <p:cNvPr id="21" name="Afbeelding 20" descr="Afbeelding met Kleurrijkheid, schermopname, ontwerp&#10;&#10;Automatisch gegenereerde beschrijving">
            <a:extLst>
              <a:ext uri="{FF2B5EF4-FFF2-40B4-BE49-F238E27FC236}">
                <a16:creationId xmlns:a16="http://schemas.microsoft.com/office/drawing/2014/main" id="{847EC116-4AD3-A810-60C3-9A8CDFC199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3406" y="5184927"/>
            <a:ext cx="845983" cy="845983"/>
          </a:xfrm>
          <a:prstGeom prst="rect">
            <a:avLst/>
          </a:prstGeom>
        </p:spPr>
      </p:pic>
      <p:graphicFrame>
        <p:nvGraphicFramePr>
          <p:cNvPr id="22" name="Tabel 21">
            <a:extLst>
              <a:ext uri="{FF2B5EF4-FFF2-40B4-BE49-F238E27FC236}">
                <a16:creationId xmlns:a16="http://schemas.microsoft.com/office/drawing/2014/main" id="{65C3F122-2F7C-1D86-1C9B-70C6A42E20C5}"/>
              </a:ext>
            </a:extLst>
          </p:cNvPr>
          <p:cNvGraphicFramePr>
            <a:graphicFrameLocks noGrp="1"/>
          </p:cNvGraphicFramePr>
          <p:nvPr>
            <p:extLst>
              <p:ext uri="{D42A27DB-BD31-4B8C-83A1-F6EECF244321}">
                <p14:modId xmlns:p14="http://schemas.microsoft.com/office/powerpoint/2010/main" val="2682091749"/>
              </p:ext>
            </p:extLst>
          </p:nvPr>
        </p:nvGraphicFramePr>
        <p:xfrm>
          <a:off x="6603850" y="5190402"/>
          <a:ext cx="5034872" cy="730021"/>
        </p:xfrm>
        <a:graphic>
          <a:graphicData uri="http://schemas.openxmlformats.org/drawingml/2006/table">
            <a:tbl>
              <a:tblPr firstRow="1" bandRow="1">
                <a:tableStyleId>{5C22544A-7EE6-4342-B048-85BDC9FD1C3A}</a:tableStyleId>
              </a:tblPr>
              <a:tblGrid>
                <a:gridCol w="5034872">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3" name="Tabel 22">
            <a:extLst>
              <a:ext uri="{FF2B5EF4-FFF2-40B4-BE49-F238E27FC236}">
                <a16:creationId xmlns:a16="http://schemas.microsoft.com/office/drawing/2014/main" id="{D4234433-3E0F-AD60-07E1-2432200EB980}"/>
              </a:ext>
            </a:extLst>
          </p:cNvPr>
          <p:cNvGraphicFramePr>
            <a:graphicFrameLocks noGrp="1"/>
          </p:cNvGraphicFramePr>
          <p:nvPr>
            <p:extLst>
              <p:ext uri="{D42A27DB-BD31-4B8C-83A1-F6EECF244321}">
                <p14:modId xmlns:p14="http://schemas.microsoft.com/office/powerpoint/2010/main" val="2863432429"/>
              </p:ext>
            </p:extLst>
          </p:nvPr>
        </p:nvGraphicFramePr>
        <p:xfrm>
          <a:off x="6603850" y="5190402"/>
          <a:ext cx="5034872" cy="730021"/>
        </p:xfrm>
        <a:graphic>
          <a:graphicData uri="http://schemas.openxmlformats.org/drawingml/2006/table">
            <a:tbl>
              <a:tblPr firstRow="1" bandRow="1">
                <a:tableStyleId>{5C22544A-7EE6-4342-B048-85BDC9FD1C3A}</a:tableStyleId>
              </a:tblPr>
              <a:tblGrid>
                <a:gridCol w="1678291">
                  <a:extLst>
                    <a:ext uri="{9D8B030D-6E8A-4147-A177-3AD203B41FA5}">
                      <a16:colId xmlns:a16="http://schemas.microsoft.com/office/drawing/2014/main" val="80755768"/>
                    </a:ext>
                  </a:extLst>
                </a:gridCol>
                <a:gridCol w="1678290">
                  <a:extLst>
                    <a:ext uri="{9D8B030D-6E8A-4147-A177-3AD203B41FA5}">
                      <a16:colId xmlns:a16="http://schemas.microsoft.com/office/drawing/2014/main" val="3856749973"/>
                    </a:ext>
                  </a:extLst>
                </a:gridCol>
                <a:gridCol w="1678291">
                  <a:extLst>
                    <a:ext uri="{9D8B030D-6E8A-4147-A177-3AD203B41FA5}">
                      <a16:colId xmlns:a16="http://schemas.microsoft.com/office/drawing/2014/main" val="301628281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6" name="Tabel 25">
            <a:extLst>
              <a:ext uri="{FF2B5EF4-FFF2-40B4-BE49-F238E27FC236}">
                <a16:creationId xmlns:a16="http://schemas.microsoft.com/office/drawing/2014/main" id="{7027A4CB-90D3-E25F-49FE-C3811DF06A3D}"/>
              </a:ext>
            </a:extLst>
          </p:cNvPr>
          <p:cNvGraphicFramePr>
            <a:graphicFrameLocks noGrp="1"/>
          </p:cNvGraphicFramePr>
          <p:nvPr>
            <p:extLst>
              <p:ext uri="{D42A27DB-BD31-4B8C-83A1-F6EECF244321}">
                <p14:modId xmlns:p14="http://schemas.microsoft.com/office/powerpoint/2010/main" val="1435539939"/>
              </p:ext>
            </p:extLst>
          </p:nvPr>
        </p:nvGraphicFramePr>
        <p:xfrm>
          <a:off x="6603850" y="5190402"/>
          <a:ext cx="5034872" cy="730021"/>
        </p:xfrm>
        <a:graphic>
          <a:graphicData uri="http://schemas.openxmlformats.org/drawingml/2006/table">
            <a:tbl>
              <a:tblPr firstRow="1" bandRow="1">
                <a:tableStyleId>{5C22544A-7EE6-4342-B048-85BDC9FD1C3A}</a:tableStyleId>
              </a:tblPr>
              <a:tblGrid>
                <a:gridCol w="1678291">
                  <a:extLst>
                    <a:ext uri="{9D8B030D-6E8A-4147-A177-3AD203B41FA5}">
                      <a16:colId xmlns:a16="http://schemas.microsoft.com/office/drawing/2014/main" val="80755768"/>
                    </a:ext>
                  </a:extLst>
                </a:gridCol>
                <a:gridCol w="1678290">
                  <a:extLst>
                    <a:ext uri="{9D8B030D-6E8A-4147-A177-3AD203B41FA5}">
                      <a16:colId xmlns:a16="http://schemas.microsoft.com/office/drawing/2014/main" val="3856749973"/>
                    </a:ext>
                  </a:extLst>
                </a:gridCol>
                <a:gridCol w="1678291">
                  <a:extLst>
                    <a:ext uri="{9D8B030D-6E8A-4147-A177-3AD203B41FA5}">
                      <a16:colId xmlns:a16="http://schemas.microsoft.com/office/drawing/2014/main" val="301628281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3">
                        <a:lumMod val="40000"/>
                        <a:lumOff val="60000"/>
                      </a:schemeClr>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7" name="Tabel 26">
            <a:extLst>
              <a:ext uri="{FF2B5EF4-FFF2-40B4-BE49-F238E27FC236}">
                <a16:creationId xmlns:a16="http://schemas.microsoft.com/office/drawing/2014/main" id="{0C42395F-168C-900A-19E9-C6914D5DA89B}"/>
              </a:ext>
            </a:extLst>
          </p:cNvPr>
          <p:cNvGraphicFramePr>
            <a:graphicFrameLocks noGrp="1"/>
          </p:cNvGraphicFramePr>
          <p:nvPr>
            <p:extLst>
              <p:ext uri="{D42A27DB-BD31-4B8C-83A1-F6EECF244321}">
                <p14:modId xmlns:p14="http://schemas.microsoft.com/office/powerpoint/2010/main" val="2835330280"/>
              </p:ext>
            </p:extLst>
          </p:nvPr>
        </p:nvGraphicFramePr>
        <p:xfrm>
          <a:off x="6603850" y="5190402"/>
          <a:ext cx="5034872" cy="730021"/>
        </p:xfrm>
        <a:graphic>
          <a:graphicData uri="http://schemas.openxmlformats.org/drawingml/2006/table">
            <a:tbl>
              <a:tblPr firstRow="1" bandRow="1">
                <a:tableStyleId>{5C22544A-7EE6-4342-B048-85BDC9FD1C3A}</a:tableStyleId>
              </a:tblPr>
              <a:tblGrid>
                <a:gridCol w="1678291">
                  <a:extLst>
                    <a:ext uri="{9D8B030D-6E8A-4147-A177-3AD203B41FA5}">
                      <a16:colId xmlns:a16="http://schemas.microsoft.com/office/drawing/2014/main" val="80755768"/>
                    </a:ext>
                  </a:extLst>
                </a:gridCol>
                <a:gridCol w="1678290">
                  <a:extLst>
                    <a:ext uri="{9D8B030D-6E8A-4147-A177-3AD203B41FA5}">
                      <a16:colId xmlns:a16="http://schemas.microsoft.com/office/drawing/2014/main" val="3856749973"/>
                    </a:ext>
                  </a:extLst>
                </a:gridCol>
                <a:gridCol w="1678291">
                  <a:extLst>
                    <a:ext uri="{9D8B030D-6E8A-4147-A177-3AD203B41FA5}">
                      <a16:colId xmlns:a16="http://schemas.microsoft.com/office/drawing/2014/main" val="301628281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3">
                        <a:lumMod val="40000"/>
                        <a:lumOff val="60000"/>
                      </a:schemeClr>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8" name="Tabel 27">
            <a:extLst>
              <a:ext uri="{FF2B5EF4-FFF2-40B4-BE49-F238E27FC236}">
                <a16:creationId xmlns:a16="http://schemas.microsoft.com/office/drawing/2014/main" id="{2ADF2931-66AC-7ADB-4710-3755EF71F101}"/>
              </a:ext>
            </a:extLst>
          </p:cNvPr>
          <p:cNvGraphicFramePr>
            <a:graphicFrameLocks noGrp="1"/>
          </p:cNvGraphicFramePr>
          <p:nvPr>
            <p:extLst>
              <p:ext uri="{D42A27DB-BD31-4B8C-83A1-F6EECF244321}">
                <p14:modId xmlns:p14="http://schemas.microsoft.com/office/powerpoint/2010/main" val="849996277"/>
              </p:ext>
            </p:extLst>
          </p:nvPr>
        </p:nvGraphicFramePr>
        <p:xfrm>
          <a:off x="6603850" y="5190402"/>
          <a:ext cx="5034872" cy="730021"/>
        </p:xfrm>
        <a:graphic>
          <a:graphicData uri="http://schemas.openxmlformats.org/drawingml/2006/table">
            <a:tbl>
              <a:tblPr firstRow="1" bandRow="1">
                <a:tableStyleId>{5C22544A-7EE6-4342-B048-85BDC9FD1C3A}</a:tableStyleId>
              </a:tblPr>
              <a:tblGrid>
                <a:gridCol w="1678291">
                  <a:extLst>
                    <a:ext uri="{9D8B030D-6E8A-4147-A177-3AD203B41FA5}">
                      <a16:colId xmlns:a16="http://schemas.microsoft.com/office/drawing/2014/main" val="80755768"/>
                    </a:ext>
                  </a:extLst>
                </a:gridCol>
                <a:gridCol w="1678290">
                  <a:extLst>
                    <a:ext uri="{9D8B030D-6E8A-4147-A177-3AD203B41FA5}">
                      <a16:colId xmlns:a16="http://schemas.microsoft.com/office/drawing/2014/main" val="3856749973"/>
                    </a:ext>
                  </a:extLst>
                </a:gridCol>
                <a:gridCol w="1678291">
                  <a:extLst>
                    <a:ext uri="{9D8B030D-6E8A-4147-A177-3AD203B41FA5}">
                      <a16:colId xmlns:a16="http://schemas.microsoft.com/office/drawing/2014/main" val="301628281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3">
                        <a:lumMod val="40000"/>
                        <a:lumOff val="60000"/>
                      </a:schemeClr>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3">
                        <a:lumMod val="60000"/>
                        <a:lumOff val="40000"/>
                      </a:schemeClr>
                    </a:solid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4506859"/>
                  </a:ext>
                </a:extLst>
              </a:tr>
            </a:tbl>
          </a:graphicData>
        </a:graphic>
      </p:graphicFrame>
      <p:sp>
        <p:nvSpPr>
          <p:cNvPr id="29" name="Tekstvak 28">
            <a:extLst>
              <a:ext uri="{FF2B5EF4-FFF2-40B4-BE49-F238E27FC236}">
                <a16:creationId xmlns:a16="http://schemas.microsoft.com/office/drawing/2014/main" id="{A479360A-162A-5A93-3534-69601CD82802}"/>
              </a:ext>
            </a:extLst>
          </p:cNvPr>
          <p:cNvSpPr txBox="1"/>
          <p:nvPr/>
        </p:nvSpPr>
        <p:spPr>
          <a:xfrm>
            <a:off x="1841571" y="3880293"/>
            <a:ext cx="467139" cy="646331"/>
          </a:xfrm>
          <a:prstGeom prst="rect">
            <a:avLst/>
          </a:prstGeom>
          <a:solidFill>
            <a:schemeClr val="bg1"/>
          </a:solidFill>
        </p:spPr>
        <p:txBody>
          <a:bodyPr wrap="square" rtlCol="0">
            <a:spAutoFit/>
          </a:bodyPr>
          <a:lstStyle/>
          <a:p>
            <a:r>
              <a:rPr lang="nl-BE" sz="3600" b="1" dirty="0">
                <a:solidFill>
                  <a:schemeClr val="accent3"/>
                </a:solidFill>
              </a:rPr>
              <a:t>3</a:t>
            </a:r>
          </a:p>
        </p:txBody>
      </p:sp>
      <mc:AlternateContent xmlns:mc="http://schemas.openxmlformats.org/markup-compatibility/2006" xmlns:a14="http://schemas.microsoft.com/office/drawing/2010/main">
        <mc:Choice Requires="a14">
          <p:sp>
            <p:nvSpPr>
              <p:cNvPr id="30" name="Tekstvak 29">
                <a:extLst>
                  <a:ext uri="{FF2B5EF4-FFF2-40B4-BE49-F238E27FC236}">
                    <a16:creationId xmlns:a16="http://schemas.microsoft.com/office/drawing/2014/main" id="{48A1CB19-A097-61B2-BF52-F0BC283A6797}"/>
                  </a:ext>
                </a:extLst>
              </p:cNvPr>
              <p:cNvSpPr txBox="1"/>
              <p:nvPr/>
            </p:nvSpPr>
            <p:spPr>
              <a:xfrm>
                <a:off x="1219784" y="4701328"/>
                <a:ext cx="2177851" cy="615746"/>
              </a:xfrm>
              <a:prstGeom prst="rect">
                <a:avLst/>
              </a:prstGeom>
              <a:noFill/>
            </p:spPr>
            <p:txBody>
              <a:bodyPr wrap="square" rtlCol="0">
                <a:spAutoFit/>
              </a:bodyPr>
              <a:lstStyle/>
              <a:p>
                <a:r>
                  <a:rPr lang="nl-BE" sz="2400" dirty="0"/>
                  <a:t>want</a:t>
                </a:r>
                <a:r>
                  <a:rPr lang="nl-BE" sz="2400" b="1" dirty="0">
                    <a:solidFill>
                      <a:schemeClr val="accent3"/>
                    </a:solidFill>
                  </a:rPr>
                  <a:t> 3 x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i="1">
                            <a:solidFill>
                              <a:schemeClr val="accent2"/>
                            </a:solidFill>
                            <a:latin typeface="Cambria Math" panose="02040503050406030204" pitchFamily="18" charset="0"/>
                          </a:rPr>
                          <m:t>3</m:t>
                        </m:r>
                      </m:den>
                    </m:f>
                  </m:oMath>
                </a14:m>
                <a:r>
                  <a:rPr lang="nl-BE" sz="2400" dirty="0"/>
                  <a:t> = </a:t>
                </a:r>
                <a:r>
                  <a:rPr lang="nl-BE" sz="2400" dirty="0">
                    <a:solidFill>
                      <a:schemeClr val="accent1"/>
                    </a:solidFill>
                  </a:rPr>
                  <a:t>1</a:t>
                </a:r>
                <a:r>
                  <a:rPr lang="nl-BE" sz="2400" dirty="0"/>
                  <a:t>.</a:t>
                </a:r>
                <a:endParaRPr lang="nl-BE" dirty="0"/>
              </a:p>
            </p:txBody>
          </p:sp>
        </mc:Choice>
        <mc:Fallback xmlns="">
          <p:sp>
            <p:nvSpPr>
              <p:cNvPr id="30" name="Tekstvak 29">
                <a:extLst>
                  <a:ext uri="{FF2B5EF4-FFF2-40B4-BE49-F238E27FC236}">
                    <a16:creationId xmlns:a16="http://schemas.microsoft.com/office/drawing/2014/main" id="{48A1CB19-A097-61B2-BF52-F0BC283A6797}"/>
                  </a:ext>
                </a:extLst>
              </p:cNvPr>
              <p:cNvSpPr txBox="1">
                <a:spLocks noRot="1" noChangeAspect="1" noMove="1" noResize="1" noEditPoints="1" noAdjustHandles="1" noChangeArrowheads="1" noChangeShapeType="1" noTextEdit="1"/>
              </p:cNvSpPr>
              <p:nvPr/>
            </p:nvSpPr>
            <p:spPr>
              <a:xfrm>
                <a:off x="1219784" y="4701328"/>
                <a:ext cx="2177851" cy="615746"/>
              </a:xfrm>
              <a:prstGeom prst="rect">
                <a:avLst/>
              </a:prstGeom>
              <a:blipFill>
                <a:blip r:embed="rId7"/>
                <a:stretch>
                  <a:fillRect l="-4202" b="-9901"/>
                </a:stretch>
              </a:blipFill>
            </p:spPr>
            <p:txBody>
              <a:bodyPr/>
              <a:lstStyle/>
              <a:p>
                <a:r>
                  <a:rPr lang="nl-BE">
                    <a:noFill/>
                  </a:rPr>
                  <a:t> </a:t>
                </a:r>
              </a:p>
            </p:txBody>
          </p:sp>
        </mc:Fallback>
      </mc:AlternateContent>
      <p:sp>
        <p:nvSpPr>
          <p:cNvPr id="4" name="Rechthoek 3">
            <a:extLst>
              <a:ext uri="{FF2B5EF4-FFF2-40B4-BE49-F238E27FC236}">
                <a16:creationId xmlns:a16="http://schemas.microsoft.com/office/drawing/2014/main" id="{38FC6882-4BE9-6DB3-DBAC-3E5E82511EF9}"/>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222486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1" grpId="0"/>
      <p:bldP spid="12" grpId="0"/>
      <p:bldP spid="13" grpId="0"/>
      <p:bldP spid="29"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3FC16-5623-3A55-F205-C815C810851C}"/>
            </a:ext>
          </a:extLst>
        </p:cNvPr>
        <p:cNvGrpSpPr/>
        <p:nvPr/>
      </p:nvGrpSpPr>
      <p:grpSpPr>
        <a:xfrm>
          <a:off x="0" y="0"/>
          <a:ext cx="0" cy="0"/>
          <a:chOff x="0" y="0"/>
          <a:chExt cx="0" cy="0"/>
        </a:xfrm>
      </p:grpSpPr>
      <p:sp>
        <p:nvSpPr>
          <p:cNvPr id="2" name="Tijdelijke aanduiding voor inhoud 2">
            <a:extLst>
              <a:ext uri="{FF2B5EF4-FFF2-40B4-BE49-F238E27FC236}">
                <a16:creationId xmlns:a16="http://schemas.microsoft.com/office/drawing/2014/main" id="{A2120014-DB87-A0BE-52F7-E569A2010C7E}"/>
              </a:ext>
            </a:extLst>
          </p:cNvPr>
          <p:cNvSpPr txBox="1">
            <a:spLocks/>
          </p:cNvSpPr>
          <p:nvPr/>
        </p:nvSpPr>
        <p:spPr>
          <a:xfrm>
            <a:off x="1083963" y="4610437"/>
            <a:ext cx="3995584" cy="5232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nl-NL" sz="3200" b="0" dirty="0">
                <a:latin typeface="Calibri Light"/>
                <a:cs typeface="Calibri Light" panose="020F0302020204030204" pitchFamily="34" charset="0"/>
              </a:rPr>
              <a:t>dus</a:t>
            </a:r>
            <a:r>
              <a:rPr lang="nl-NL" sz="3200" b="0" dirty="0">
                <a:solidFill>
                  <a:srgbClr val="3CB497"/>
                </a:solidFill>
                <a:latin typeface="Calibri Light"/>
                <a:cs typeface="Calibri Light" panose="020F0302020204030204" pitchFamily="34" charset="0"/>
              </a:rPr>
              <a:t> .  keer </a:t>
            </a:r>
            <a:r>
              <a:rPr lang="nl-NL" sz="3200" b="0" dirty="0">
                <a:latin typeface="Calibri Light"/>
                <a:cs typeface="Calibri Light" panose="020F0302020204030204" pitchFamily="34" charset="0"/>
              </a:rPr>
              <a:t>in </a:t>
            </a:r>
            <a:r>
              <a:rPr lang="nl-NL" sz="3200" b="0" dirty="0">
                <a:solidFill>
                  <a:schemeClr val="accent1"/>
                </a:solidFill>
                <a:latin typeface="Calibri Light"/>
                <a:cs typeface="Calibri Light" panose="020F0302020204030204" pitchFamily="34" charset="0"/>
              </a:rPr>
              <a:t>2 gehelen.</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AlternateContent xmlns:mc="http://schemas.openxmlformats.org/markup-compatibility/2006" xmlns:a14="http://schemas.microsoft.com/office/drawing/2010/main">
        <mc:Choice Requires="a14">
          <p:sp>
            <p:nvSpPr>
              <p:cNvPr id="4" name="Tekstvak 3">
                <a:extLst>
                  <a:ext uri="{FF2B5EF4-FFF2-40B4-BE49-F238E27FC236}">
                    <a16:creationId xmlns:a16="http://schemas.microsoft.com/office/drawing/2014/main" id="{AFE46078-F318-A42E-8276-9C795C5259E3}"/>
                  </a:ext>
                </a:extLst>
              </p:cNvPr>
              <p:cNvSpPr txBox="1"/>
              <p:nvPr/>
            </p:nvSpPr>
            <p:spPr>
              <a:xfrm>
                <a:off x="645252" y="1502202"/>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4</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4" name="Tekstvak 3">
                <a:extLst>
                  <a:ext uri="{FF2B5EF4-FFF2-40B4-BE49-F238E27FC236}">
                    <a16:creationId xmlns:a16="http://schemas.microsoft.com/office/drawing/2014/main" id="{AFE46078-F318-A42E-8276-9C795C5259E3}"/>
                  </a:ext>
                </a:extLst>
              </p:cNvPr>
              <p:cNvSpPr txBox="1">
                <a:spLocks noRot="1" noChangeAspect="1" noMove="1" noResize="1" noEditPoints="1" noAdjustHandles="1" noChangeArrowheads="1" noChangeShapeType="1" noTextEdit="1"/>
              </p:cNvSpPr>
              <p:nvPr/>
            </p:nvSpPr>
            <p:spPr>
              <a:xfrm>
                <a:off x="645252" y="1502202"/>
                <a:ext cx="1663457" cy="877484"/>
              </a:xfrm>
              <a:prstGeom prst="rect">
                <a:avLst/>
              </a:prstGeom>
              <a:blipFill>
                <a:blip r:embed="rId2"/>
                <a:stretch>
                  <a:fillRect l="-11355" r="-293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0E2E672B-0565-CD20-A0A7-F7B2E11CE4F1}"/>
                  </a:ext>
                </a:extLst>
              </p:cNvPr>
              <p:cNvSpPr txBox="1"/>
              <p:nvPr/>
            </p:nvSpPr>
            <p:spPr>
              <a:xfrm>
                <a:off x="8033254" y="1673863"/>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4</m:t>
                        </m:r>
                      </m:den>
                    </m:f>
                  </m:oMath>
                </a14:m>
                <a:r>
                  <a:rPr lang="nl-BE" sz="2400" dirty="0"/>
                  <a:t> in </a:t>
                </a:r>
                <a:r>
                  <a:rPr lang="nl-BE" sz="2400" dirty="0">
                    <a:solidFill>
                      <a:schemeClr val="accent1"/>
                    </a:solidFill>
                  </a:rPr>
                  <a:t>2</a:t>
                </a:r>
                <a:r>
                  <a:rPr lang="nl-BE" sz="2400" dirty="0"/>
                  <a:t> ?</a:t>
                </a:r>
                <a:endParaRPr lang="nl-BE" dirty="0"/>
              </a:p>
            </p:txBody>
          </p:sp>
        </mc:Choice>
        <mc:Fallback xmlns="">
          <p:sp>
            <p:nvSpPr>
              <p:cNvPr id="6" name="Tekstvak 5">
                <a:extLst>
                  <a:ext uri="{FF2B5EF4-FFF2-40B4-BE49-F238E27FC236}">
                    <a16:creationId xmlns:a16="http://schemas.microsoft.com/office/drawing/2014/main" id="{0E2E672B-0565-CD20-A0A7-F7B2E11CE4F1}"/>
                  </a:ext>
                </a:extLst>
              </p:cNvPr>
              <p:cNvSpPr txBox="1">
                <a:spLocks noRot="1" noChangeAspect="1" noMove="1" noResize="1" noEditPoints="1" noAdjustHandles="1" noChangeArrowheads="1" noChangeShapeType="1" noTextEdit="1"/>
              </p:cNvSpPr>
              <p:nvPr/>
            </p:nvSpPr>
            <p:spPr>
              <a:xfrm>
                <a:off x="8033254" y="1673863"/>
                <a:ext cx="3938696" cy="615746"/>
              </a:xfrm>
              <a:prstGeom prst="rect">
                <a:avLst/>
              </a:prstGeom>
              <a:blipFill>
                <a:blip r:embed="rId3"/>
                <a:stretch>
                  <a:fillRect l="-2477" b="-9901"/>
                </a:stretch>
              </a:blipFill>
            </p:spPr>
            <p:txBody>
              <a:bodyPr/>
              <a:lstStyle/>
              <a:p>
                <a:r>
                  <a:rPr lang="nl-BE">
                    <a:noFill/>
                  </a:rPr>
                  <a:t> </a:t>
                </a:r>
              </a:p>
            </p:txBody>
          </p:sp>
        </mc:Fallback>
      </mc:AlternateContent>
      <p:pic>
        <p:nvPicPr>
          <p:cNvPr id="9" name="Afbeelding 8" descr="Afbeelding met Kleurrijkheid, schermopname, ontwerp&#10;&#10;Automatisch gegenereerde beschrijving">
            <a:extLst>
              <a:ext uri="{FF2B5EF4-FFF2-40B4-BE49-F238E27FC236}">
                <a16:creationId xmlns:a16="http://schemas.microsoft.com/office/drawing/2014/main" id="{65A6376C-F17E-1ABA-E347-79570EFF7B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4040" y="2978171"/>
            <a:ext cx="845983" cy="845983"/>
          </a:xfrm>
          <a:prstGeom prst="rect">
            <a:avLst/>
          </a:prstGeom>
        </p:spPr>
      </p:pic>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A21B4B12-A8D7-5ADA-733F-2E8ED75E5EA0}"/>
                  </a:ext>
                </a:extLst>
              </p:cNvPr>
              <p:cNvSpPr txBox="1"/>
              <p:nvPr/>
            </p:nvSpPr>
            <p:spPr>
              <a:xfrm>
                <a:off x="2308709" y="1618962"/>
                <a:ext cx="2615300" cy="700705"/>
              </a:xfrm>
              <a:prstGeom prst="rect">
                <a:avLst/>
              </a:prstGeom>
              <a:noFill/>
            </p:spPr>
            <p:txBody>
              <a:bodyPr wrap="square" rtlCol="0">
                <a:spAutoFit/>
              </a:bodyPr>
              <a:lstStyle/>
              <a:p>
                <a:r>
                  <a:rPr lang="nl-BE" sz="2800" dirty="0"/>
                  <a:t>want</a:t>
                </a:r>
                <a:r>
                  <a:rPr lang="nl-BE" sz="2800" b="1" dirty="0">
                    <a:solidFill>
                      <a:schemeClr val="accent3"/>
                    </a:solidFill>
                  </a:rPr>
                  <a:t> 8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4</m:t>
                        </m:r>
                      </m:den>
                    </m:f>
                  </m:oMath>
                </a14:m>
                <a:r>
                  <a:rPr lang="nl-BE" sz="2800" dirty="0"/>
                  <a:t> = </a:t>
                </a:r>
                <a:r>
                  <a:rPr lang="nl-BE" sz="2800" dirty="0">
                    <a:solidFill>
                      <a:schemeClr val="accent1"/>
                    </a:solidFill>
                  </a:rPr>
                  <a:t>2</a:t>
                </a:r>
                <a:r>
                  <a:rPr lang="nl-BE" sz="2800" dirty="0"/>
                  <a:t>.</a:t>
                </a:r>
                <a:endParaRPr lang="nl-BE" sz="2000" dirty="0"/>
              </a:p>
            </p:txBody>
          </p:sp>
        </mc:Choice>
        <mc:Fallback xmlns="">
          <p:sp>
            <p:nvSpPr>
              <p:cNvPr id="14" name="Tekstvak 13">
                <a:extLst>
                  <a:ext uri="{FF2B5EF4-FFF2-40B4-BE49-F238E27FC236}">
                    <a16:creationId xmlns:a16="http://schemas.microsoft.com/office/drawing/2014/main" id="{A21B4B12-A8D7-5ADA-733F-2E8ED75E5EA0}"/>
                  </a:ext>
                </a:extLst>
              </p:cNvPr>
              <p:cNvSpPr txBox="1">
                <a:spLocks noRot="1" noChangeAspect="1" noMove="1" noResize="1" noEditPoints="1" noAdjustHandles="1" noChangeArrowheads="1" noChangeShapeType="1" noTextEdit="1"/>
              </p:cNvSpPr>
              <p:nvPr/>
            </p:nvSpPr>
            <p:spPr>
              <a:xfrm>
                <a:off x="2308709" y="1618962"/>
                <a:ext cx="2615300" cy="700705"/>
              </a:xfrm>
              <a:prstGeom prst="rect">
                <a:avLst/>
              </a:prstGeom>
              <a:blipFill>
                <a:blip r:embed="rId5"/>
                <a:stretch>
                  <a:fillRect l="-4895" b="-12174"/>
                </a:stretch>
              </a:blipFill>
            </p:spPr>
            <p:txBody>
              <a:bodyPr/>
              <a:lstStyle/>
              <a:p>
                <a:r>
                  <a:rPr lang="nl-BE">
                    <a:noFill/>
                  </a:rPr>
                  <a:t> </a:t>
                </a:r>
              </a:p>
            </p:txBody>
          </p:sp>
        </mc:Fallback>
      </mc:AlternateContent>
      <p:grpSp>
        <p:nvGrpSpPr>
          <p:cNvPr id="17" name="Groep 16">
            <a:extLst>
              <a:ext uri="{FF2B5EF4-FFF2-40B4-BE49-F238E27FC236}">
                <a16:creationId xmlns:a16="http://schemas.microsoft.com/office/drawing/2014/main" id="{19D10B8C-3F84-20EB-CF16-E901B5A1FAE6}"/>
              </a:ext>
            </a:extLst>
          </p:cNvPr>
          <p:cNvGrpSpPr/>
          <p:nvPr/>
        </p:nvGrpSpPr>
        <p:grpSpPr>
          <a:xfrm>
            <a:off x="6672069" y="4101424"/>
            <a:ext cx="3670774" cy="1629939"/>
            <a:chOff x="7734635" y="2543520"/>
            <a:chExt cx="3670774" cy="1629939"/>
          </a:xfrm>
        </p:grpSpPr>
        <p:sp>
          <p:nvSpPr>
            <p:cNvPr id="15" name="Stroomdiagram: Samenvoeging 14">
              <a:extLst>
                <a:ext uri="{FF2B5EF4-FFF2-40B4-BE49-F238E27FC236}">
                  <a16:creationId xmlns:a16="http://schemas.microsoft.com/office/drawing/2014/main" id="{DB701A2E-1684-8EA0-4F0B-9AB3CDA3A03F}"/>
                </a:ext>
              </a:extLst>
            </p:cNvPr>
            <p:cNvSpPr/>
            <p:nvPr/>
          </p:nvSpPr>
          <p:spPr>
            <a:xfrm>
              <a:off x="7734635" y="2553459"/>
              <a:ext cx="1620000" cy="1620000"/>
            </a:xfrm>
            <a:prstGeom prst="flowChartSummingJunction">
              <a:avLst/>
            </a:prstGeom>
            <a:noFill/>
            <a:ln w="28575">
              <a:solidFill>
                <a:schemeClr val="accent2"/>
              </a:solidFill>
            </a:ln>
          </p:spPr>
          <p:txBody>
            <a:bodyPr wrap="square" lIns="0" tIns="0" rIns="0" bIns="0" rtlCol="0" anchor="ctr">
              <a:spAutoFit/>
            </a:bodyPr>
            <a:lstStyle/>
            <a:p>
              <a:pPr algn="l"/>
              <a:endParaRPr lang="nl-BE" sz="1600" b="1" dirty="0" err="1">
                <a:latin typeface="+mj-lt"/>
              </a:endParaRPr>
            </a:p>
          </p:txBody>
        </p:sp>
        <p:sp>
          <p:nvSpPr>
            <p:cNvPr id="16" name="Stroomdiagram: Samenvoeging 15">
              <a:extLst>
                <a:ext uri="{FF2B5EF4-FFF2-40B4-BE49-F238E27FC236}">
                  <a16:creationId xmlns:a16="http://schemas.microsoft.com/office/drawing/2014/main" id="{47600B82-7F09-4507-3713-4DFC4617895D}"/>
                </a:ext>
              </a:extLst>
            </p:cNvPr>
            <p:cNvSpPr/>
            <p:nvPr/>
          </p:nvSpPr>
          <p:spPr>
            <a:xfrm>
              <a:off x="9785409" y="2543520"/>
              <a:ext cx="1620000" cy="1620000"/>
            </a:xfrm>
            <a:prstGeom prst="flowChartSummingJunction">
              <a:avLst/>
            </a:prstGeom>
            <a:noFill/>
            <a:ln w="28575">
              <a:solidFill>
                <a:schemeClr val="accent2"/>
              </a:solidFill>
            </a:ln>
          </p:spPr>
          <p:txBody>
            <a:bodyPr wrap="square" lIns="0" tIns="0" rIns="0" bIns="0" rtlCol="0" anchor="ctr">
              <a:spAutoFit/>
            </a:bodyPr>
            <a:lstStyle/>
            <a:p>
              <a:pPr algn="l"/>
              <a:endParaRPr lang="nl-BE" sz="1600" b="1" dirty="0" err="1">
                <a:latin typeface="+mj-lt"/>
              </a:endParaRPr>
            </a:p>
          </p:txBody>
        </p:sp>
      </p:grpSp>
      <p:sp>
        <p:nvSpPr>
          <p:cNvPr id="25" name="Vrije vorm: vorm 24">
            <a:extLst>
              <a:ext uri="{FF2B5EF4-FFF2-40B4-BE49-F238E27FC236}">
                <a16:creationId xmlns:a16="http://schemas.microsoft.com/office/drawing/2014/main" id="{D5109AE2-EE0E-8A2C-BC2F-68C0CA52253C}"/>
              </a:ext>
            </a:extLst>
          </p:cNvPr>
          <p:cNvSpPr/>
          <p:nvPr/>
        </p:nvSpPr>
        <p:spPr>
          <a:xfrm>
            <a:off x="6938734" y="4141170"/>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32" name="Vrije vorm: vorm 31">
            <a:extLst>
              <a:ext uri="{FF2B5EF4-FFF2-40B4-BE49-F238E27FC236}">
                <a16:creationId xmlns:a16="http://schemas.microsoft.com/office/drawing/2014/main" id="{13A8EE8E-3948-E536-9699-BAEA8D6D3130}"/>
              </a:ext>
            </a:extLst>
          </p:cNvPr>
          <p:cNvSpPr/>
          <p:nvPr/>
        </p:nvSpPr>
        <p:spPr>
          <a:xfrm rot="5400000">
            <a:off x="7348274" y="4539949"/>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lumMod val="60000"/>
              <a:lumOff val="40000"/>
            </a:schemeClr>
          </a:solidFill>
          <a:ln>
            <a:noFill/>
          </a:ln>
        </p:spPr>
        <p:txBody>
          <a:bodyPr wrap="square" lIns="0" tIns="0" rIns="0" bIns="0" rtlCol="0" anchor="ctr">
            <a:spAutoFit/>
          </a:bodyPr>
          <a:lstStyle/>
          <a:p>
            <a:pPr algn="l"/>
            <a:endParaRPr lang="nl-BE" sz="1600" b="1" dirty="0" err="1">
              <a:latin typeface="+mj-lt"/>
            </a:endParaRPr>
          </a:p>
        </p:txBody>
      </p:sp>
      <p:sp>
        <p:nvSpPr>
          <p:cNvPr id="33" name="Vrije vorm: vorm 32">
            <a:extLst>
              <a:ext uri="{FF2B5EF4-FFF2-40B4-BE49-F238E27FC236}">
                <a16:creationId xmlns:a16="http://schemas.microsoft.com/office/drawing/2014/main" id="{C3179326-1246-95BA-D2BE-969AEE4012D1}"/>
              </a:ext>
            </a:extLst>
          </p:cNvPr>
          <p:cNvSpPr/>
          <p:nvPr/>
        </p:nvSpPr>
        <p:spPr>
          <a:xfrm flipV="1">
            <a:off x="6947404" y="4952441"/>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34" name="Vrije vorm: vorm 33">
            <a:extLst>
              <a:ext uri="{FF2B5EF4-FFF2-40B4-BE49-F238E27FC236}">
                <a16:creationId xmlns:a16="http://schemas.microsoft.com/office/drawing/2014/main" id="{B5D64860-9987-E919-C314-49DBEEA1756B}"/>
              </a:ext>
            </a:extLst>
          </p:cNvPr>
          <p:cNvSpPr/>
          <p:nvPr/>
        </p:nvSpPr>
        <p:spPr>
          <a:xfrm rot="16200000" flipH="1">
            <a:off x="6538949" y="4559788"/>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lumMod val="60000"/>
              <a:lumOff val="40000"/>
            </a:schemeClr>
          </a:solidFill>
          <a:ln>
            <a:noFill/>
          </a:ln>
        </p:spPr>
        <p:txBody>
          <a:bodyPr wrap="square" lIns="0" tIns="0" rIns="0" bIns="0" rtlCol="0" anchor="ctr">
            <a:spAutoFit/>
          </a:bodyPr>
          <a:lstStyle/>
          <a:p>
            <a:pPr algn="l"/>
            <a:endParaRPr lang="nl-BE" sz="1600" b="1" dirty="0" err="1">
              <a:latin typeface="+mj-lt"/>
            </a:endParaRPr>
          </a:p>
        </p:txBody>
      </p:sp>
      <p:grpSp>
        <p:nvGrpSpPr>
          <p:cNvPr id="24" name="Groep 23">
            <a:extLst>
              <a:ext uri="{FF2B5EF4-FFF2-40B4-BE49-F238E27FC236}">
                <a16:creationId xmlns:a16="http://schemas.microsoft.com/office/drawing/2014/main" id="{DA90A025-1355-C65A-09E8-B4A38273CC66}"/>
              </a:ext>
            </a:extLst>
          </p:cNvPr>
          <p:cNvGrpSpPr/>
          <p:nvPr/>
        </p:nvGrpSpPr>
        <p:grpSpPr>
          <a:xfrm>
            <a:off x="6672069" y="4101424"/>
            <a:ext cx="3670774" cy="1641592"/>
            <a:chOff x="6433912" y="3735798"/>
            <a:chExt cx="3670774" cy="1641592"/>
          </a:xfrm>
        </p:grpSpPr>
        <p:sp>
          <p:nvSpPr>
            <p:cNvPr id="18" name="Stroomdiagram: Verbindingslijn 17">
              <a:extLst>
                <a:ext uri="{FF2B5EF4-FFF2-40B4-BE49-F238E27FC236}">
                  <a16:creationId xmlns:a16="http://schemas.microsoft.com/office/drawing/2014/main" id="{14E05E29-5F14-C6E9-B90A-AB8DCC0FC2A7}"/>
                </a:ext>
              </a:extLst>
            </p:cNvPr>
            <p:cNvSpPr/>
            <p:nvPr/>
          </p:nvSpPr>
          <p:spPr>
            <a:xfrm>
              <a:off x="6433912" y="3757390"/>
              <a:ext cx="1620000" cy="1620000"/>
            </a:xfrm>
            <a:prstGeom prst="flowChartConnector">
              <a:avLst/>
            </a:prstGeom>
            <a:noFill/>
            <a:ln w="38100">
              <a:solidFill>
                <a:schemeClr val="accent1"/>
              </a:solidFill>
            </a:ln>
          </p:spPr>
          <p:txBody>
            <a:bodyPr wrap="square" lIns="0" tIns="0" rIns="0" bIns="0" rtlCol="0" anchor="ctr">
              <a:spAutoFit/>
            </a:bodyPr>
            <a:lstStyle/>
            <a:p>
              <a:pPr algn="l"/>
              <a:endParaRPr lang="nl-BE" sz="1600" b="1" dirty="0" err="1">
                <a:latin typeface="+mj-lt"/>
              </a:endParaRPr>
            </a:p>
          </p:txBody>
        </p:sp>
        <p:sp>
          <p:nvSpPr>
            <p:cNvPr id="19" name="Stroomdiagram: Verbindingslijn 18">
              <a:extLst>
                <a:ext uri="{FF2B5EF4-FFF2-40B4-BE49-F238E27FC236}">
                  <a16:creationId xmlns:a16="http://schemas.microsoft.com/office/drawing/2014/main" id="{51922CF9-BE6A-C008-0FDB-BFB8AEC3CC97}"/>
                </a:ext>
              </a:extLst>
            </p:cNvPr>
            <p:cNvSpPr/>
            <p:nvPr/>
          </p:nvSpPr>
          <p:spPr>
            <a:xfrm>
              <a:off x="8484686" y="3735798"/>
              <a:ext cx="1620000" cy="1620000"/>
            </a:xfrm>
            <a:prstGeom prst="flowChartConnector">
              <a:avLst/>
            </a:prstGeom>
            <a:noFill/>
            <a:ln w="38100">
              <a:solidFill>
                <a:schemeClr val="accent1"/>
              </a:solidFill>
            </a:ln>
          </p:spPr>
          <p:txBody>
            <a:bodyPr wrap="square" lIns="0" tIns="0" rIns="0" bIns="0" rtlCol="0" anchor="ctr">
              <a:spAutoFit/>
            </a:bodyPr>
            <a:lstStyle/>
            <a:p>
              <a:pPr algn="l"/>
              <a:endParaRPr lang="nl-BE" sz="1600" b="1" dirty="0" err="1">
                <a:latin typeface="+mj-lt"/>
              </a:endParaRPr>
            </a:p>
          </p:txBody>
        </p:sp>
      </p:grpSp>
      <p:sp>
        <p:nvSpPr>
          <p:cNvPr id="35" name="Vrije vorm: vorm 34">
            <a:extLst>
              <a:ext uri="{FF2B5EF4-FFF2-40B4-BE49-F238E27FC236}">
                <a16:creationId xmlns:a16="http://schemas.microsoft.com/office/drawing/2014/main" id="{F49C18B0-5EF9-B106-7F19-D73CB9DD1D9D}"/>
              </a:ext>
            </a:extLst>
          </p:cNvPr>
          <p:cNvSpPr/>
          <p:nvPr/>
        </p:nvSpPr>
        <p:spPr>
          <a:xfrm>
            <a:off x="8999443" y="4132541"/>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36" name="Vrije vorm: vorm 35">
            <a:extLst>
              <a:ext uri="{FF2B5EF4-FFF2-40B4-BE49-F238E27FC236}">
                <a16:creationId xmlns:a16="http://schemas.microsoft.com/office/drawing/2014/main" id="{BE6BB4BF-7C62-CAE2-36EF-04B16389E7A3}"/>
              </a:ext>
            </a:extLst>
          </p:cNvPr>
          <p:cNvSpPr/>
          <p:nvPr/>
        </p:nvSpPr>
        <p:spPr>
          <a:xfrm rot="5400000">
            <a:off x="9417920" y="4530424"/>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lumMod val="60000"/>
              <a:lumOff val="40000"/>
            </a:schemeClr>
          </a:solidFill>
          <a:ln>
            <a:noFill/>
          </a:ln>
        </p:spPr>
        <p:txBody>
          <a:bodyPr wrap="square" lIns="0" tIns="0" rIns="0" bIns="0" rtlCol="0" anchor="ctr">
            <a:spAutoFit/>
          </a:bodyPr>
          <a:lstStyle/>
          <a:p>
            <a:pPr algn="l"/>
            <a:endParaRPr lang="nl-BE" sz="1600" b="1" dirty="0" err="1">
              <a:latin typeface="+mj-lt"/>
            </a:endParaRPr>
          </a:p>
        </p:txBody>
      </p:sp>
      <p:sp>
        <p:nvSpPr>
          <p:cNvPr id="37" name="Vrije vorm: vorm 36">
            <a:extLst>
              <a:ext uri="{FF2B5EF4-FFF2-40B4-BE49-F238E27FC236}">
                <a16:creationId xmlns:a16="http://schemas.microsoft.com/office/drawing/2014/main" id="{AFF33723-BE43-9DB4-FF60-2AACF06D274C}"/>
              </a:ext>
            </a:extLst>
          </p:cNvPr>
          <p:cNvSpPr/>
          <p:nvPr/>
        </p:nvSpPr>
        <p:spPr>
          <a:xfrm flipV="1">
            <a:off x="8999443" y="4942916"/>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38" name="Vrije vorm: vorm 37">
            <a:extLst>
              <a:ext uri="{FF2B5EF4-FFF2-40B4-BE49-F238E27FC236}">
                <a16:creationId xmlns:a16="http://schemas.microsoft.com/office/drawing/2014/main" id="{9AB5CF7F-2BE1-79C0-B694-EEBA07B67DBD}"/>
              </a:ext>
            </a:extLst>
          </p:cNvPr>
          <p:cNvSpPr/>
          <p:nvPr/>
        </p:nvSpPr>
        <p:spPr>
          <a:xfrm rot="16200000" flipH="1">
            <a:off x="8606146" y="4548906"/>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lumMod val="60000"/>
              <a:lumOff val="40000"/>
            </a:schemeClr>
          </a:solidFill>
          <a:ln>
            <a:noFill/>
          </a:ln>
        </p:spPr>
        <p:txBody>
          <a:bodyPr wrap="square" lIns="0" tIns="0" rIns="0" bIns="0" rtlCol="0" anchor="ctr">
            <a:spAutoFit/>
          </a:bodyPr>
          <a:lstStyle/>
          <a:p>
            <a:pPr algn="l"/>
            <a:endParaRPr lang="nl-BE" sz="1600" b="1" dirty="0" err="1">
              <a:latin typeface="+mj-lt"/>
            </a:endParaRPr>
          </a:p>
        </p:txBody>
      </p:sp>
      <p:sp>
        <p:nvSpPr>
          <p:cNvPr id="39" name="Tekstvak 38">
            <a:extLst>
              <a:ext uri="{FF2B5EF4-FFF2-40B4-BE49-F238E27FC236}">
                <a16:creationId xmlns:a16="http://schemas.microsoft.com/office/drawing/2014/main" id="{236144FE-048C-B865-C1C8-56E14141D0CB}"/>
              </a:ext>
            </a:extLst>
          </p:cNvPr>
          <p:cNvSpPr txBox="1"/>
          <p:nvPr/>
        </p:nvSpPr>
        <p:spPr>
          <a:xfrm>
            <a:off x="1841570" y="1646150"/>
            <a:ext cx="467139" cy="646331"/>
          </a:xfrm>
          <a:prstGeom prst="rect">
            <a:avLst/>
          </a:prstGeom>
          <a:solidFill>
            <a:schemeClr val="bg1"/>
          </a:solidFill>
        </p:spPr>
        <p:txBody>
          <a:bodyPr wrap="square" rtlCol="0">
            <a:spAutoFit/>
          </a:bodyPr>
          <a:lstStyle/>
          <a:p>
            <a:r>
              <a:rPr lang="nl-BE" sz="3600" b="1" dirty="0">
                <a:solidFill>
                  <a:schemeClr val="accent3"/>
                </a:solidFill>
              </a:rPr>
              <a:t>8</a:t>
            </a:r>
          </a:p>
        </p:txBody>
      </p:sp>
      <mc:AlternateContent xmlns:mc="http://schemas.openxmlformats.org/markup-compatibility/2006" xmlns:a14="http://schemas.microsoft.com/office/drawing/2010/main">
        <mc:Choice Requires="a14">
          <p:sp>
            <p:nvSpPr>
              <p:cNvPr id="40" name="Tijdelijke aanduiding voor inhoud 2">
                <a:extLst>
                  <a:ext uri="{FF2B5EF4-FFF2-40B4-BE49-F238E27FC236}">
                    <a16:creationId xmlns:a16="http://schemas.microsoft.com/office/drawing/2014/main" id="{AB8076F8-AE4B-0929-09B8-AC28EFF85A1D}"/>
                  </a:ext>
                </a:extLst>
              </p:cNvPr>
              <p:cNvSpPr txBox="1">
                <a:spLocks/>
              </p:cNvSpPr>
              <p:nvPr/>
            </p:nvSpPr>
            <p:spPr>
              <a:xfrm>
                <a:off x="687759" y="3854269"/>
                <a:ext cx="439178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4</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lang="nl-BE" sz="3200" b="0" dirty="0">
                  <a:solidFill>
                    <a:schemeClr val="accent1"/>
                  </a:solidFill>
                  <a:latin typeface="Calibri Light"/>
                  <a:cs typeface="Calibri Light" panose="020F030202020403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 </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40" name="Tijdelijke aanduiding voor inhoud 2">
                <a:extLst>
                  <a:ext uri="{FF2B5EF4-FFF2-40B4-BE49-F238E27FC236}">
                    <a16:creationId xmlns:a16="http://schemas.microsoft.com/office/drawing/2014/main" id="{AB8076F8-AE4B-0929-09B8-AC28EFF85A1D}"/>
                  </a:ext>
                </a:extLst>
              </p:cNvPr>
              <p:cNvSpPr txBox="1">
                <a:spLocks noRot="1" noChangeAspect="1" noMove="1" noResize="1" noEditPoints="1" noAdjustHandles="1" noChangeArrowheads="1" noChangeShapeType="1" noTextEdit="1"/>
              </p:cNvSpPr>
              <p:nvPr/>
            </p:nvSpPr>
            <p:spPr>
              <a:xfrm>
                <a:off x="687759" y="3854269"/>
                <a:ext cx="4391788" cy="972322"/>
              </a:xfrm>
              <a:prstGeom prst="rect">
                <a:avLst/>
              </a:prstGeom>
              <a:blipFill>
                <a:blip r:embed="rId6"/>
                <a:stretch>
                  <a:fillRect l="-139" t="-1875"/>
                </a:stretch>
              </a:blipFill>
            </p:spPr>
            <p:txBody>
              <a:bodyPr/>
              <a:lstStyle/>
              <a:p>
                <a:r>
                  <a:rPr lang="nl-BE">
                    <a:noFill/>
                  </a:rPr>
                  <a:t> </a:t>
                </a:r>
              </a:p>
            </p:txBody>
          </p:sp>
        </mc:Fallback>
      </mc:AlternateContent>
      <p:sp>
        <p:nvSpPr>
          <p:cNvPr id="53" name="Tekstvak 52">
            <a:extLst>
              <a:ext uri="{FF2B5EF4-FFF2-40B4-BE49-F238E27FC236}">
                <a16:creationId xmlns:a16="http://schemas.microsoft.com/office/drawing/2014/main" id="{65727CFB-E200-1A39-9F3B-769F921085DD}"/>
              </a:ext>
            </a:extLst>
          </p:cNvPr>
          <p:cNvSpPr txBox="1"/>
          <p:nvPr/>
        </p:nvSpPr>
        <p:spPr>
          <a:xfrm>
            <a:off x="1653939" y="3955881"/>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chemeClr val="accent3"/>
                </a:solidFill>
                <a:effectLst/>
                <a:uLnTx/>
                <a:uFillTx/>
                <a:latin typeface="Calibri Light"/>
                <a:ea typeface="+mn-ea"/>
                <a:cs typeface="+mn-cs"/>
              </a:rPr>
              <a:t>4</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55" name="Tekstvak 54">
            <a:extLst>
              <a:ext uri="{FF2B5EF4-FFF2-40B4-BE49-F238E27FC236}">
                <a16:creationId xmlns:a16="http://schemas.microsoft.com/office/drawing/2014/main" id="{A78EDE38-52C7-E4A4-C6F1-26A3494D4510}"/>
              </a:ext>
            </a:extLst>
          </p:cNvPr>
          <p:cNvSpPr txBox="1"/>
          <p:nvPr/>
        </p:nvSpPr>
        <p:spPr>
          <a:xfrm>
            <a:off x="1663187" y="4558362"/>
            <a:ext cx="360000"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dirty="0">
                <a:ln>
                  <a:noFill/>
                </a:ln>
                <a:solidFill>
                  <a:schemeClr val="accent3"/>
                </a:solidFill>
                <a:effectLst/>
                <a:uLnTx/>
                <a:uFillTx/>
                <a:latin typeface="Calibri Light"/>
                <a:ea typeface="+mn-ea"/>
                <a:cs typeface="+mn-cs"/>
              </a:rPr>
              <a:t>8</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pic>
        <p:nvPicPr>
          <p:cNvPr id="3" name="Afbeelding 2" descr="Afbeelding met clipart, tekenfilm&#10;&#10;Automatisch gegenereerde beschrijving">
            <a:extLst>
              <a:ext uri="{FF2B5EF4-FFF2-40B4-BE49-F238E27FC236}">
                <a16:creationId xmlns:a16="http://schemas.microsoft.com/office/drawing/2014/main" id="{48F6E73F-568F-D4A1-A3AB-3F7E6062AA7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73712" y="1331586"/>
            <a:ext cx="1166638" cy="1166638"/>
          </a:xfrm>
          <a:prstGeom prst="rect">
            <a:avLst/>
          </a:prstGeom>
        </p:spPr>
      </p:pic>
      <p:sp>
        <p:nvSpPr>
          <p:cNvPr id="5" name="Rechthoek 4">
            <a:extLst>
              <a:ext uri="{FF2B5EF4-FFF2-40B4-BE49-F238E27FC236}">
                <a16:creationId xmlns:a16="http://schemas.microsoft.com/office/drawing/2014/main" id="{38DB2E68-9EDD-E9B8-D081-E3AC33C70B30}"/>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12" name="Titel 7">
            <a:extLst>
              <a:ext uri="{FF2B5EF4-FFF2-40B4-BE49-F238E27FC236}">
                <a16:creationId xmlns:a16="http://schemas.microsoft.com/office/drawing/2014/main" id="{783175A7-E418-CE33-4834-103BE02FD81D}"/>
              </a:ext>
            </a:extLst>
          </p:cNvPr>
          <p:cNvSpPr>
            <a:spLocks noGrp="1"/>
          </p:cNvSpPr>
          <p:nvPr>
            <p:ph type="title"/>
          </p:nvPr>
        </p:nvSpPr>
        <p:spPr>
          <a:xfrm>
            <a:off x="658814" y="612000"/>
            <a:ext cx="6467543" cy="684000"/>
          </a:xfrm>
        </p:spPr>
        <p:txBody>
          <a:bodyPr/>
          <a:lstStyle/>
          <a:p>
            <a:r>
              <a:rPr lang="nl-BE" dirty="0"/>
              <a:t>1. Het deeltal is geen breuk</a:t>
            </a:r>
          </a:p>
        </p:txBody>
      </p:sp>
    </p:spTree>
    <p:extLst>
      <p:ext uri="{BB962C8B-B14F-4D97-AF65-F5344CB8AC3E}">
        <p14:creationId xmlns:p14="http://schemas.microsoft.com/office/powerpoint/2010/main" val="303375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4" grpId="0"/>
      <p:bldP spid="25" grpId="0" animBg="1"/>
      <p:bldP spid="32" grpId="0" animBg="1"/>
      <p:bldP spid="33" grpId="0" animBg="1"/>
      <p:bldP spid="34" grpId="0" animBg="1"/>
      <p:bldP spid="35" grpId="0" animBg="1"/>
      <p:bldP spid="36" grpId="0" animBg="1"/>
      <p:bldP spid="37" grpId="0" animBg="1"/>
      <p:bldP spid="38" grpId="0" animBg="1"/>
      <p:bldP spid="39" grpId="0" animBg="1"/>
      <p:bldP spid="40" grpId="0"/>
      <p:bldP spid="53" grpId="0" animBg="1"/>
      <p:bldP spid="5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CD140-EA3F-F1AA-8389-2D7C61A961C3}"/>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517335B6-9AA0-237A-5207-0770E78CC29F}"/>
              </a:ext>
            </a:extLst>
          </p:cNvPr>
          <p:cNvSpPr>
            <a:spLocks noGrp="1"/>
          </p:cNvSpPr>
          <p:nvPr>
            <p:ph type="sldNum" sz="quarter" idx="12"/>
          </p:nvPr>
        </p:nvSpPr>
        <p:spPr/>
        <p:txBody>
          <a:bodyPr/>
          <a:lstStyle/>
          <a:p>
            <a:fld id="{FF88DA20-ED00-471C-9170-60F590CB400A}" type="slidenum">
              <a:rPr lang="nl-BE" smtClean="0"/>
              <a:t>9</a:t>
            </a:fld>
            <a:endParaRPr lang="nl-BE"/>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91BD1149-2EC1-053F-3B1B-D5D75500A45A}"/>
                  </a:ext>
                </a:extLst>
              </p:cNvPr>
              <p:cNvSpPr txBox="1"/>
              <p:nvPr/>
            </p:nvSpPr>
            <p:spPr>
              <a:xfrm>
                <a:off x="553278" y="1406399"/>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3</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3</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 name="Tekstvak 2">
                <a:extLst>
                  <a:ext uri="{FF2B5EF4-FFF2-40B4-BE49-F238E27FC236}">
                    <a16:creationId xmlns:a16="http://schemas.microsoft.com/office/drawing/2014/main" id="{91BD1149-2EC1-053F-3B1B-D5D75500A45A}"/>
                  </a:ext>
                </a:extLst>
              </p:cNvPr>
              <p:cNvSpPr txBox="1">
                <a:spLocks noRot="1" noChangeAspect="1" noMove="1" noResize="1" noEditPoints="1" noAdjustHandles="1" noChangeArrowheads="1" noChangeShapeType="1" noTextEdit="1"/>
              </p:cNvSpPr>
              <p:nvPr/>
            </p:nvSpPr>
            <p:spPr>
              <a:xfrm>
                <a:off x="553278" y="1406399"/>
                <a:ext cx="1663457" cy="877484"/>
              </a:xfrm>
              <a:prstGeom prst="rect">
                <a:avLst/>
              </a:prstGeom>
              <a:blipFill>
                <a:blip r:embed="rId2"/>
                <a:stretch>
                  <a:fillRect l="-11355" r="-293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23FBFC82-90AC-4DB0-FC10-C158A4784A5D}"/>
                  </a:ext>
                </a:extLst>
              </p:cNvPr>
              <p:cNvSpPr txBox="1"/>
              <p:nvPr/>
            </p:nvSpPr>
            <p:spPr>
              <a:xfrm>
                <a:off x="5967301" y="1605675"/>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i="1">
                            <a:solidFill>
                              <a:schemeClr val="accent2"/>
                            </a:solidFill>
                            <a:latin typeface="Cambria Math" panose="02040503050406030204" pitchFamily="18" charset="0"/>
                          </a:rPr>
                          <m:t>3</m:t>
                        </m:r>
                      </m:den>
                    </m:f>
                  </m:oMath>
                </a14:m>
                <a:r>
                  <a:rPr lang="nl-BE" sz="2400" dirty="0"/>
                  <a:t> in </a:t>
                </a:r>
                <a:r>
                  <a:rPr lang="nl-BE" sz="2400" dirty="0">
                    <a:solidFill>
                      <a:schemeClr val="accent1"/>
                    </a:solidFill>
                  </a:rPr>
                  <a:t>3</a:t>
                </a:r>
                <a:r>
                  <a:rPr lang="nl-BE" sz="2400" dirty="0"/>
                  <a:t> ?</a:t>
                </a:r>
                <a:endParaRPr lang="nl-BE" dirty="0"/>
              </a:p>
            </p:txBody>
          </p:sp>
        </mc:Choice>
        <mc:Fallback xmlns="">
          <p:sp>
            <p:nvSpPr>
              <p:cNvPr id="5" name="Tekstvak 4">
                <a:extLst>
                  <a:ext uri="{FF2B5EF4-FFF2-40B4-BE49-F238E27FC236}">
                    <a16:creationId xmlns:a16="http://schemas.microsoft.com/office/drawing/2014/main" id="{23FBFC82-90AC-4DB0-FC10-C158A4784A5D}"/>
                  </a:ext>
                </a:extLst>
              </p:cNvPr>
              <p:cNvSpPr txBox="1">
                <a:spLocks noRot="1" noChangeAspect="1" noMove="1" noResize="1" noEditPoints="1" noAdjustHandles="1" noChangeArrowheads="1" noChangeShapeType="1" noTextEdit="1"/>
              </p:cNvSpPr>
              <p:nvPr/>
            </p:nvSpPr>
            <p:spPr>
              <a:xfrm>
                <a:off x="5967301" y="1605675"/>
                <a:ext cx="3938696" cy="615746"/>
              </a:xfrm>
              <a:prstGeom prst="rect">
                <a:avLst/>
              </a:prstGeom>
              <a:blipFill>
                <a:blip r:embed="rId3"/>
                <a:stretch>
                  <a:fillRect l="-2477" b="-9901"/>
                </a:stretch>
              </a:blipFill>
            </p:spPr>
            <p:txBody>
              <a:bodyPr/>
              <a:lstStyle/>
              <a:p>
                <a:r>
                  <a:rPr lang="nl-BE">
                    <a:noFill/>
                  </a:rPr>
                  <a:t> </a:t>
                </a:r>
              </a:p>
            </p:txBody>
          </p:sp>
        </mc:Fallback>
      </mc:AlternateContent>
      <p:pic>
        <p:nvPicPr>
          <p:cNvPr id="6" name="Afbeelding 5" descr="Afbeelding met clipart, tekenfilm&#10;&#10;Automatisch gegenereerde beschrijving">
            <a:extLst>
              <a:ext uri="{FF2B5EF4-FFF2-40B4-BE49-F238E27FC236}">
                <a16:creationId xmlns:a16="http://schemas.microsoft.com/office/drawing/2014/main" id="{0C127EBC-0726-AB06-3CC4-0D7572A1EB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6857" y="1219883"/>
            <a:ext cx="1166638" cy="1166638"/>
          </a:xfrm>
          <a:prstGeom prst="rect">
            <a:avLst/>
          </a:prstGeom>
        </p:spPr>
      </p:pic>
      <p:pic>
        <p:nvPicPr>
          <p:cNvPr id="7" name="Afbeelding 6" descr="Afbeelding met Kleurrijkheid, schermopname, ontwerp&#10;&#10;Automatisch gegenereerde beschrijving">
            <a:extLst>
              <a:ext uri="{FF2B5EF4-FFF2-40B4-BE49-F238E27FC236}">
                <a16:creationId xmlns:a16="http://schemas.microsoft.com/office/drawing/2014/main" id="{3A8CAB3D-BF3C-62BC-937D-40FFA3E1E4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6857" y="3006008"/>
            <a:ext cx="845983" cy="845983"/>
          </a:xfrm>
          <a:prstGeom prst="rect">
            <a:avLst/>
          </a:prstGeom>
        </p:spPr>
      </p:pic>
      <p:graphicFrame>
        <p:nvGraphicFramePr>
          <p:cNvPr id="8" name="Tabel 7">
            <a:extLst>
              <a:ext uri="{FF2B5EF4-FFF2-40B4-BE49-F238E27FC236}">
                <a16:creationId xmlns:a16="http://schemas.microsoft.com/office/drawing/2014/main" id="{0B61B713-EF2B-28D4-A535-F7FF7724D5F5}"/>
              </a:ext>
            </a:extLst>
          </p:cNvPr>
          <p:cNvGraphicFramePr>
            <a:graphicFrameLocks noGrp="1"/>
          </p:cNvGraphicFramePr>
          <p:nvPr>
            <p:extLst>
              <p:ext uri="{D42A27DB-BD31-4B8C-83A1-F6EECF244321}">
                <p14:modId xmlns:p14="http://schemas.microsoft.com/office/powerpoint/2010/main" val="1159602771"/>
              </p:ext>
            </p:extLst>
          </p:nvPr>
        </p:nvGraphicFramePr>
        <p:xfrm>
          <a:off x="4636857" y="4214294"/>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sp>
        <p:nvSpPr>
          <p:cNvPr id="13" name="Tekstvak 12">
            <a:extLst>
              <a:ext uri="{FF2B5EF4-FFF2-40B4-BE49-F238E27FC236}">
                <a16:creationId xmlns:a16="http://schemas.microsoft.com/office/drawing/2014/main" id="{A4094568-1BC5-6FC3-F426-1F9F8B1C81F5}"/>
              </a:ext>
            </a:extLst>
          </p:cNvPr>
          <p:cNvSpPr txBox="1"/>
          <p:nvPr/>
        </p:nvSpPr>
        <p:spPr>
          <a:xfrm>
            <a:off x="1736035" y="1528979"/>
            <a:ext cx="467139" cy="646331"/>
          </a:xfrm>
          <a:prstGeom prst="rect">
            <a:avLst/>
          </a:prstGeom>
          <a:solidFill>
            <a:schemeClr val="bg1"/>
          </a:solidFill>
        </p:spPr>
        <p:txBody>
          <a:bodyPr wrap="square" rtlCol="0">
            <a:spAutoFit/>
          </a:bodyPr>
          <a:lstStyle/>
          <a:p>
            <a:r>
              <a:rPr lang="nl-BE" sz="3600" b="1" dirty="0">
                <a:solidFill>
                  <a:schemeClr val="accent3"/>
                </a:solidFill>
              </a:rPr>
              <a:t>9</a:t>
            </a:r>
          </a:p>
        </p:txBody>
      </p:sp>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DE6FF2BD-0476-95E3-8793-0A88B861B1C8}"/>
                  </a:ext>
                </a:extLst>
              </p:cNvPr>
              <p:cNvSpPr txBox="1"/>
              <p:nvPr/>
            </p:nvSpPr>
            <p:spPr>
              <a:xfrm>
                <a:off x="1114248" y="2350014"/>
                <a:ext cx="2177851" cy="615746"/>
              </a:xfrm>
              <a:prstGeom prst="rect">
                <a:avLst/>
              </a:prstGeom>
              <a:noFill/>
            </p:spPr>
            <p:txBody>
              <a:bodyPr wrap="square" rtlCol="0">
                <a:spAutoFit/>
              </a:bodyPr>
              <a:lstStyle/>
              <a:p>
                <a:r>
                  <a:rPr lang="nl-BE" sz="2400" dirty="0"/>
                  <a:t>want</a:t>
                </a:r>
                <a:r>
                  <a:rPr lang="nl-BE" sz="2400" b="1" dirty="0">
                    <a:solidFill>
                      <a:schemeClr val="accent3"/>
                    </a:solidFill>
                  </a:rPr>
                  <a:t> 9 x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i="1">
                            <a:solidFill>
                              <a:schemeClr val="accent2"/>
                            </a:solidFill>
                            <a:latin typeface="Cambria Math" panose="02040503050406030204" pitchFamily="18" charset="0"/>
                          </a:rPr>
                          <m:t>3</m:t>
                        </m:r>
                      </m:den>
                    </m:f>
                  </m:oMath>
                </a14:m>
                <a:r>
                  <a:rPr lang="nl-BE" sz="2400" dirty="0"/>
                  <a:t> = </a:t>
                </a:r>
                <a:r>
                  <a:rPr lang="nl-BE" sz="2400" dirty="0">
                    <a:solidFill>
                      <a:schemeClr val="accent1"/>
                    </a:solidFill>
                  </a:rPr>
                  <a:t>3</a:t>
                </a:r>
                <a:r>
                  <a:rPr lang="nl-BE" sz="2400" dirty="0"/>
                  <a:t>.</a:t>
                </a:r>
                <a:endParaRPr lang="nl-BE" dirty="0"/>
              </a:p>
            </p:txBody>
          </p:sp>
        </mc:Choice>
        <mc:Fallback xmlns="">
          <p:sp>
            <p:nvSpPr>
              <p:cNvPr id="14" name="Tekstvak 13">
                <a:extLst>
                  <a:ext uri="{FF2B5EF4-FFF2-40B4-BE49-F238E27FC236}">
                    <a16:creationId xmlns:a16="http://schemas.microsoft.com/office/drawing/2014/main" id="{DE6FF2BD-0476-95E3-8793-0A88B861B1C8}"/>
                  </a:ext>
                </a:extLst>
              </p:cNvPr>
              <p:cNvSpPr txBox="1">
                <a:spLocks noRot="1" noChangeAspect="1" noMove="1" noResize="1" noEditPoints="1" noAdjustHandles="1" noChangeArrowheads="1" noChangeShapeType="1" noTextEdit="1"/>
              </p:cNvSpPr>
              <p:nvPr/>
            </p:nvSpPr>
            <p:spPr>
              <a:xfrm>
                <a:off x="1114248" y="2350014"/>
                <a:ext cx="2177851" cy="615746"/>
              </a:xfrm>
              <a:prstGeom prst="rect">
                <a:avLst/>
              </a:prstGeom>
              <a:blipFill>
                <a:blip r:embed="rId6"/>
                <a:stretch>
                  <a:fillRect l="-4482" b="-9901"/>
                </a:stretch>
              </a:blipFill>
            </p:spPr>
            <p:txBody>
              <a:bodyPr/>
              <a:lstStyle/>
              <a:p>
                <a:r>
                  <a:rPr lang="nl-BE">
                    <a:noFill/>
                  </a:rPr>
                  <a:t> </a:t>
                </a:r>
              </a:p>
            </p:txBody>
          </p:sp>
        </mc:Fallback>
      </mc:AlternateContent>
      <p:graphicFrame>
        <p:nvGraphicFramePr>
          <p:cNvPr id="20" name="Tabel 19">
            <a:extLst>
              <a:ext uri="{FF2B5EF4-FFF2-40B4-BE49-F238E27FC236}">
                <a16:creationId xmlns:a16="http://schemas.microsoft.com/office/drawing/2014/main" id="{BF5E1375-2D7C-1298-01E5-11615070E207}"/>
              </a:ext>
            </a:extLst>
          </p:cNvPr>
          <p:cNvGraphicFramePr>
            <a:graphicFrameLocks noGrp="1"/>
          </p:cNvGraphicFramePr>
          <p:nvPr>
            <p:extLst>
              <p:ext uri="{D42A27DB-BD31-4B8C-83A1-F6EECF244321}">
                <p14:modId xmlns:p14="http://schemas.microsoft.com/office/powerpoint/2010/main" val="1844795333"/>
              </p:ext>
            </p:extLst>
          </p:nvPr>
        </p:nvGraphicFramePr>
        <p:xfrm>
          <a:off x="7139000" y="4214294"/>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1" name="Tabel 20">
            <a:extLst>
              <a:ext uri="{FF2B5EF4-FFF2-40B4-BE49-F238E27FC236}">
                <a16:creationId xmlns:a16="http://schemas.microsoft.com/office/drawing/2014/main" id="{2DA60206-8DDE-FA37-0AD7-D203520BF7A8}"/>
              </a:ext>
            </a:extLst>
          </p:cNvPr>
          <p:cNvGraphicFramePr>
            <a:graphicFrameLocks noGrp="1"/>
          </p:cNvGraphicFramePr>
          <p:nvPr>
            <p:extLst>
              <p:ext uri="{D42A27DB-BD31-4B8C-83A1-F6EECF244321}">
                <p14:modId xmlns:p14="http://schemas.microsoft.com/office/powerpoint/2010/main" val="2463862340"/>
              </p:ext>
            </p:extLst>
          </p:nvPr>
        </p:nvGraphicFramePr>
        <p:xfrm>
          <a:off x="9641143" y="4214293"/>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2" name="Tabel 21">
            <a:extLst>
              <a:ext uri="{FF2B5EF4-FFF2-40B4-BE49-F238E27FC236}">
                <a16:creationId xmlns:a16="http://schemas.microsoft.com/office/drawing/2014/main" id="{7FC1C641-BBD5-7804-D7CF-DAD2732AAA2A}"/>
              </a:ext>
            </a:extLst>
          </p:cNvPr>
          <p:cNvGraphicFramePr>
            <a:graphicFrameLocks noGrp="1"/>
          </p:cNvGraphicFramePr>
          <p:nvPr>
            <p:extLst>
              <p:ext uri="{D42A27DB-BD31-4B8C-83A1-F6EECF244321}">
                <p14:modId xmlns:p14="http://schemas.microsoft.com/office/powerpoint/2010/main" val="3718300700"/>
              </p:ext>
            </p:extLst>
          </p:nvPr>
        </p:nvGraphicFramePr>
        <p:xfrm>
          <a:off x="4636857" y="4214291"/>
          <a:ext cx="2177851" cy="730021"/>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2506812475"/>
                    </a:ext>
                  </a:extLst>
                </a:gridCol>
                <a:gridCol w="725950">
                  <a:extLst>
                    <a:ext uri="{9D8B030D-6E8A-4147-A177-3AD203B41FA5}">
                      <a16:colId xmlns:a16="http://schemas.microsoft.com/office/drawing/2014/main" val="3299773520"/>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3" name="Tabel 22">
            <a:extLst>
              <a:ext uri="{FF2B5EF4-FFF2-40B4-BE49-F238E27FC236}">
                <a16:creationId xmlns:a16="http://schemas.microsoft.com/office/drawing/2014/main" id="{D9EEF592-508C-1E63-1344-0ED84B8E8C14}"/>
              </a:ext>
            </a:extLst>
          </p:cNvPr>
          <p:cNvGraphicFramePr>
            <a:graphicFrameLocks noGrp="1"/>
          </p:cNvGraphicFramePr>
          <p:nvPr>
            <p:extLst>
              <p:ext uri="{D42A27DB-BD31-4B8C-83A1-F6EECF244321}">
                <p14:modId xmlns:p14="http://schemas.microsoft.com/office/powerpoint/2010/main" val="322598306"/>
              </p:ext>
            </p:extLst>
          </p:nvPr>
        </p:nvGraphicFramePr>
        <p:xfrm>
          <a:off x="7139000" y="4220485"/>
          <a:ext cx="2177851" cy="730021"/>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2506812475"/>
                    </a:ext>
                  </a:extLst>
                </a:gridCol>
                <a:gridCol w="725950">
                  <a:extLst>
                    <a:ext uri="{9D8B030D-6E8A-4147-A177-3AD203B41FA5}">
                      <a16:colId xmlns:a16="http://schemas.microsoft.com/office/drawing/2014/main" val="3299773520"/>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4" name="Tabel 23">
            <a:extLst>
              <a:ext uri="{FF2B5EF4-FFF2-40B4-BE49-F238E27FC236}">
                <a16:creationId xmlns:a16="http://schemas.microsoft.com/office/drawing/2014/main" id="{6DCBB45B-B0B1-9F6F-B196-20956EC5ACD5}"/>
              </a:ext>
            </a:extLst>
          </p:cNvPr>
          <p:cNvGraphicFramePr>
            <a:graphicFrameLocks noGrp="1"/>
          </p:cNvGraphicFramePr>
          <p:nvPr>
            <p:extLst>
              <p:ext uri="{D42A27DB-BD31-4B8C-83A1-F6EECF244321}">
                <p14:modId xmlns:p14="http://schemas.microsoft.com/office/powerpoint/2010/main" val="1225255844"/>
              </p:ext>
            </p:extLst>
          </p:nvPr>
        </p:nvGraphicFramePr>
        <p:xfrm>
          <a:off x="9641143" y="4214290"/>
          <a:ext cx="2177851" cy="730021"/>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2506812475"/>
                    </a:ext>
                  </a:extLst>
                </a:gridCol>
                <a:gridCol w="725950">
                  <a:extLst>
                    <a:ext uri="{9D8B030D-6E8A-4147-A177-3AD203B41FA5}">
                      <a16:colId xmlns:a16="http://schemas.microsoft.com/office/drawing/2014/main" val="3299773520"/>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sp>
        <p:nvSpPr>
          <p:cNvPr id="25" name="Rechthoek 24">
            <a:extLst>
              <a:ext uri="{FF2B5EF4-FFF2-40B4-BE49-F238E27FC236}">
                <a16:creationId xmlns:a16="http://schemas.microsoft.com/office/drawing/2014/main" id="{70F42B2D-BCF2-758F-E1C1-05EC1934C27C}"/>
              </a:ext>
            </a:extLst>
          </p:cNvPr>
          <p:cNvSpPr/>
          <p:nvPr/>
        </p:nvSpPr>
        <p:spPr>
          <a:xfrm>
            <a:off x="4670721" y="4246033"/>
            <a:ext cx="666000" cy="664634"/>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6" name="Rechthoek 25">
            <a:extLst>
              <a:ext uri="{FF2B5EF4-FFF2-40B4-BE49-F238E27FC236}">
                <a16:creationId xmlns:a16="http://schemas.microsoft.com/office/drawing/2014/main" id="{7C2C145A-2EC2-BE68-F271-EA3B0DE0A340}"/>
              </a:ext>
            </a:extLst>
          </p:cNvPr>
          <p:cNvSpPr/>
          <p:nvPr/>
        </p:nvSpPr>
        <p:spPr>
          <a:xfrm>
            <a:off x="5392783" y="4246033"/>
            <a:ext cx="666000" cy="664634"/>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8" name="Rechthoek 27">
            <a:extLst>
              <a:ext uri="{FF2B5EF4-FFF2-40B4-BE49-F238E27FC236}">
                <a16:creationId xmlns:a16="http://schemas.microsoft.com/office/drawing/2014/main" id="{FAA4C0E7-66F0-2F57-2EC6-204E500A53FA}"/>
              </a:ext>
            </a:extLst>
          </p:cNvPr>
          <p:cNvSpPr/>
          <p:nvPr/>
        </p:nvSpPr>
        <p:spPr>
          <a:xfrm>
            <a:off x="6126790" y="4246033"/>
            <a:ext cx="666000" cy="664634"/>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9" name="Rechthoek 28">
            <a:extLst>
              <a:ext uri="{FF2B5EF4-FFF2-40B4-BE49-F238E27FC236}">
                <a16:creationId xmlns:a16="http://schemas.microsoft.com/office/drawing/2014/main" id="{39FB7D12-20C6-24E6-26A4-EC853FC8B2DF}"/>
              </a:ext>
            </a:extLst>
          </p:cNvPr>
          <p:cNvSpPr/>
          <p:nvPr/>
        </p:nvSpPr>
        <p:spPr>
          <a:xfrm>
            <a:off x="7159823" y="4246033"/>
            <a:ext cx="666000" cy="664634"/>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0" name="Rechthoek 29">
            <a:extLst>
              <a:ext uri="{FF2B5EF4-FFF2-40B4-BE49-F238E27FC236}">
                <a16:creationId xmlns:a16="http://schemas.microsoft.com/office/drawing/2014/main" id="{DB749DA8-9DED-EFFE-809A-F727077854E2}"/>
              </a:ext>
            </a:extLst>
          </p:cNvPr>
          <p:cNvSpPr/>
          <p:nvPr/>
        </p:nvSpPr>
        <p:spPr>
          <a:xfrm>
            <a:off x="7894925" y="4253178"/>
            <a:ext cx="666000" cy="664634"/>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1" name="Rechthoek 30">
            <a:extLst>
              <a:ext uri="{FF2B5EF4-FFF2-40B4-BE49-F238E27FC236}">
                <a16:creationId xmlns:a16="http://schemas.microsoft.com/office/drawing/2014/main" id="{11EEAE36-E269-2C54-8D59-DE6E981B49B5}"/>
              </a:ext>
            </a:extLst>
          </p:cNvPr>
          <p:cNvSpPr/>
          <p:nvPr/>
        </p:nvSpPr>
        <p:spPr>
          <a:xfrm>
            <a:off x="8617150" y="4246033"/>
            <a:ext cx="666000" cy="664634"/>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2" name="Rechthoek 31">
            <a:extLst>
              <a:ext uri="{FF2B5EF4-FFF2-40B4-BE49-F238E27FC236}">
                <a16:creationId xmlns:a16="http://schemas.microsoft.com/office/drawing/2014/main" id="{187A48DB-2010-3939-9F6B-25E263862FC6}"/>
              </a:ext>
            </a:extLst>
          </p:cNvPr>
          <p:cNvSpPr/>
          <p:nvPr/>
        </p:nvSpPr>
        <p:spPr>
          <a:xfrm>
            <a:off x="9660193" y="4253178"/>
            <a:ext cx="666000" cy="664634"/>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3" name="Rechthoek 32">
            <a:extLst>
              <a:ext uri="{FF2B5EF4-FFF2-40B4-BE49-F238E27FC236}">
                <a16:creationId xmlns:a16="http://schemas.microsoft.com/office/drawing/2014/main" id="{0F0738A3-8CD6-DC12-7308-2C9DCC52444E}"/>
              </a:ext>
            </a:extLst>
          </p:cNvPr>
          <p:cNvSpPr/>
          <p:nvPr/>
        </p:nvSpPr>
        <p:spPr>
          <a:xfrm>
            <a:off x="10397068" y="4253178"/>
            <a:ext cx="666000" cy="664634"/>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4" name="Rechthoek 33">
            <a:extLst>
              <a:ext uri="{FF2B5EF4-FFF2-40B4-BE49-F238E27FC236}">
                <a16:creationId xmlns:a16="http://schemas.microsoft.com/office/drawing/2014/main" id="{82A1F0C8-349F-38A0-B17D-24837C09FA99}"/>
              </a:ext>
            </a:extLst>
          </p:cNvPr>
          <p:cNvSpPr/>
          <p:nvPr/>
        </p:nvSpPr>
        <p:spPr>
          <a:xfrm>
            <a:off x="11138795" y="4246033"/>
            <a:ext cx="666000" cy="664634"/>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0EB8DA6A-20C2-6A9E-00D8-036DD5B33DB6}"/>
              </a:ext>
            </a:extLst>
          </p:cNvPr>
          <p:cNvSpPr txBox="1">
            <a:spLocks/>
          </p:cNvSpPr>
          <p:nvPr/>
        </p:nvSpPr>
        <p:spPr>
          <a:xfrm>
            <a:off x="433479" y="4608159"/>
            <a:ext cx="3995584" cy="5232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nl-NL" sz="3200" b="0" dirty="0">
                <a:latin typeface="Calibri Light"/>
                <a:cs typeface="Calibri Light" panose="020F0302020204030204" pitchFamily="34" charset="0"/>
              </a:rPr>
              <a:t>dus</a:t>
            </a:r>
            <a:r>
              <a:rPr lang="nl-NL" sz="3200" b="0" dirty="0">
                <a:solidFill>
                  <a:srgbClr val="3CB497"/>
                </a:solidFill>
                <a:latin typeface="Calibri Light"/>
                <a:cs typeface="Calibri Light" panose="020F0302020204030204" pitchFamily="34" charset="0"/>
              </a:rPr>
              <a:t> .  keer </a:t>
            </a:r>
            <a:r>
              <a:rPr lang="nl-NL" sz="3200" b="0" dirty="0">
                <a:latin typeface="Calibri Light"/>
                <a:cs typeface="Calibri Light" panose="020F0302020204030204" pitchFamily="34" charset="0"/>
              </a:rPr>
              <a:t>in </a:t>
            </a:r>
            <a:r>
              <a:rPr lang="nl-NL" sz="3200" b="0" dirty="0">
                <a:solidFill>
                  <a:schemeClr val="accent1"/>
                </a:solidFill>
                <a:latin typeface="Calibri Light"/>
                <a:cs typeface="Calibri Light" panose="020F0302020204030204" pitchFamily="34" charset="0"/>
              </a:rPr>
              <a:t>3 gehelen.</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AlternateContent xmlns:mc="http://schemas.openxmlformats.org/markup-compatibility/2006" xmlns:a14="http://schemas.microsoft.com/office/drawing/2010/main">
        <mc:Choice Requires="a14">
          <p:sp>
            <p:nvSpPr>
              <p:cNvPr id="11" name="Tijdelijke aanduiding voor inhoud 2">
                <a:extLst>
                  <a:ext uri="{FF2B5EF4-FFF2-40B4-BE49-F238E27FC236}">
                    <a16:creationId xmlns:a16="http://schemas.microsoft.com/office/drawing/2014/main" id="{2209A267-97FD-1171-16D6-B04799260B36}"/>
                  </a:ext>
                </a:extLst>
              </p:cNvPr>
              <p:cNvSpPr txBox="1">
                <a:spLocks/>
              </p:cNvSpPr>
              <p:nvPr/>
            </p:nvSpPr>
            <p:spPr>
              <a:xfrm>
                <a:off x="116787" y="3851991"/>
                <a:ext cx="4391788" cy="684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3</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r>
                  <a:rPr lang="nl-NL" sz="3200" b="0" dirty="0">
                    <a:solidFill>
                      <a:schemeClr val="accent1"/>
                    </a:solidFill>
                    <a:latin typeface="Calibri Light"/>
                    <a:cs typeface="Calibri Light" panose="020F0302020204030204" pitchFamily="34" charset="0"/>
                  </a:rPr>
                  <a:t>,</a:t>
                </a:r>
                <a:endParaRPr lang="nl-BE" sz="3200" b="0" dirty="0">
                  <a:solidFill>
                    <a:schemeClr val="accent1"/>
                  </a:solidFill>
                  <a:latin typeface="Calibri Light"/>
                  <a:cs typeface="Calibri Light" panose="020F0302020204030204" pitchFamily="34" charset="0"/>
                </a:endParaRPr>
              </a:p>
            </p:txBody>
          </p:sp>
        </mc:Choice>
        <mc:Fallback xmlns="">
          <p:sp>
            <p:nvSpPr>
              <p:cNvPr id="11" name="Tijdelijke aanduiding voor inhoud 2">
                <a:extLst>
                  <a:ext uri="{FF2B5EF4-FFF2-40B4-BE49-F238E27FC236}">
                    <a16:creationId xmlns:a16="http://schemas.microsoft.com/office/drawing/2014/main" id="{2209A267-97FD-1171-16D6-B04799260B36}"/>
                  </a:ext>
                </a:extLst>
              </p:cNvPr>
              <p:cNvSpPr txBox="1">
                <a:spLocks noRot="1" noChangeAspect="1" noMove="1" noResize="1" noEditPoints="1" noAdjustHandles="1" noChangeArrowheads="1" noChangeShapeType="1" noTextEdit="1"/>
              </p:cNvSpPr>
              <p:nvPr/>
            </p:nvSpPr>
            <p:spPr>
              <a:xfrm>
                <a:off x="116787" y="3851991"/>
                <a:ext cx="4391788" cy="684000"/>
              </a:xfrm>
              <a:prstGeom prst="rect">
                <a:avLst/>
              </a:prstGeom>
              <a:blipFill>
                <a:blip r:embed="rId7"/>
                <a:stretch>
                  <a:fillRect t="-3571" b="-22321"/>
                </a:stretch>
              </a:blipFill>
            </p:spPr>
            <p:txBody>
              <a:bodyPr/>
              <a:lstStyle/>
              <a:p>
                <a:r>
                  <a:rPr lang="nl-BE">
                    <a:noFill/>
                  </a:rPr>
                  <a:t> </a:t>
                </a:r>
              </a:p>
            </p:txBody>
          </p:sp>
        </mc:Fallback>
      </mc:AlternateContent>
      <p:sp>
        <p:nvSpPr>
          <p:cNvPr id="12" name="Tekstvak 11">
            <a:extLst>
              <a:ext uri="{FF2B5EF4-FFF2-40B4-BE49-F238E27FC236}">
                <a16:creationId xmlns:a16="http://schemas.microsoft.com/office/drawing/2014/main" id="{FE915280-2CD7-2E36-CB7A-010374CB3CDC}"/>
              </a:ext>
            </a:extLst>
          </p:cNvPr>
          <p:cNvSpPr txBox="1"/>
          <p:nvPr/>
        </p:nvSpPr>
        <p:spPr>
          <a:xfrm>
            <a:off x="1082967" y="3953603"/>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dirty="0">
                <a:solidFill>
                  <a:schemeClr val="accent3"/>
                </a:solidFill>
                <a:latin typeface="Calibri Light"/>
              </a:rPr>
              <a:t>3</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15" name="Tekstvak 14">
            <a:extLst>
              <a:ext uri="{FF2B5EF4-FFF2-40B4-BE49-F238E27FC236}">
                <a16:creationId xmlns:a16="http://schemas.microsoft.com/office/drawing/2014/main" id="{A83CB031-1EB0-A5DA-FDB0-D5C2209686C4}"/>
              </a:ext>
            </a:extLst>
          </p:cNvPr>
          <p:cNvSpPr txBox="1"/>
          <p:nvPr/>
        </p:nvSpPr>
        <p:spPr>
          <a:xfrm>
            <a:off x="1012703" y="4556084"/>
            <a:ext cx="360000"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dirty="0">
                <a:solidFill>
                  <a:schemeClr val="accent3"/>
                </a:solidFill>
                <a:latin typeface="Calibri Light"/>
              </a:rPr>
              <a:t>9</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9" name="Rechthoek 8">
            <a:extLst>
              <a:ext uri="{FF2B5EF4-FFF2-40B4-BE49-F238E27FC236}">
                <a16:creationId xmlns:a16="http://schemas.microsoft.com/office/drawing/2014/main" id="{5859C174-027B-C8B5-C552-6AA203FBB6B2}"/>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18" name="Titel 7">
            <a:extLst>
              <a:ext uri="{FF2B5EF4-FFF2-40B4-BE49-F238E27FC236}">
                <a16:creationId xmlns:a16="http://schemas.microsoft.com/office/drawing/2014/main" id="{7DEFF6F7-6A21-DFC6-BDE3-4E03B1FC303C}"/>
              </a:ext>
            </a:extLst>
          </p:cNvPr>
          <p:cNvSpPr>
            <a:spLocks noGrp="1"/>
          </p:cNvSpPr>
          <p:nvPr>
            <p:ph type="title"/>
          </p:nvPr>
        </p:nvSpPr>
        <p:spPr>
          <a:xfrm>
            <a:off x="658814" y="612000"/>
            <a:ext cx="6467543" cy="684000"/>
          </a:xfrm>
        </p:spPr>
        <p:txBody>
          <a:bodyPr/>
          <a:lstStyle/>
          <a:p>
            <a:r>
              <a:rPr lang="nl-BE" dirty="0"/>
              <a:t>1. Het deeltal is geen breuk</a:t>
            </a:r>
          </a:p>
        </p:txBody>
      </p:sp>
    </p:spTree>
    <p:extLst>
      <p:ext uri="{BB962C8B-B14F-4D97-AF65-F5344CB8AC3E}">
        <p14:creationId xmlns:p14="http://schemas.microsoft.com/office/powerpoint/2010/main" val="74316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4" grpId="0"/>
      <p:bldP spid="25" grpId="0" animBg="1"/>
      <p:bldP spid="26" grpId="0" animBg="1"/>
      <p:bldP spid="28" grpId="0" animBg="1"/>
      <p:bldP spid="29" grpId="0" animBg="1"/>
      <p:bldP spid="30" grpId="0" animBg="1"/>
      <p:bldP spid="31" grpId="0" animBg="1"/>
      <p:bldP spid="32" grpId="0" animBg="1"/>
      <p:bldP spid="33" grpId="0" animBg="1"/>
      <p:bldP spid="34" grpId="0" animBg="1"/>
      <p:bldP spid="10" grpId="0"/>
      <p:bldP spid="11" grpId="0"/>
      <p:bldP spid="12"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76233-B68C-8510-C9BD-8DD141426F05}"/>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A5993B96-432E-0EDF-085E-158B6717BB88}"/>
              </a:ext>
            </a:extLst>
          </p:cNvPr>
          <p:cNvSpPr>
            <a:spLocks noGrp="1"/>
          </p:cNvSpPr>
          <p:nvPr>
            <p:ph type="sldNum" sz="quarter" idx="12"/>
          </p:nvPr>
        </p:nvSpPr>
        <p:spPr/>
        <p:txBody>
          <a:bodyPr/>
          <a:lstStyle/>
          <a:p>
            <a:fld id="{FF88DA20-ED00-471C-9170-60F590CB400A}" type="slidenum">
              <a:rPr lang="nl-BE" smtClean="0"/>
              <a:t>10</a:t>
            </a:fld>
            <a:endParaRPr lang="nl-BE"/>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69E84295-D308-3883-6DC0-4A238AC3DEEA}"/>
                  </a:ext>
                </a:extLst>
              </p:cNvPr>
              <p:cNvSpPr txBox="1"/>
              <p:nvPr/>
            </p:nvSpPr>
            <p:spPr>
              <a:xfrm>
                <a:off x="553278" y="1406399"/>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4</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6</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 name="Tekstvak 2">
                <a:extLst>
                  <a:ext uri="{FF2B5EF4-FFF2-40B4-BE49-F238E27FC236}">
                    <a16:creationId xmlns:a16="http://schemas.microsoft.com/office/drawing/2014/main" id="{69E84295-D308-3883-6DC0-4A238AC3DEEA}"/>
                  </a:ext>
                </a:extLst>
              </p:cNvPr>
              <p:cNvSpPr txBox="1">
                <a:spLocks noRot="1" noChangeAspect="1" noMove="1" noResize="1" noEditPoints="1" noAdjustHandles="1" noChangeArrowheads="1" noChangeShapeType="1" noTextEdit="1"/>
              </p:cNvSpPr>
              <p:nvPr/>
            </p:nvSpPr>
            <p:spPr>
              <a:xfrm>
                <a:off x="553278" y="1406399"/>
                <a:ext cx="1663457" cy="877484"/>
              </a:xfrm>
              <a:prstGeom prst="rect">
                <a:avLst/>
              </a:prstGeom>
              <a:blipFill>
                <a:blip r:embed="rId2"/>
                <a:stretch>
                  <a:fillRect l="-11355" r="-293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FB45F8EB-5AD9-613D-1DCF-6C6B38DAD51A}"/>
                  </a:ext>
                </a:extLst>
              </p:cNvPr>
              <p:cNvSpPr txBox="1"/>
              <p:nvPr/>
            </p:nvSpPr>
            <p:spPr>
              <a:xfrm>
                <a:off x="6438679" y="1497851"/>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6</m:t>
                        </m:r>
                      </m:den>
                    </m:f>
                  </m:oMath>
                </a14:m>
                <a:r>
                  <a:rPr lang="nl-BE" sz="2400" dirty="0"/>
                  <a:t> in </a:t>
                </a:r>
                <a:r>
                  <a:rPr lang="nl-BE" sz="2400" dirty="0">
                    <a:solidFill>
                      <a:schemeClr val="accent1"/>
                    </a:solidFill>
                  </a:rPr>
                  <a:t>4</a:t>
                </a:r>
                <a:r>
                  <a:rPr lang="nl-BE" sz="2400" dirty="0"/>
                  <a:t> ?</a:t>
                </a:r>
                <a:endParaRPr lang="nl-BE" dirty="0"/>
              </a:p>
            </p:txBody>
          </p:sp>
        </mc:Choice>
        <mc:Fallback xmlns="">
          <p:sp>
            <p:nvSpPr>
              <p:cNvPr id="5" name="Tekstvak 4">
                <a:extLst>
                  <a:ext uri="{FF2B5EF4-FFF2-40B4-BE49-F238E27FC236}">
                    <a16:creationId xmlns:a16="http://schemas.microsoft.com/office/drawing/2014/main" id="{FB45F8EB-5AD9-613D-1DCF-6C6B38DAD51A}"/>
                  </a:ext>
                </a:extLst>
              </p:cNvPr>
              <p:cNvSpPr txBox="1">
                <a:spLocks noRot="1" noChangeAspect="1" noMove="1" noResize="1" noEditPoints="1" noAdjustHandles="1" noChangeArrowheads="1" noChangeShapeType="1" noTextEdit="1"/>
              </p:cNvSpPr>
              <p:nvPr/>
            </p:nvSpPr>
            <p:spPr>
              <a:xfrm>
                <a:off x="6438679" y="1497851"/>
                <a:ext cx="3938696" cy="615746"/>
              </a:xfrm>
              <a:prstGeom prst="rect">
                <a:avLst/>
              </a:prstGeom>
              <a:blipFill>
                <a:blip r:embed="rId3"/>
                <a:stretch>
                  <a:fillRect l="-2322" b="-9901"/>
                </a:stretch>
              </a:blipFill>
            </p:spPr>
            <p:txBody>
              <a:bodyPr/>
              <a:lstStyle/>
              <a:p>
                <a:r>
                  <a:rPr lang="nl-BE">
                    <a:noFill/>
                  </a:rPr>
                  <a:t> </a:t>
                </a:r>
              </a:p>
            </p:txBody>
          </p:sp>
        </mc:Fallback>
      </mc:AlternateContent>
      <p:pic>
        <p:nvPicPr>
          <p:cNvPr id="6" name="Afbeelding 5" descr="Afbeelding met clipart, tekenfilm&#10;&#10;Automatisch gegenereerde beschrijving">
            <a:extLst>
              <a:ext uri="{FF2B5EF4-FFF2-40B4-BE49-F238E27FC236}">
                <a16:creationId xmlns:a16="http://schemas.microsoft.com/office/drawing/2014/main" id="{24B34907-0E98-CAB3-DEF7-FC5C71A931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235" y="1112059"/>
            <a:ext cx="1166638" cy="1166638"/>
          </a:xfrm>
          <a:prstGeom prst="rect">
            <a:avLst/>
          </a:prstGeom>
        </p:spPr>
      </p:pic>
      <p:pic>
        <p:nvPicPr>
          <p:cNvPr id="7" name="Afbeelding 6" descr="Afbeelding met Kleurrijkheid, schermopname, ontwerp&#10;&#10;Automatisch gegenereerde beschrijving">
            <a:extLst>
              <a:ext uri="{FF2B5EF4-FFF2-40B4-BE49-F238E27FC236}">
                <a16:creationId xmlns:a16="http://schemas.microsoft.com/office/drawing/2014/main" id="{5EC7F11C-6F9A-DC01-C124-D9A647D2D8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6857" y="3006008"/>
            <a:ext cx="845983" cy="845983"/>
          </a:xfrm>
          <a:prstGeom prst="rect">
            <a:avLst/>
          </a:prstGeom>
        </p:spPr>
      </p:pic>
      <p:sp>
        <p:nvSpPr>
          <p:cNvPr id="13" name="Tekstvak 12">
            <a:extLst>
              <a:ext uri="{FF2B5EF4-FFF2-40B4-BE49-F238E27FC236}">
                <a16:creationId xmlns:a16="http://schemas.microsoft.com/office/drawing/2014/main" id="{88EF3006-3B33-BA54-40A8-F0E34DAF853F}"/>
              </a:ext>
            </a:extLst>
          </p:cNvPr>
          <p:cNvSpPr txBox="1"/>
          <p:nvPr/>
        </p:nvSpPr>
        <p:spPr>
          <a:xfrm>
            <a:off x="1736035" y="1528979"/>
            <a:ext cx="644506" cy="646331"/>
          </a:xfrm>
          <a:prstGeom prst="rect">
            <a:avLst/>
          </a:prstGeom>
          <a:solidFill>
            <a:schemeClr val="bg1"/>
          </a:solidFill>
        </p:spPr>
        <p:txBody>
          <a:bodyPr wrap="square" rtlCol="0">
            <a:spAutoFit/>
          </a:bodyPr>
          <a:lstStyle/>
          <a:p>
            <a:r>
              <a:rPr lang="nl-BE" sz="3600" b="1" dirty="0">
                <a:solidFill>
                  <a:schemeClr val="accent3"/>
                </a:solidFill>
              </a:rPr>
              <a:t>24</a:t>
            </a:r>
          </a:p>
        </p:txBody>
      </p:sp>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AB782444-9E22-EEF8-4C4D-78D3A2E47053}"/>
                  </a:ext>
                </a:extLst>
              </p:cNvPr>
              <p:cNvSpPr txBox="1"/>
              <p:nvPr/>
            </p:nvSpPr>
            <p:spPr>
              <a:xfrm>
                <a:off x="1114248" y="2350014"/>
                <a:ext cx="2752902" cy="616194"/>
              </a:xfrm>
              <a:prstGeom prst="rect">
                <a:avLst/>
              </a:prstGeom>
              <a:noFill/>
            </p:spPr>
            <p:txBody>
              <a:bodyPr wrap="square" rtlCol="0">
                <a:spAutoFit/>
              </a:bodyPr>
              <a:lstStyle/>
              <a:p>
                <a:r>
                  <a:rPr lang="nl-BE" sz="2400" dirty="0"/>
                  <a:t>want</a:t>
                </a:r>
                <a:r>
                  <a:rPr lang="nl-BE" sz="2400" b="1" dirty="0">
                    <a:solidFill>
                      <a:schemeClr val="accent3"/>
                    </a:solidFill>
                  </a:rPr>
                  <a:t> 24 x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6</m:t>
                        </m:r>
                      </m:den>
                    </m:f>
                  </m:oMath>
                </a14:m>
                <a:r>
                  <a:rPr lang="nl-BE" sz="2400" dirty="0"/>
                  <a:t> = </a:t>
                </a:r>
                <a14:m>
                  <m:oMath xmlns:m="http://schemas.openxmlformats.org/officeDocument/2006/math">
                    <m:f>
                      <m:fPr>
                        <m:ctrlPr>
                          <a:rPr lang="nl-BE" sz="2400" i="1" smtClean="0">
                            <a:solidFill>
                              <a:schemeClr val="tx1"/>
                            </a:solidFill>
                            <a:latin typeface="Cambria Math" panose="02040503050406030204" pitchFamily="18" charset="0"/>
                          </a:rPr>
                        </m:ctrlPr>
                      </m:fPr>
                      <m:num>
                        <m:r>
                          <a:rPr lang="nl-BE" sz="2400" b="0" i="1" smtClean="0">
                            <a:solidFill>
                              <a:schemeClr val="tx1"/>
                            </a:solidFill>
                            <a:latin typeface="Cambria Math" panose="02040503050406030204" pitchFamily="18" charset="0"/>
                          </a:rPr>
                          <m:t>24</m:t>
                        </m:r>
                      </m:num>
                      <m:den>
                        <m:r>
                          <a:rPr lang="nl-BE" sz="2400" i="1">
                            <a:solidFill>
                              <a:schemeClr val="tx1"/>
                            </a:solidFill>
                            <a:latin typeface="Cambria Math" panose="02040503050406030204" pitchFamily="18" charset="0"/>
                          </a:rPr>
                          <m:t>6</m:t>
                        </m:r>
                      </m:den>
                    </m:f>
                  </m:oMath>
                </a14:m>
                <a:r>
                  <a:rPr lang="nl-BE" sz="2400" dirty="0"/>
                  <a:t> = </a:t>
                </a:r>
                <a:r>
                  <a:rPr lang="nl-BE" sz="2400" dirty="0">
                    <a:solidFill>
                      <a:schemeClr val="accent1"/>
                    </a:solidFill>
                  </a:rPr>
                  <a:t>4</a:t>
                </a:r>
                <a:r>
                  <a:rPr lang="nl-BE" sz="2400" dirty="0"/>
                  <a:t>.</a:t>
                </a:r>
                <a:endParaRPr lang="nl-BE" dirty="0"/>
              </a:p>
            </p:txBody>
          </p:sp>
        </mc:Choice>
        <mc:Fallback xmlns="">
          <p:sp>
            <p:nvSpPr>
              <p:cNvPr id="14" name="Tekstvak 13">
                <a:extLst>
                  <a:ext uri="{FF2B5EF4-FFF2-40B4-BE49-F238E27FC236}">
                    <a16:creationId xmlns:a16="http://schemas.microsoft.com/office/drawing/2014/main" id="{AB782444-9E22-EEF8-4C4D-78D3A2E47053}"/>
                  </a:ext>
                </a:extLst>
              </p:cNvPr>
              <p:cNvSpPr txBox="1">
                <a:spLocks noRot="1" noChangeAspect="1" noMove="1" noResize="1" noEditPoints="1" noAdjustHandles="1" noChangeArrowheads="1" noChangeShapeType="1" noTextEdit="1"/>
              </p:cNvSpPr>
              <p:nvPr/>
            </p:nvSpPr>
            <p:spPr>
              <a:xfrm>
                <a:off x="1114248" y="2350014"/>
                <a:ext cx="2752902" cy="616194"/>
              </a:xfrm>
              <a:prstGeom prst="rect">
                <a:avLst/>
              </a:prstGeom>
              <a:blipFill>
                <a:blip r:embed="rId6"/>
                <a:stretch>
                  <a:fillRect l="-3548" b="-9901"/>
                </a:stretch>
              </a:blipFill>
            </p:spPr>
            <p:txBody>
              <a:bodyPr/>
              <a:lstStyle/>
              <a:p>
                <a:r>
                  <a:rPr lang="nl-BE">
                    <a:noFill/>
                  </a:rPr>
                  <a:t> </a:t>
                </a:r>
              </a:p>
            </p:txBody>
          </p:sp>
        </mc:Fallback>
      </mc:AlternateContent>
      <p:graphicFrame>
        <p:nvGraphicFramePr>
          <p:cNvPr id="8" name="Tabel 7">
            <a:extLst>
              <a:ext uri="{FF2B5EF4-FFF2-40B4-BE49-F238E27FC236}">
                <a16:creationId xmlns:a16="http://schemas.microsoft.com/office/drawing/2014/main" id="{9588089F-A8B1-C2AC-25F7-100E0461BEF2}"/>
              </a:ext>
            </a:extLst>
          </p:cNvPr>
          <p:cNvGraphicFramePr>
            <a:graphicFrameLocks noGrp="1" noChangeAspect="1"/>
          </p:cNvGraphicFramePr>
          <p:nvPr>
            <p:extLst>
              <p:ext uri="{D42A27DB-BD31-4B8C-83A1-F6EECF244321}">
                <p14:modId xmlns:p14="http://schemas.microsoft.com/office/powerpoint/2010/main" val="1660679090"/>
              </p:ext>
            </p:extLst>
          </p:nvPr>
        </p:nvGraphicFramePr>
        <p:xfrm>
          <a:off x="5978639" y="3121970"/>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0" name="Tabel 9">
            <a:extLst>
              <a:ext uri="{FF2B5EF4-FFF2-40B4-BE49-F238E27FC236}">
                <a16:creationId xmlns:a16="http://schemas.microsoft.com/office/drawing/2014/main" id="{4D009314-195C-5196-2454-30C54CB65788}"/>
              </a:ext>
            </a:extLst>
          </p:cNvPr>
          <p:cNvGraphicFramePr>
            <a:graphicFrameLocks noGrp="1" noChangeAspect="1"/>
          </p:cNvGraphicFramePr>
          <p:nvPr>
            <p:extLst>
              <p:ext uri="{D42A27DB-BD31-4B8C-83A1-F6EECF244321}">
                <p14:modId xmlns:p14="http://schemas.microsoft.com/office/powerpoint/2010/main" val="4292329597"/>
              </p:ext>
            </p:extLst>
          </p:nvPr>
        </p:nvGraphicFramePr>
        <p:xfrm>
          <a:off x="8546248" y="3121970"/>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1" name="Tabel 10">
            <a:extLst>
              <a:ext uri="{FF2B5EF4-FFF2-40B4-BE49-F238E27FC236}">
                <a16:creationId xmlns:a16="http://schemas.microsoft.com/office/drawing/2014/main" id="{83BCD046-BF45-EE9B-A174-5C5323D98F3B}"/>
              </a:ext>
            </a:extLst>
          </p:cNvPr>
          <p:cNvGraphicFramePr>
            <a:graphicFrameLocks noGrp="1" noChangeAspect="1"/>
          </p:cNvGraphicFramePr>
          <p:nvPr>
            <p:extLst>
              <p:ext uri="{D42A27DB-BD31-4B8C-83A1-F6EECF244321}">
                <p14:modId xmlns:p14="http://schemas.microsoft.com/office/powerpoint/2010/main" val="2127639777"/>
              </p:ext>
            </p:extLst>
          </p:nvPr>
        </p:nvGraphicFramePr>
        <p:xfrm>
          <a:off x="5978639" y="4130344"/>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2" name="Tabel 11">
            <a:extLst>
              <a:ext uri="{FF2B5EF4-FFF2-40B4-BE49-F238E27FC236}">
                <a16:creationId xmlns:a16="http://schemas.microsoft.com/office/drawing/2014/main" id="{97AC0120-004E-5C20-7DAF-726C9D75C0DF}"/>
              </a:ext>
            </a:extLst>
          </p:cNvPr>
          <p:cNvGraphicFramePr>
            <a:graphicFrameLocks noGrp="1" noChangeAspect="1"/>
          </p:cNvGraphicFramePr>
          <p:nvPr>
            <p:extLst>
              <p:ext uri="{D42A27DB-BD31-4B8C-83A1-F6EECF244321}">
                <p14:modId xmlns:p14="http://schemas.microsoft.com/office/powerpoint/2010/main" val="3079783012"/>
              </p:ext>
            </p:extLst>
          </p:nvPr>
        </p:nvGraphicFramePr>
        <p:xfrm>
          <a:off x="8546248" y="4130344"/>
          <a:ext cx="2177851" cy="730021"/>
        </p:xfrm>
        <a:graphic>
          <a:graphicData uri="http://schemas.openxmlformats.org/drawingml/2006/table">
            <a:tbl>
              <a:tblPr firstRow="1" bandRow="1">
                <a:tableStyleId>{5C22544A-7EE6-4342-B048-85BDC9FD1C3A}</a:tableStyleId>
              </a:tblPr>
              <a:tblGrid>
                <a:gridCol w="2177851">
                  <a:extLst>
                    <a:ext uri="{9D8B030D-6E8A-4147-A177-3AD203B41FA5}">
                      <a16:colId xmlns:a16="http://schemas.microsoft.com/office/drawing/2014/main" val="80755768"/>
                    </a:ext>
                  </a:extLst>
                </a:gridCol>
              </a:tblGrid>
              <a:tr h="73002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5" name="Tabel 14">
            <a:extLst>
              <a:ext uri="{FF2B5EF4-FFF2-40B4-BE49-F238E27FC236}">
                <a16:creationId xmlns:a16="http://schemas.microsoft.com/office/drawing/2014/main" id="{33B3AEFB-A90F-02C4-D279-06416F2CCEEC}"/>
              </a:ext>
            </a:extLst>
          </p:cNvPr>
          <p:cNvGraphicFramePr>
            <a:graphicFrameLocks noGrp="1" noChangeAspect="1"/>
          </p:cNvGraphicFramePr>
          <p:nvPr>
            <p:extLst>
              <p:ext uri="{D42A27DB-BD31-4B8C-83A1-F6EECF244321}">
                <p14:modId xmlns:p14="http://schemas.microsoft.com/office/powerpoint/2010/main" val="3848386045"/>
              </p:ext>
            </p:extLst>
          </p:nvPr>
        </p:nvGraphicFramePr>
        <p:xfrm>
          <a:off x="5978639" y="3121970"/>
          <a:ext cx="2177851" cy="730022"/>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1791311352"/>
                    </a:ext>
                  </a:extLst>
                </a:gridCol>
                <a:gridCol w="725950">
                  <a:extLst>
                    <a:ext uri="{9D8B030D-6E8A-4147-A177-3AD203B41FA5}">
                      <a16:colId xmlns:a16="http://schemas.microsoft.com/office/drawing/2014/main" val="3231117247"/>
                    </a:ext>
                  </a:extLst>
                </a:gridCol>
              </a:tblGrid>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00561487"/>
                  </a:ext>
                </a:extLst>
              </a:tr>
            </a:tbl>
          </a:graphicData>
        </a:graphic>
      </p:graphicFrame>
      <p:graphicFrame>
        <p:nvGraphicFramePr>
          <p:cNvPr id="17" name="Tabel 16">
            <a:extLst>
              <a:ext uri="{FF2B5EF4-FFF2-40B4-BE49-F238E27FC236}">
                <a16:creationId xmlns:a16="http://schemas.microsoft.com/office/drawing/2014/main" id="{F5BF2B9C-C039-76E6-0135-C0C710C4A003}"/>
              </a:ext>
            </a:extLst>
          </p:cNvPr>
          <p:cNvGraphicFramePr>
            <a:graphicFrameLocks noGrp="1" noChangeAspect="1"/>
          </p:cNvGraphicFramePr>
          <p:nvPr>
            <p:extLst>
              <p:ext uri="{D42A27DB-BD31-4B8C-83A1-F6EECF244321}">
                <p14:modId xmlns:p14="http://schemas.microsoft.com/office/powerpoint/2010/main" val="1978520187"/>
              </p:ext>
            </p:extLst>
          </p:nvPr>
        </p:nvGraphicFramePr>
        <p:xfrm>
          <a:off x="8546248" y="3121970"/>
          <a:ext cx="2177851" cy="730022"/>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1791311352"/>
                    </a:ext>
                  </a:extLst>
                </a:gridCol>
                <a:gridCol w="725950">
                  <a:extLst>
                    <a:ext uri="{9D8B030D-6E8A-4147-A177-3AD203B41FA5}">
                      <a16:colId xmlns:a16="http://schemas.microsoft.com/office/drawing/2014/main" val="3231117247"/>
                    </a:ext>
                  </a:extLst>
                </a:gridCol>
              </a:tblGrid>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00561487"/>
                  </a:ext>
                </a:extLst>
              </a:tr>
            </a:tbl>
          </a:graphicData>
        </a:graphic>
      </p:graphicFrame>
      <p:graphicFrame>
        <p:nvGraphicFramePr>
          <p:cNvPr id="18" name="Tabel 17">
            <a:extLst>
              <a:ext uri="{FF2B5EF4-FFF2-40B4-BE49-F238E27FC236}">
                <a16:creationId xmlns:a16="http://schemas.microsoft.com/office/drawing/2014/main" id="{CD7C244C-64EE-9B48-1371-4FD41C20D277}"/>
              </a:ext>
            </a:extLst>
          </p:cNvPr>
          <p:cNvGraphicFramePr>
            <a:graphicFrameLocks noGrp="1" noChangeAspect="1"/>
          </p:cNvGraphicFramePr>
          <p:nvPr>
            <p:extLst>
              <p:ext uri="{D42A27DB-BD31-4B8C-83A1-F6EECF244321}">
                <p14:modId xmlns:p14="http://schemas.microsoft.com/office/powerpoint/2010/main" val="1474493610"/>
              </p:ext>
            </p:extLst>
          </p:nvPr>
        </p:nvGraphicFramePr>
        <p:xfrm>
          <a:off x="5978639" y="4130343"/>
          <a:ext cx="2177851" cy="730022"/>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1791311352"/>
                    </a:ext>
                  </a:extLst>
                </a:gridCol>
                <a:gridCol w="725950">
                  <a:extLst>
                    <a:ext uri="{9D8B030D-6E8A-4147-A177-3AD203B41FA5}">
                      <a16:colId xmlns:a16="http://schemas.microsoft.com/office/drawing/2014/main" val="3231117247"/>
                    </a:ext>
                  </a:extLst>
                </a:gridCol>
              </a:tblGrid>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00561487"/>
                  </a:ext>
                </a:extLst>
              </a:tr>
            </a:tbl>
          </a:graphicData>
        </a:graphic>
      </p:graphicFrame>
      <p:graphicFrame>
        <p:nvGraphicFramePr>
          <p:cNvPr id="19" name="Tabel 18">
            <a:extLst>
              <a:ext uri="{FF2B5EF4-FFF2-40B4-BE49-F238E27FC236}">
                <a16:creationId xmlns:a16="http://schemas.microsoft.com/office/drawing/2014/main" id="{DD228154-4DE0-822D-CC09-2E53CD7BAA8C}"/>
              </a:ext>
            </a:extLst>
          </p:cNvPr>
          <p:cNvGraphicFramePr>
            <a:graphicFrameLocks noGrp="1" noChangeAspect="1"/>
          </p:cNvGraphicFramePr>
          <p:nvPr>
            <p:extLst>
              <p:ext uri="{D42A27DB-BD31-4B8C-83A1-F6EECF244321}">
                <p14:modId xmlns:p14="http://schemas.microsoft.com/office/powerpoint/2010/main" val="4166099897"/>
              </p:ext>
            </p:extLst>
          </p:nvPr>
        </p:nvGraphicFramePr>
        <p:xfrm>
          <a:off x="8546248" y="4130343"/>
          <a:ext cx="2177851" cy="730022"/>
        </p:xfrm>
        <a:graphic>
          <a:graphicData uri="http://schemas.openxmlformats.org/drawingml/2006/table">
            <a:tbl>
              <a:tblPr firstRow="1" bandRow="1">
                <a:tableStyleId>{5C22544A-7EE6-4342-B048-85BDC9FD1C3A}</a:tableStyleId>
              </a:tblPr>
              <a:tblGrid>
                <a:gridCol w="725950">
                  <a:extLst>
                    <a:ext uri="{9D8B030D-6E8A-4147-A177-3AD203B41FA5}">
                      <a16:colId xmlns:a16="http://schemas.microsoft.com/office/drawing/2014/main" val="80755768"/>
                    </a:ext>
                  </a:extLst>
                </a:gridCol>
                <a:gridCol w="725951">
                  <a:extLst>
                    <a:ext uri="{9D8B030D-6E8A-4147-A177-3AD203B41FA5}">
                      <a16:colId xmlns:a16="http://schemas.microsoft.com/office/drawing/2014/main" val="1791311352"/>
                    </a:ext>
                  </a:extLst>
                </a:gridCol>
                <a:gridCol w="725950">
                  <a:extLst>
                    <a:ext uri="{9D8B030D-6E8A-4147-A177-3AD203B41FA5}">
                      <a16:colId xmlns:a16="http://schemas.microsoft.com/office/drawing/2014/main" val="3231117247"/>
                    </a:ext>
                  </a:extLst>
                </a:gridCol>
              </a:tblGrid>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5011">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00561487"/>
                  </a:ext>
                </a:extLst>
              </a:tr>
            </a:tbl>
          </a:graphicData>
        </a:graphic>
      </p:graphicFrame>
      <p:sp>
        <p:nvSpPr>
          <p:cNvPr id="20" name="Rechthoek 19">
            <a:extLst>
              <a:ext uri="{FF2B5EF4-FFF2-40B4-BE49-F238E27FC236}">
                <a16:creationId xmlns:a16="http://schemas.microsoft.com/office/drawing/2014/main" id="{9BCAF1A5-E103-8B97-7E7D-2A7CD854AB06}"/>
              </a:ext>
            </a:extLst>
          </p:cNvPr>
          <p:cNvSpPr/>
          <p:nvPr/>
        </p:nvSpPr>
        <p:spPr>
          <a:xfrm>
            <a:off x="6015544" y="31546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2" name="Rechthoek 21">
            <a:extLst>
              <a:ext uri="{FF2B5EF4-FFF2-40B4-BE49-F238E27FC236}">
                <a16:creationId xmlns:a16="http://schemas.microsoft.com/office/drawing/2014/main" id="{BBE91AA2-005A-8AC8-2A4A-21DF1B7FE2F5}"/>
              </a:ext>
            </a:extLst>
          </p:cNvPr>
          <p:cNvSpPr/>
          <p:nvPr/>
        </p:nvSpPr>
        <p:spPr>
          <a:xfrm>
            <a:off x="6734564" y="3154663"/>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3" name="Rechthoek 22">
            <a:extLst>
              <a:ext uri="{FF2B5EF4-FFF2-40B4-BE49-F238E27FC236}">
                <a16:creationId xmlns:a16="http://schemas.microsoft.com/office/drawing/2014/main" id="{8C903E55-D927-DEEE-42F4-D11F7358931D}"/>
              </a:ext>
            </a:extLst>
          </p:cNvPr>
          <p:cNvSpPr/>
          <p:nvPr/>
        </p:nvSpPr>
        <p:spPr>
          <a:xfrm>
            <a:off x="7457322" y="31546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4" name="Rechthoek 23">
            <a:extLst>
              <a:ext uri="{FF2B5EF4-FFF2-40B4-BE49-F238E27FC236}">
                <a16:creationId xmlns:a16="http://schemas.microsoft.com/office/drawing/2014/main" id="{7E57C4D8-4B42-B45A-4639-73E7F9F0E256}"/>
              </a:ext>
            </a:extLst>
          </p:cNvPr>
          <p:cNvSpPr/>
          <p:nvPr/>
        </p:nvSpPr>
        <p:spPr>
          <a:xfrm>
            <a:off x="6015544" y="3513116"/>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5" name="Rechthoek 24">
            <a:extLst>
              <a:ext uri="{FF2B5EF4-FFF2-40B4-BE49-F238E27FC236}">
                <a16:creationId xmlns:a16="http://schemas.microsoft.com/office/drawing/2014/main" id="{7CA0AC20-E76F-8AD5-77A1-E62974DF4DB7}"/>
              </a:ext>
            </a:extLst>
          </p:cNvPr>
          <p:cNvSpPr/>
          <p:nvPr/>
        </p:nvSpPr>
        <p:spPr>
          <a:xfrm>
            <a:off x="6734343" y="3513116"/>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6" name="Rechthoek 25">
            <a:extLst>
              <a:ext uri="{FF2B5EF4-FFF2-40B4-BE49-F238E27FC236}">
                <a16:creationId xmlns:a16="http://schemas.microsoft.com/office/drawing/2014/main" id="{9F676874-7C57-165A-AD2F-3BB8BBDB4995}"/>
              </a:ext>
            </a:extLst>
          </p:cNvPr>
          <p:cNvSpPr/>
          <p:nvPr/>
        </p:nvSpPr>
        <p:spPr>
          <a:xfrm>
            <a:off x="7457101" y="3508822"/>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grpSp>
        <p:nvGrpSpPr>
          <p:cNvPr id="33" name="Groep 32">
            <a:extLst>
              <a:ext uri="{FF2B5EF4-FFF2-40B4-BE49-F238E27FC236}">
                <a16:creationId xmlns:a16="http://schemas.microsoft.com/office/drawing/2014/main" id="{E6BEFDA6-AEBF-9153-22DD-C7F6BC1B06B0}"/>
              </a:ext>
            </a:extLst>
          </p:cNvPr>
          <p:cNvGrpSpPr/>
          <p:nvPr/>
        </p:nvGrpSpPr>
        <p:grpSpPr>
          <a:xfrm>
            <a:off x="8581063" y="3148841"/>
            <a:ext cx="2107778" cy="664453"/>
            <a:chOff x="6167944" y="3307063"/>
            <a:chExt cx="2107778" cy="664453"/>
          </a:xfrm>
        </p:grpSpPr>
        <p:sp>
          <p:nvSpPr>
            <p:cNvPr id="27" name="Rechthoek 26">
              <a:extLst>
                <a:ext uri="{FF2B5EF4-FFF2-40B4-BE49-F238E27FC236}">
                  <a16:creationId xmlns:a16="http://schemas.microsoft.com/office/drawing/2014/main" id="{AF954E61-78E0-DCB5-5D18-1E99D47322D2}"/>
                </a:ext>
              </a:extLst>
            </p:cNvPr>
            <p:cNvSpPr/>
            <p:nvPr/>
          </p:nvSpPr>
          <p:spPr>
            <a:xfrm>
              <a:off x="6167944" y="33070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8" name="Rechthoek 27">
              <a:extLst>
                <a:ext uri="{FF2B5EF4-FFF2-40B4-BE49-F238E27FC236}">
                  <a16:creationId xmlns:a16="http://schemas.microsoft.com/office/drawing/2014/main" id="{5EA29C2F-6F48-1A5D-B729-2FB670C36A91}"/>
                </a:ext>
              </a:extLst>
            </p:cNvPr>
            <p:cNvSpPr/>
            <p:nvPr/>
          </p:nvSpPr>
          <p:spPr>
            <a:xfrm>
              <a:off x="6886964" y="3307063"/>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9" name="Rechthoek 28">
              <a:extLst>
                <a:ext uri="{FF2B5EF4-FFF2-40B4-BE49-F238E27FC236}">
                  <a16:creationId xmlns:a16="http://schemas.microsoft.com/office/drawing/2014/main" id="{5006CDC0-B077-15FF-5C18-8409BDF1CC20}"/>
                </a:ext>
              </a:extLst>
            </p:cNvPr>
            <p:cNvSpPr/>
            <p:nvPr/>
          </p:nvSpPr>
          <p:spPr>
            <a:xfrm>
              <a:off x="7609722" y="33070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0" name="Rechthoek 29">
              <a:extLst>
                <a:ext uri="{FF2B5EF4-FFF2-40B4-BE49-F238E27FC236}">
                  <a16:creationId xmlns:a16="http://schemas.microsoft.com/office/drawing/2014/main" id="{AA9CA029-8E0F-A2F2-E5DF-4895452936DC}"/>
                </a:ext>
              </a:extLst>
            </p:cNvPr>
            <p:cNvSpPr/>
            <p:nvPr/>
          </p:nvSpPr>
          <p:spPr>
            <a:xfrm>
              <a:off x="6167944" y="3665516"/>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1" name="Rechthoek 30">
              <a:extLst>
                <a:ext uri="{FF2B5EF4-FFF2-40B4-BE49-F238E27FC236}">
                  <a16:creationId xmlns:a16="http://schemas.microsoft.com/office/drawing/2014/main" id="{D65095B0-5C6D-1074-B150-2EDFA2AEA251}"/>
                </a:ext>
              </a:extLst>
            </p:cNvPr>
            <p:cNvSpPr/>
            <p:nvPr/>
          </p:nvSpPr>
          <p:spPr>
            <a:xfrm>
              <a:off x="6886743" y="3665516"/>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2" name="Rechthoek 31">
              <a:extLst>
                <a:ext uri="{FF2B5EF4-FFF2-40B4-BE49-F238E27FC236}">
                  <a16:creationId xmlns:a16="http://schemas.microsoft.com/office/drawing/2014/main" id="{AE03B5D2-5E2F-5111-CBAF-5274265B23C8}"/>
                </a:ext>
              </a:extLst>
            </p:cNvPr>
            <p:cNvSpPr/>
            <p:nvPr/>
          </p:nvSpPr>
          <p:spPr>
            <a:xfrm>
              <a:off x="7609501" y="3661222"/>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grpSp>
      <p:grpSp>
        <p:nvGrpSpPr>
          <p:cNvPr id="34" name="Groep 33">
            <a:extLst>
              <a:ext uri="{FF2B5EF4-FFF2-40B4-BE49-F238E27FC236}">
                <a16:creationId xmlns:a16="http://schemas.microsoft.com/office/drawing/2014/main" id="{FC980FEC-B5D4-1686-69D6-D304C797FFAA}"/>
              </a:ext>
            </a:extLst>
          </p:cNvPr>
          <p:cNvGrpSpPr/>
          <p:nvPr/>
        </p:nvGrpSpPr>
        <p:grpSpPr>
          <a:xfrm>
            <a:off x="6015544" y="4163127"/>
            <a:ext cx="2107778" cy="664453"/>
            <a:chOff x="6167944" y="3307063"/>
            <a:chExt cx="2107778" cy="664453"/>
          </a:xfrm>
        </p:grpSpPr>
        <p:sp>
          <p:nvSpPr>
            <p:cNvPr id="35" name="Rechthoek 34">
              <a:extLst>
                <a:ext uri="{FF2B5EF4-FFF2-40B4-BE49-F238E27FC236}">
                  <a16:creationId xmlns:a16="http://schemas.microsoft.com/office/drawing/2014/main" id="{CB81D231-0ECC-F30E-6A8C-650A024DAACD}"/>
                </a:ext>
              </a:extLst>
            </p:cNvPr>
            <p:cNvSpPr/>
            <p:nvPr/>
          </p:nvSpPr>
          <p:spPr>
            <a:xfrm>
              <a:off x="6167944" y="33070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6" name="Rechthoek 35">
              <a:extLst>
                <a:ext uri="{FF2B5EF4-FFF2-40B4-BE49-F238E27FC236}">
                  <a16:creationId xmlns:a16="http://schemas.microsoft.com/office/drawing/2014/main" id="{A06E471B-B749-276B-88A7-F5D15A66F388}"/>
                </a:ext>
              </a:extLst>
            </p:cNvPr>
            <p:cNvSpPr/>
            <p:nvPr/>
          </p:nvSpPr>
          <p:spPr>
            <a:xfrm>
              <a:off x="6886964" y="3307063"/>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7" name="Rechthoek 36">
              <a:extLst>
                <a:ext uri="{FF2B5EF4-FFF2-40B4-BE49-F238E27FC236}">
                  <a16:creationId xmlns:a16="http://schemas.microsoft.com/office/drawing/2014/main" id="{C4539AD5-F193-8B61-5745-BD8DEAF6112C}"/>
                </a:ext>
              </a:extLst>
            </p:cNvPr>
            <p:cNvSpPr/>
            <p:nvPr/>
          </p:nvSpPr>
          <p:spPr>
            <a:xfrm>
              <a:off x="7609722" y="33070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8" name="Rechthoek 37">
              <a:extLst>
                <a:ext uri="{FF2B5EF4-FFF2-40B4-BE49-F238E27FC236}">
                  <a16:creationId xmlns:a16="http://schemas.microsoft.com/office/drawing/2014/main" id="{31F094C0-24FD-A5F7-887D-887DFA9E56D4}"/>
                </a:ext>
              </a:extLst>
            </p:cNvPr>
            <p:cNvSpPr/>
            <p:nvPr/>
          </p:nvSpPr>
          <p:spPr>
            <a:xfrm>
              <a:off x="6167944" y="3665516"/>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9" name="Rechthoek 38">
              <a:extLst>
                <a:ext uri="{FF2B5EF4-FFF2-40B4-BE49-F238E27FC236}">
                  <a16:creationId xmlns:a16="http://schemas.microsoft.com/office/drawing/2014/main" id="{E553730C-118E-66A6-AFF8-8053F94764C0}"/>
                </a:ext>
              </a:extLst>
            </p:cNvPr>
            <p:cNvSpPr/>
            <p:nvPr/>
          </p:nvSpPr>
          <p:spPr>
            <a:xfrm>
              <a:off x="6886743" y="3665516"/>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40" name="Rechthoek 39">
              <a:extLst>
                <a:ext uri="{FF2B5EF4-FFF2-40B4-BE49-F238E27FC236}">
                  <a16:creationId xmlns:a16="http://schemas.microsoft.com/office/drawing/2014/main" id="{3B7A184B-9A97-49F1-3E80-56B4AEBDC071}"/>
                </a:ext>
              </a:extLst>
            </p:cNvPr>
            <p:cNvSpPr/>
            <p:nvPr/>
          </p:nvSpPr>
          <p:spPr>
            <a:xfrm>
              <a:off x="7609501" y="3661222"/>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grpSp>
      <p:grpSp>
        <p:nvGrpSpPr>
          <p:cNvPr id="41" name="Groep 40">
            <a:extLst>
              <a:ext uri="{FF2B5EF4-FFF2-40B4-BE49-F238E27FC236}">
                <a16:creationId xmlns:a16="http://schemas.microsoft.com/office/drawing/2014/main" id="{9D1F8D65-A941-ACC8-DCF3-E3D0990E586C}"/>
              </a:ext>
            </a:extLst>
          </p:cNvPr>
          <p:cNvGrpSpPr/>
          <p:nvPr/>
        </p:nvGrpSpPr>
        <p:grpSpPr>
          <a:xfrm>
            <a:off x="8580842" y="4158833"/>
            <a:ext cx="2107778" cy="664453"/>
            <a:chOff x="6167944" y="3307063"/>
            <a:chExt cx="2107778" cy="664453"/>
          </a:xfrm>
        </p:grpSpPr>
        <p:sp>
          <p:nvSpPr>
            <p:cNvPr id="42" name="Rechthoek 41">
              <a:extLst>
                <a:ext uri="{FF2B5EF4-FFF2-40B4-BE49-F238E27FC236}">
                  <a16:creationId xmlns:a16="http://schemas.microsoft.com/office/drawing/2014/main" id="{DC65220C-759A-0B4E-5A82-E64D91D5F6C0}"/>
                </a:ext>
              </a:extLst>
            </p:cNvPr>
            <p:cNvSpPr/>
            <p:nvPr/>
          </p:nvSpPr>
          <p:spPr>
            <a:xfrm>
              <a:off x="6167944" y="33070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43" name="Rechthoek 42">
              <a:extLst>
                <a:ext uri="{FF2B5EF4-FFF2-40B4-BE49-F238E27FC236}">
                  <a16:creationId xmlns:a16="http://schemas.microsoft.com/office/drawing/2014/main" id="{ADED566B-0BCC-D88C-0AFD-E4B51375A32A}"/>
                </a:ext>
              </a:extLst>
            </p:cNvPr>
            <p:cNvSpPr/>
            <p:nvPr/>
          </p:nvSpPr>
          <p:spPr>
            <a:xfrm>
              <a:off x="6886964" y="3307063"/>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44" name="Rechthoek 43">
              <a:extLst>
                <a:ext uri="{FF2B5EF4-FFF2-40B4-BE49-F238E27FC236}">
                  <a16:creationId xmlns:a16="http://schemas.microsoft.com/office/drawing/2014/main" id="{4AF4241A-F175-6996-97A9-64E816E48EA8}"/>
                </a:ext>
              </a:extLst>
            </p:cNvPr>
            <p:cNvSpPr/>
            <p:nvPr/>
          </p:nvSpPr>
          <p:spPr>
            <a:xfrm>
              <a:off x="7609722" y="3307063"/>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45" name="Rechthoek 44">
              <a:extLst>
                <a:ext uri="{FF2B5EF4-FFF2-40B4-BE49-F238E27FC236}">
                  <a16:creationId xmlns:a16="http://schemas.microsoft.com/office/drawing/2014/main" id="{0620D8FB-D93E-3C87-FE48-C12E9AFF6571}"/>
                </a:ext>
              </a:extLst>
            </p:cNvPr>
            <p:cNvSpPr/>
            <p:nvPr/>
          </p:nvSpPr>
          <p:spPr>
            <a:xfrm>
              <a:off x="6167944" y="3665516"/>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46" name="Rechthoek 45">
              <a:extLst>
                <a:ext uri="{FF2B5EF4-FFF2-40B4-BE49-F238E27FC236}">
                  <a16:creationId xmlns:a16="http://schemas.microsoft.com/office/drawing/2014/main" id="{1FA803E0-6328-A9B3-9A5E-0A03C55369A9}"/>
                </a:ext>
              </a:extLst>
            </p:cNvPr>
            <p:cNvSpPr/>
            <p:nvPr/>
          </p:nvSpPr>
          <p:spPr>
            <a:xfrm>
              <a:off x="6886743" y="3665516"/>
              <a:ext cx="666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47" name="Rechthoek 46">
              <a:extLst>
                <a:ext uri="{FF2B5EF4-FFF2-40B4-BE49-F238E27FC236}">
                  <a16:creationId xmlns:a16="http://schemas.microsoft.com/office/drawing/2014/main" id="{057D6DC8-CF95-2567-4FDB-F4C809B78BF8}"/>
                </a:ext>
              </a:extLst>
            </p:cNvPr>
            <p:cNvSpPr/>
            <p:nvPr/>
          </p:nvSpPr>
          <p:spPr>
            <a:xfrm>
              <a:off x="7609501" y="3661222"/>
              <a:ext cx="666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grpSp>
      <p:sp>
        <p:nvSpPr>
          <p:cNvPr id="9" name="Tijdelijke aanduiding voor inhoud 2">
            <a:extLst>
              <a:ext uri="{FF2B5EF4-FFF2-40B4-BE49-F238E27FC236}">
                <a16:creationId xmlns:a16="http://schemas.microsoft.com/office/drawing/2014/main" id="{28A2178E-48C1-2CA4-8949-C4142B9BCBC0}"/>
              </a:ext>
            </a:extLst>
          </p:cNvPr>
          <p:cNvSpPr txBox="1">
            <a:spLocks/>
          </p:cNvSpPr>
          <p:nvPr/>
        </p:nvSpPr>
        <p:spPr>
          <a:xfrm>
            <a:off x="433478" y="4608159"/>
            <a:ext cx="4391787" cy="5232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nl-NL" sz="3200" b="0" dirty="0">
                <a:latin typeface="Calibri Light"/>
                <a:cs typeface="Calibri Light" panose="020F0302020204030204" pitchFamily="34" charset="0"/>
              </a:rPr>
              <a:t>dus</a:t>
            </a:r>
            <a:r>
              <a:rPr lang="nl-NL" sz="3200" b="0" dirty="0">
                <a:solidFill>
                  <a:srgbClr val="3CB497"/>
                </a:solidFill>
                <a:latin typeface="Calibri Light"/>
                <a:cs typeface="Calibri Light" panose="020F0302020204030204" pitchFamily="34" charset="0"/>
              </a:rPr>
              <a:t>   .   keer </a:t>
            </a:r>
            <a:r>
              <a:rPr lang="nl-NL" sz="3200" b="0" dirty="0">
                <a:latin typeface="Calibri Light"/>
                <a:cs typeface="Calibri Light" panose="020F0302020204030204" pitchFamily="34" charset="0"/>
              </a:rPr>
              <a:t>in </a:t>
            </a:r>
            <a:r>
              <a:rPr lang="nl-NL" sz="3200" b="0" dirty="0">
                <a:solidFill>
                  <a:schemeClr val="accent1"/>
                </a:solidFill>
                <a:latin typeface="Calibri Light"/>
                <a:cs typeface="Calibri Light" panose="020F0302020204030204" pitchFamily="34" charset="0"/>
              </a:rPr>
              <a:t>4 gehelen.</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AlternateContent xmlns:mc="http://schemas.openxmlformats.org/markup-compatibility/2006" xmlns:a14="http://schemas.microsoft.com/office/drawing/2010/main">
        <mc:Choice Requires="a14">
          <p:sp>
            <p:nvSpPr>
              <p:cNvPr id="16" name="Tijdelijke aanduiding voor inhoud 2">
                <a:extLst>
                  <a:ext uri="{FF2B5EF4-FFF2-40B4-BE49-F238E27FC236}">
                    <a16:creationId xmlns:a16="http://schemas.microsoft.com/office/drawing/2014/main" id="{D17059D8-13C3-91E9-91C8-355C243F519C}"/>
                  </a:ext>
                </a:extLst>
              </p:cNvPr>
              <p:cNvSpPr txBox="1">
                <a:spLocks/>
              </p:cNvSpPr>
              <p:nvPr/>
            </p:nvSpPr>
            <p:spPr>
              <a:xfrm>
                <a:off x="116787" y="3851991"/>
                <a:ext cx="4391788" cy="684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6</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r>
                  <a:rPr lang="nl-NL" sz="3200" b="0" dirty="0">
                    <a:solidFill>
                      <a:schemeClr val="accent1"/>
                    </a:solidFill>
                    <a:latin typeface="Calibri Light"/>
                    <a:cs typeface="Calibri Light" panose="020F0302020204030204" pitchFamily="34" charset="0"/>
                  </a:rPr>
                  <a:t>,</a:t>
                </a:r>
                <a:endParaRPr lang="nl-BE" sz="3200" b="0" dirty="0">
                  <a:solidFill>
                    <a:schemeClr val="accent1"/>
                  </a:solidFill>
                  <a:latin typeface="Calibri Light"/>
                  <a:cs typeface="Calibri Light" panose="020F0302020204030204" pitchFamily="34" charset="0"/>
                </a:endParaRPr>
              </a:p>
            </p:txBody>
          </p:sp>
        </mc:Choice>
        <mc:Fallback xmlns="">
          <p:sp>
            <p:nvSpPr>
              <p:cNvPr id="16" name="Tijdelijke aanduiding voor inhoud 2">
                <a:extLst>
                  <a:ext uri="{FF2B5EF4-FFF2-40B4-BE49-F238E27FC236}">
                    <a16:creationId xmlns:a16="http://schemas.microsoft.com/office/drawing/2014/main" id="{D17059D8-13C3-91E9-91C8-355C243F519C}"/>
                  </a:ext>
                </a:extLst>
              </p:cNvPr>
              <p:cNvSpPr txBox="1">
                <a:spLocks noRot="1" noChangeAspect="1" noMove="1" noResize="1" noEditPoints="1" noAdjustHandles="1" noChangeArrowheads="1" noChangeShapeType="1" noTextEdit="1"/>
              </p:cNvSpPr>
              <p:nvPr/>
            </p:nvSpPr>
            <p:spPr>
              <a:xfrm>
                <a:off x="116787" y="3851991"/>
                <a:ext cx="4391788" cy="684000"/>
              </a:xfrm>
              <a:prstGeom prst="rect">
                <a:avLst/>
              </a:prstGeom>
              <a:blipFill>
                <a:blip r:embed="rId7"/>
                <a:stretch>
                  <a:fillRect t="-3571" b="-22321"/>
                </a:stretch>
              </a:blipFill>
            </p:spPr>
            <p:txBody>
              <a:bodyPr/>
              <a:lstStyle/>
              <a:p>
                <a:r>
                  <a:rPr lang="nl-BE">
                    <a:noFill/>
                  </a:rPr>
                  <a:t> </a:t>
                </a:r>
              </a:p>
            </p:txBody>
          </p:sp>
        </mc:Fallback>
      </mc:AlternateContent>
      <p:sp>
        <p:nvSpPr>
          <p:cNvPr id="21" name="Tekstvak 20">
            <a:extLst>
              <a:ext uri="{FF2B5EF4-FFF2-40B4-BE49-F238E27FC236}">
                <a16:creationId xmlns:a16="http://schemas.microsoft.com/office/drawing/2014/main" id="{1BB841C0-1D0B-6A70-038A-E625EDB4666C}"/>
              </a:ext>
            </a:extLst>
          </p:cNvPr>
          <p:cNvSpPr txBox="1"/>
          <p:nvPr/>
        </p:nvSpPr>
        <p:spPr>
          <a:xfrm>
            <a:off x="1082967" y="3953603"/>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noProof="0" dirty="0">
                <a:solidFill>
                  <a:schemeClr val="accent3"/>
                </a:solidFill>
                <a:latin typeface="Calibri Light"/>
              </a:rPr>
              <a:t>6</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49" name="Tekstvak 48">
            <a:extLst>
              <a:ext uri="{FF2B5EF4-FFF2-40B4-BE49-F238E27FC236}">
                <a16:creationId xmlns:a16="http://schemas.microsoft.com/office/drawing/2014/main" id="{0D6C7444-B186-EBD1-7933-2B8BC71B14F7}"/>
              </a:ext>
            </a:extLst>
          </p:cNvPr>
          <p:cNvSpPr txBox="1"/>
          <p:nvPr/>
        </p:nvSpPr>
        <p:spPr>
          <a:xfrm>
            <a:off x="1079006" y="4589735"/>
            <a:ext cx="612000"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noProof="0" dirty="0">
                <a:solidFill>
                  <a:schemeClr val="accent3"/>
                </a:solidFill>
                <a:latin typeface="Calibri Light"/>
              </a:rPr>
              <a:t>24</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48" name="Rechthoek 47">
            <a:extLst>
              <a:ext uri="{FF2B5EF4-FFF2-40B4-BE49-F238E27FC236}">
                <a16:creationId xmlns:a16="http://schemas.microsoft.com/office/drawing/2014/main" id="{72F98075-7DB3-BD14-3D09-B64452B38FDB}"/>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52" name="Titel 7">
            <a:extLst>
              <a:ext uri="{FF2B5EF4-FFF2-40B4-BE49-F238E27FC236}">
                <a16:creationId xmlns:a16="http://schemas.microsoft.com/office/drawing/2014/main" id="{79F4444B-6FDB-BEB1-030D-7E242CE56267}"/>
              </a:ext>
            </a:extLst>
          </p:cNvPr>
          <p:cNvSpPr>
            <a:spLocks noGrp="1"/>
          </p:cNvSpPr>
          <p:nvPr>
            <p:ph type="title"/>
          </p:nvPr>
        </p:nvSpPr>
        <p:spPr>
          <a:xfrm>
            <a:off x="658814" y="612000"/>
            <a:ext cx="6467543" cy="684000"/>
          </a:xfrm>
        </p:spPr>
        <p:txBody>
          <a:bodyPr/>
          <a:lstStyle/>
          <a:p>
            <a:r>
              <a:rPr lang="nl-BE" dirty="0"/>
              <a:t>1. Het deeltal is geen breuk</a:t>
            </a:r>
          </a:p>
        </p:txBody>
      </p:sp>
    </p:spTree>
    <p:extLst>
      <p:ext uri="{BB962C8B-B14F-4D97-AF65-F5344CB8AC3E}">
        <p14:creationId xmlns:p14="http://schemas.microsoft.com/office/powerpoint/2010/main" val="391214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4" grpId="0"/>
      <p:bldP spid="20" grpId="0" animBg="1"/>
      <p:bldP spid="22" grpId="0" animBg="1"/>
      <p:bldP spid="23" grpId="0" animBg="1"/>
      <p:bldP spid="24" grpId="0" animBg="1"/>
      <p:bldP spid="25" grpId="0" animBg="1"/>
      <p:bldP spid="26" grpId="0" animBg="1"/>
      <p:bldP spid="9" grpId="0"/>
      <p:bldP spid="16" grpId="0"/>
      <p:bldP spid="21" grpId="0" animBg="1"/>
      <p:bldP spid="4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9BB9B-F454-D76E-592B-F2A1A8210FFC}"/>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9F8DCD5-9C09-36E9-4268-1D2A975D83B8}"/>
              </a:ext>
            </a:extLst>
          </p:cNvPr>
          <p:cNvSpPr>
            <a:spLocks noGrp="1"/>
          </p:cNvSpPr>
          <p:nvPr>
            <p:ph type="sldNum" sz="quarter" idx="12"/>
          </p:nvPr>
        </p:nvSpPr>
        <p:spPr/>
        <p:txBody>
          <a:bodyPr/>
          <a:lstStyle/>
          <a:p>
            <a:fld id="{FF88DA20-ED00-471C-9170-60F590CB400A}" type="slidenum">
              <a:rPr lang="nl-BE" smtClean="0"/>
              <a:t>11</a:t>
            </a:fld>
            <a:endParaRPr lang="nl-BE"/>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074FFF68-32BA-BC8E-8F7E-753C5B326AA6}"/>
                  </a:ext>
                </a:extLst>
              </p:cNvPr>
              <p:cNvSpPr txBox="1"/>
              <p:nvPr/>
            </p:nvSpPr>
            <p:spPr>
              <a:xfrm>
                <a:off x="553278" y="1406399"/>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5</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 name="Tekstvak 2">
                <a:extLst>
                  <a:ext uri="{FF2B5EF4-FFF2-40B4-BE49-F238E27FC236}">
                    <a16:creationId xmlns:a16="http://schemas.microsoft.com/office/drawing/2014/main" id="{074FFF68-32BA-BC8E-8F7E-753C5B326AA6}"/>
                  </a:ext>
                </a:extLst>
              </p:cNvPr>
              <p:cNvSpPr txBox="1">
                <a:spLocks noRot="1" noChangeAspect="1" noMove="1" noResize="1" noEditPoints="1" noAdjustHandles="1" noChangeArrowheads="1" noChangeShapeType="1" noTextEdit="1"/>
              </p:cNvSpPr>
              <p:nvPr/>
            </p:nvSpPr>
            <p:spPr>
              <a:xfrm>
                <a:off x="553278" y="1406399"/>
                <a:ext cx="1663457" cy="877484"/>
              </a:xfrm>
              <a:prstGeom prst="rect">
                <a:avLst/>
              </a:prstGeom>
              <a:blipFill>
                <a:blip r:embed="rId2"/>
                <a:stretch>
                  <a:fillRect l="-11355" r="-293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E7A68612-5987-021F-50D2-46DBBB3231AF}"/>
                  </a:ext>
                </a:extLst>
              </p:cNvPr>
              <p:cNvSpPr txBox="1"/>
              <p:nvPr/>
            </p:nvSpPr>
            <p:spPr>
              <a:xfrm>
                <a:off x="6438679" y="1497851"/>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5</m:t>
                        </m:r>
                      </m:den>
                    </m:f>
                  </m:oMath>
                </a14:m>
                <a:r>
                  <a:rPr lang="nl-BE" sz="2400" dirty="0"/>
                  <a:t> in </a:t>
                </a:r>
                <a:r>
                  <a:rPr lang="nl-BE" sz="2400" dirty="0">
                    <a:solidFill>
                      <a:schemeClr val="accent1"/>
                    </a:solidFill>
                  </a:rPr>
                  <a:t>2</a:t>
                </a:r>
                <a:r>
                  <a:rPr lang="nl-BE" sz="2400" dirty="0"/>
                  <a:t> ?</a:t>
                </a:r>
                <a:endParaRPr lang="nl-BE" dirty="0"/>
              </a:p>
            </p:txBody>
          </p:sp>
        </mc:Choice>
        <mc:Fallback xmlns="">
          <p:sp>
            <p:nvSpPr>
              <p:cNvPr id="5" name="Tekstvak 4">
                <a:extLst>
                  <a:ext uri="{FF2B5EF4-FFF2-40B4-BE49-F238E27FC236}">
                    <a16:creationId xmlns:a16="http://schemas.microsoft.com/office/drawing/2014/main" id="{E7A68612-5987-021F-50D2-46DBBB3231AF}"/>
                  </a:ext>
                </a:extLst>
              </p:cNvPr>
              <p:cNvSpPr txBox="1">
                <a:spLocks noRot="1" noChangeAspect="1" noMove="1" noResize="1" noEditPoints="1" noAdjustHandles="1" noChangeArrowheads="1" noChangeShapeType="1" noTextEdit="1"/>
              </p:cNvSpPr>
              <p:nvPr/>
            </p:nvSpPr>
            <p:spPr>
              <a:xfrm>
                <a:off x="6438679" y="1497851"/>
                <a:ext cx="3938696" cy="615746"/>
              </a:xfrm>
              <a:prstGeom prst="rect">
                <a:avLst/>
              </a:prstGeom>
              <a:blipFill>
                <a:blip r:embed="rId3"/>
                <a:stretch>
                  <a:fillRect l="-2322" b="-9901"/>
                </a:stretch>
              </a:blipFill>
            </p:spPr>
            <p:txBody>
              <a:bodyPr/>
              <a:lstStyle/>
              <a:p>
                <a:r>
                  <a:rPr lang="nl-BE">
                    <a:noFill/>
                  </a:rPr>
                  <a:t> </a:t>
                </a:r>
              </a:p>
            </p:txBody>
          </p:sp>
        </mc:Fallback>
      </mc:AlternateContent>
      <p:pic>
        <p:nvPicPr>
          <p:cNvPr id="6" name="Afbeelding 5" descr="Afbeelding met clipart, tekenfilm&#10;&#10;Automatisch gegenereerde beschrijving">
            <a:extLst>
              <a:ext uri="{FF2B5EF4-FFF2-40B4-BE49-F238E27FC236}">
                <a16:creationId xmlns:a16="http://schemas.microsoft.com/office/drawing/2014/main" id="{3632515E-1F00-39A2-5F4B-0ADC3AD8F6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235" y="1112059"/>
            <a:ext cx="1166638" cy="1166638"/>
          </a:xfrm>
          <a:prstGeom prst="rect">
            <a:avLst/>
          </a:prstGeom>
        </p:spPr>
      </p:pic>
      <p:pic>
        <p:nvPicPr>
          <p:cNvPr id="7" name="Afbeelding 6" descr="Afbeelding met Kleurrijkheid, schermopname, ontwerp&#10;&#10;Automatisch gegenereerde beschrijving">
            <a:extLst>
              <a:ext uri="{FF2B5EF4-FFF2-40B4-BE49-F238E27FC236}">
                <a16:creationId xmlns:a16="http://schemas.microsoft.com/office/drawing/2014/main" id="{9BC0E855-0739-67D3-0CA0-6A03541F07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6857" y="3006008"/>
            <a:ext cx="845983" cy="845983"/>
          </a:xfrm>
          <a:prstGeom prst="rect">
            <a:avLst/>
          </a:prstGeom>
        </p:spPr>
      </p:pic>
      <p:sp>
        <p:nvSpPr>
          <p:cNvPr id="13" name="Tekstvak 12">
            <a:extLst>
              <a:ext uri="{FF2B5EF4-FFF2-40B4-BE49-F238E27FC236}">
                <a16:creationId xmlns:a16="http://schemas.microsoft.com/office/drawing/2014/main" id="{FFA07F30-2CC1-3DF7-8C64-005EDCA89725}"/>
              </a:ext>
            </a:extLst>
          </p:cNvPr>
          <p:cNvSpPr txBox="1"/>
          <p:nvPr/>
        </p:nvSpPr>
        <p:spPr>
          <a:xfrm>
            <a:off x="1736035" y="1528979"/>
            <a:ext cx="644506" cy="646331"/>
          </a:xfrm>
          <a:prstGeom prst="rect">
            <a:avLst/>
          </a:prstGeom>
          <a:solidFill>
            <a:schemeClr val="bg1"/>
          </a:solidFill>
        </p:spPr>
        <p:txBody>
          <a:bodyPr wrap="square" rtlCol="0">
            <a:spAutoFit/>
          </a:bodyPr>
          <a:lstStyle/>
          <a:p>
            <a:r>
              <a:rPr lang="nl-BE" sz="3600" b="1" dirty="0">
                <a:solidFill>
                  <a:schemeClr val="accent3"/>
                </a:solidFill>
              </a:rPr>
              <a:t>10</a:t>
            </a:r>
          </a:p>
        </p:txBody>
      </p:sp>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DD1EA8F5-9DE8-AC30-6EBB-61D1DC116E48}"/>
                  </a:ext>
                </a:extLst>
              </p:cNvPr>
              <p:cNvSpPr txBox="1"/>
              <p:nvPr/>
            </p:nvSpPr>
            <p:spPr>
              <a:xfrm>
                <a:off x="1114248" y="2350014"/>
                <a:ext cx="2752902" cy="616194"/>
              </a:xfrm>
              <a:prstGeom prst="rect">
                <a:avLst/>
              </a:prstGeom>
              <a:noFill/>
            </p:spPr>
            <p:txBody>
              <a:bodyPr wrap="square" rtlCol="0">
                <a:spAutoFit/>
              </a:bodyPr>
              <a:lstStyle/>
              <a:p>
                <a:r>
                  <a:rPr lang="nl-BE" sz="2400" dirty="0"/>
                  <a:t>want</a:t>
                </a:r>
                <a:r>
                  <a:rPr lang="nl-BE" sz="2400" b="1" dirty="0">
                    <a:solidFill>
                      <a:schemeClr val="accent3"/>
                    </a:solidFill>
                  </a:rPr>
                  <a:t> 10 x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5</m:t>
                        </m:r>
                      </m:den>
                    </m:f>
                  </m:oMath>
                </a14:m>
                <a:r>
                  <a:rPr lang="nl-BE" sz="2400" dirty="0"/>
                  <a:t> = </a:t>
                </a:r>
                <a14:m>
                  <m:oMath xmlns:m="http://schemas.openxmlformats.org/officeDocument/2006/math">
                    <m:f>
                      <m:fPr>
                        <m:ctrlPr>
                          <a:rPr lang="nl-BE" sz="2400" i="1" smtClean="0">
                            <a:solidFill>
                              <a:schemeClr val="tx1"/>
                            </a:solidFill>
                            <a:latin typeface="Cambria Math" panose="02040503050406030204" pitchFamily="18" charset="0"/>
                          </a:rPr>
                        </m:ctrlPr>
                      </m:fPr>
                      <m:num>
                        <m:r>
                          <a:rPr lang="nl-BE" sz="2400" b="0" i="1" smtClean="0">
                            <a:solidFill>
                              <a:schemeClr val="tx1"/>
                            </a:solidFill>
                            <a:latin typeface="Cambria Math" panose="02040503050406030204" pitchFamily="18" charset="0"/>
                          </a:rPr>
                          <m:t>10</m:t>
                        </m:r>
                      </m:num>
                      <m:den>
                        <m:r>
                          <a:rPr lang="nl-BE" sz="2400" b="0" i="1" smtClean="0">
                            <a:solidFill>
                              <a:schemeClr val="tx1"/>
                            </a:solidFill>
                            <a:latin typeface="Cambria Math" panose="02040503050406030204" pitchFamily="18" charset="0"/>
                          </a:rPr>
                          <m:t>5</m:t>
                        </m:r>
                      </m:den>
                    </m:f>
                  </m:oMath>
                </a14:m>
                <a:r>
                  <a:rPr lang="nl-BE" sz="2400" dirty="0"/>
                  <a:t> = </a:t>
                </a:r>
                <a:r>
                  <a:rPr lang="nl-BE" sz="2400" dirty="0">
                    <a:solidFill>
                      <a:schemeClr val="accent1"/>
                    </a:solidFill>
                  </a:rPr>
                  <a:t>2</a:t>
                </a:r>
                <a:r>
                  <a:rPr lang="nl-BE" sz="2400" dirty="0"/>
                  <a:t>.</a:t>
                </a:r>
                <a:endParaRPr lang="nl-BE" dirty="0"/>
              </a:p>
            </p:txBody>
          </p:sp>
        </mc:Choice>
        <mc:Fallback xmlns="">
          <p:sp>
            <p:nvSpPr>
              <p:cNvPr id="14" name="Tekstvak 13">
                <a:extLst>
                  <a:ext uri="{FF2B5EF4-FFF2-40B4-BE49-F238E27FC236}">
                    <a16:creationId xmlns:a16="http://schemas.microsoft.com/office/drawing/2014/main" id="{DD1EA8F5-9DE8-AC30-6EBB-61D1DC116E48}"/>
                  </a:ext>
                </a:extLst>
              </p:cNvPr>
              <p:cNvSpPr txBox="1">
                <a:spLocks noRot="1" noChangeAspect="1" noMove="1" noResize="1" noEditPoints="1" noAdjustHandles="1" noChangeArrowheads="1" noChangeShapeType="1" noTextEdit="1"/>
              </p:cNvSpPr>
              <p:nvPr/>
            </p:nvSpPr>
            <p:spPr>
              <a:xfrm>
                <a:off x="1114248" y="2350014"/>
                <a:ext cx="2752902" cy="616194"/>
              </a:xfrm>
              <a:prstGeom prst="rect">
                <a:avLst/>
              </a:prstGeom>
              <a:blipFill>
                <a:blip r:embed="rId6"/>
                <a:stretch>
                  <a:fillRect l="-3548" b="-9901"/>
                </a:stretch>
              </a:blipFill>
            </p:spPr>
            <p:txBody>
              <a:bodyPr/>
              <a:lstStyle/>
              <a:p>
                <a:r>
                  <a:rPr lang="nl-BE">
                    <a:noFill/>
                  </a:rPr>
                  <a:t> </a:t>
                </a:r>
              </a:p>
            </p:txBody>
          </p:sp>
        </mc:Fallback>
      </mc:AlternateContent>
      <p:graphicFrame>
        <p:nvGraphicFramePr>
          <p:cNvPr id="8" name="Tabel 7">
            <a:extLst>
              <a:ext uri="{FF2B5EF4-FFF2-40B4-BE49-F238E27FC236}">
                <a16:creationId xmlns:a16="http://schemas.microsoft.com/office/drawing/2014/main" id="{D5E60FB3-C3F1-C0CD-0CA1-32C477F91733}"/>
              </a:ext>
            </a:extLst>
          </p:cNvPr>
          <p:cNvGraphicFramePr>
            <a:graphicFrameLocks noGrp="1"/>
          </p:cNvGraphicFramePr>
          <p:nvPr>
            <p:extLst>
              <p:ext uri="{D42A27DB-BD31-4B8C-83A1-F6EECF244321}">
                <p14:modId xmlns:p14="http://schemas.microsoft.com/office/powerpoint/2010/main" val="3403393006"/>
              </p:ext>
            </p:extLst>
          </p:nvPr>
        </p:nvGraphicFramePr>
        <p:xfrm>
          <a:off x="5987627" y="3079035"/>
          <a:ext cx="2773593" cy="936000"/>
        </p:xfrm>
        <a:graphic>
          <a:graphicData uri="http://schemas.openxmlformats.org/drawingml/2006/table">
            <a:tbl>
              <a:tblPr firstRow="1" bandRow="1">
                <a:tableStyleId>{5C22544A-7EE6-4342-B048-85BDC9FD1C3A}</a:tableStyleId>
              </a:tblPr>
              <a:tblGrid>
                <a:gridCol w="2773593">
                  <a:extLst>
                    <a:ext uri="{9D8B030D-6E8A-4147-A177-3AD203B41FA5}">
                      <a16:colId xmlns:a16="http://schemas.microsoft.com/office/drawing/2014/main" val="80755768"/>
                    </a:ext>
                  </a:extLst>
                </a:gridCol>
              </a:tblGrid>
              <a:tr h="936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0" name="Tabel 9">
            <a:extLst>
              <a:ext uri="{FF2B5EF4-FFF2-40B4-BE49-F238E27FC236}">
                <a16:creationId xmlns:a16="http://schemas.microsoft.com/office/drawing/2014/main" id="{038EA4EC-1DF5-DFFB-F5AD-9C3053EB835F}"/>
              </a:ext>
            </a:extLst>
          </p:cNvPr>
          <p:cNvGraphicFramePr>
            <a:graphicFrameLocks noGrp="1"/>
          </p:cNvGraphicFramePr>
          <p:nvPr>
            <p:extLst>
              <p:ext uri="{D42A27DB-BD31-4B8C-83A1-F6EECF244321}">
                <p14:modId xmlns:p14="http://schemas.microsoft.com/office/powerpoint/2010/main" val="3508952514"/>
              </p:ext>
            </p:extLst>
          </p:nvPr>
        </p:nvGraphicFramePr>
        <p:xfrm>
          <a:off x="8932632" y="3079035"/>
          <a:ext cx="2773593" cy="936000"/>
        </p:xfrm>
        <a:graphic>
          <a:graphicData uri="http://schemas.openxmlformats.org/drawingml/2006/table">
            <a:tbl>
              <a:tblPr firstRow="1" bandRow="1">
                <a:tableStyleId>{5C22544A-7EE6-4342-B048-85BDC9FD1C3A}</a:tableStyleId>
              </a:tblPr>
              <a:tblGrid>
                <a:gridCol w="2773593">
                  <a:extLst>
                    <a:ext uri="{9D8B030D-6E8A-4147-A177-3AD203B41FA5}">
                      <a16:colId xmlns:a16="http://schemas.microsoft.com/office/drawing/2014/main" val="80755768"/>
                    </a:ext>
                  </a:extLst>
                </a:gridCol>
              </a:tblGrid>
              <a:tr h="936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1" name="Tabel 10">
            <a:extLst>
              <a:ext uri="{FF2B5EF4-FFF2-40B4-BE49-F238E27FC236}">
                <a16:creationId xmlns:a16="http://schemas.microsoft.com/office/drawing/2014/main" id="{6FDE6298-2434-683A-389E-CFD5F040B5E8}"/>
              </a:ext>
            </a:extLst>
          </p:cNvPr>
          <p:cNvGraphicFramePr>
            <a:graphicFrameLocks noGrp="1"/>
          </p:cNvGraphicFramePr>
          <p:nvPr>
            <p:extLst>
              <p:ext uri="{D42A27DB-BD31-4B8C-83A1-F6EECF244321}">
                <p14:modId xmlns:p14="http://schemas.microsoft.com/office/powerpoint/2010/main" val="2270893024"/>
              </p:ext>
            </p:extLst>
          </p:nvPr>
        </p:nvGraphicFramePr>
        <p:xfrm>
          <a:off x="5987627" y="3079035"/>
          <a:ext cx="2773593" cy="936000"/>
        </p:xfrm>
        <a:graphic>
          <a:graphicData uri="http://schemas.openxmlformats.org/drawingml/2006/table">
            <a:tbl>
              <a:tblPr firstRow="1" bandRow="1">
                <a:tableStyleId>{5C22544A-7EE6-4342-B048-85BDC9FD1C3A}</a:tableStyleId>
              </a:tblPr>
              <a:tblGrid>
                <a:gridCol w="554719">
                  <a:extLst>
                    <a:ext uri="{9D8B030D-6E8A-4147-A177-3AD203B41FA5}">
                      <a16:colId xmlns:a16="http://schemas.microsoft.com/office/drawing/2014/main" val="80755768"/>
                    </a:ext>
                  </a:extLst>
                </a:gridCol>
                <a:gridCol w="554718">
                  <a:extLst>
                    <a:ext uri="{9D8B030D-6E8A-4147-A177-3AD203B41FA5}">
                      <a16:colId xmlns:a16="http://schemas.microsoft.com/office/drawing/2014/main" val="698402254"/>
                    </a:ext>
                  </a:extLst>
                </a:gridCol>
                <a:gridCol w="554719">
                  <a:extLst>
                    <a:ext uri="{9D8B030D-6E8A-4147-A177-3AD203B41FA5}">
                      <a16:colId xmlns:a16="http://schemas.microsoft.com/office/drawing/2014/main" val="3544162417"/>
                    </a:ext>
                  </a:extLst>
                </a:gridCol>
                <a:gridCol w="554718">
                  <a:extLst>
                    <a:ext uri="{9D8B030D-6E8A-4147-A177-3AD203B41FA5}">
                      <a16:colId xmlns:a16="http://schemas.microsoft.com/office/drawing/2014/main" val="1465265715"/>
                    </a:ext>
                  </a:extLst>
                </a:gridCol>
                <a:gridCol w="554719">
                  <a:extLst>
                    <a:ext uri="{9D8B030D-6E8A-4147-A177-3AD203B41FA5}">
                      <a16:colId xmlns:a16="http://schemas.microsoft.com/office/drawing/2014/main" val="4269321910"/>
                    </a:ext>
                  </a:extLst>
                </a:gridCol>
              </a:tblGrid>
              <a:tr h="936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2" name="Tabel 11">
            <a:extLst>
              <a:ext uri="{FF2B5EF4-FFF2-40B4-BE49-F238E27FC236}">
                <a16:creationId xmlns:a16="http://schemas.microsoft.com/office/drawing/2014/main" id="{D315F7D0-F003-68E8-A85F-02635B4ED935}"/>
              </a:ext>
            </a:extLst>
          </p:cNvPr>
          <p:cNvGraphicFramePr>
            <a:graphicFrameLocks noGrp="1"/>
          </p:cNvGraphicFramePr>
          <p:nvPr>
            <p:extLst>
              <p:ext uri="{D42A27DB-BD31-4B8C-83A1-F6EECF244321}">
                <p14:modId xmlns:p14="http://schemas.microsoft.com/office/powerpoint/2010/main" val="732614629"/>
              </p:ext>
            </p:extLst>
          </p:nvPr>
        </p:nvGraphicFramePr>
        <p:xfrm>
          <a:off x="8932632" y="3079035"/>
          <a:ext cx="2773593" cy="936000"/>
        </p:xfrm>
        <a:graphic>
          <a:graphicData uri="http://schemas.openxmlformats.org/drawingml/2006/table">
            <a:tbl>
              <a:tblPr firstRow="1" bandRow="1">
                <a:tableStyleId>{5C22544A-7EE6-4342-B048-85BDC9FD1C3A}</a:tableStyleId>
              </a:tblPr>
              <a:tblGrid>
                <a:gridCol w="554719">
                  <a:extLst>
                    <a:ext uri="{9D8B030D-6E8A-4147-A177-3AD203B41FA5}">
                      <a16:colId xmlns:a16="http://schemas.microsoft.com/office/drawing/2014/main" val="80755768"/>
                    </a:ext>
                  </a:extLst>
                </a:gridCol>
                <a:gridCol w="554718">
                  <a:extLst>
                    <a:ext uri="{9D8B030D-6E8A-4147-A177-3AD203B41FA5}">
                      <a16:colId xmlns:a16="http://schemas.microsoft.com/office/drawing/2014/main" val="698402254"/>
                    </a:ext>
                  </a:extLst>
                </a:gridCol>
                <a:gridCol w="554719">
                  <a:extLst>
                    <a:ext uri="{9D8B030D-6E8A-4147-A177-3AD203B41FA5}">
                      <a16:colId xmlns:a16="http://schemas.microsoft.com/office/drawing/2014/main" val="3544162417"/>
                    </a:ext>
                  </a:extLst>
                </a:gridCol>
                <a:gridCol w="554718">
                  <a:extLst>
                    <a:ext uri="{9D8B030D-6E8A-4147-A177-3AD203B41FA5}">
                      <a16:colId xmlns:a16="http://schemas.microsoft.com/office/drawing/2014/main" val="1465265715"/>
                    </a:ext>
                  </a:extLst>
                </a:gridCol>
                <a:gridCol w="554719">
                  <a:extLst>
                    <a:ext uri="{9D8B030D-6E8A-4147-A177-3AD203B41FA5}">
                      <a16:colId xmlns:a16="http://schemas.microsoft.com/office/drawing/2014/main" val="4269321910"/>
                    </a:ext>
                  </a:extLst>
                </a:gridCol>
              </a:tblGrid>
              <a:tr h="936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38100"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38100"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sp>
        <p:nvSpPr>
          <p:cNvPr id="15" name="Rechthoek 14">
            <a:extLst>
              <a:ext uri="{FF2B5EF4-FFF2-40B4-BE49-F238E27FC236}">
                <a16:creationId xmlns:a16="http://schemas.microsoft.com/office/drawing/2014/main" id="{BAEFC8AB-9403-4C61-3A1D-2ED5C4B2B001}"/>
              </a:ext>
            </a:extLst>
          </p:cNvPr>
          <p:cNvSpPr/>
          <p:nvPr/>
        </p:nvSpPr>
        <p:spPr>
          <a:xfrm>
            <a:off x="6020683" y="3111157"/>
            <a:ext cx="504000" cy="864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54DFFF3-F68A-DD47-4E7D-6A057C7F9C50}"/>
              </a:ext>
            </a:extLst>
          </p:cNvPr>
          <p:cNvSpPr/>
          <p:nvPr/>
        </p:nvSpPr>
        <p:spPr>
          <a:xfrm>
            <a:off x="6567043" y="3111157"/>
            <a:ext cx="504000" cy="864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18" name="Rechthoek 17">
            <a:extLst>
              <a:ext uri="{FF2B5EF4-FFF2-40B4-BE49-F238E27FC236}">
                <a16:creationId xmlns:a16="http://schemas.microsoft.com/office/drawing/2014/main" id="{F379F397-C49A-E13B-01AF-CAFE455AA8FF}"/>
              </a:ext>
            </a:extLst>
          </p:cNvPr>
          <p:cNvSpPr/>
          <p:nvPr/>
        </p:nvSpPr>
        <p:spPr>
          <a:xfrm>
            <a:off x="7113403" y="3111157"/>
            <a:ext cx="504000" cy="864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9" name="Rechthoek 18">
            <a:extLst>
              <a:ext uri="{FF2B5EF4-FFF2-40B4-BE49-F238E27FC236}">
                <a16:creationId xmlns:a16="http://schemas.microsoft.com/office/drawing/2014/main" id="{2E39C06F-F6DC-D525-0216-E3D3F260C66A}"/>
              </a:ext>
            </a:extLst>
          </p:cNvPr>
          <p:cNvSpPr/>
          <p:nvPr/>
        </p:nvSpPr>
        <p:spPr>
          <a:xfrm>
            <a:off x="7685311" y="3111157"/>
            <a:ext cx="504000" cy="864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0" name="Rechthoek 19">
            <a:extLst>
              <a:ext uri="{FF2B5EF4-FFF2-40B4-BE49-F238E27FC236}">
                <a16:creationId xmlns:a16="http://schemas.microsoft.com/office/drawing/2014/main" id="{F2E2C2F8-22D6-9097-8860-65DD1AE5C251}"/>
              </a:ext>
            </a:extLst>
          </p:cNvPr>
          <p:cNvSpPr/>
          <p:nvPr/>
        </p:nvSpPr>
        <p:spPr>
          <a:xfrm>
            <a:off x="8231222" y="3115459"/>
            <a:ext cx="504000" cy="864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6" name="Groep 25">
            <a:extLst>
              <a:ext uri="{FF2B5EF4-FFF2-40B4-BE49-F238E27FC236}">
                <a16:creationId xmlns:a16="http://schemas.microsoft.com/office/drawing/2014/main" id="{C84FC68A-7505-CBAE-3B8E-88005CFA6797}"/>
              </a:ext>
            </a:extLst>
          </p:cNvPr>
          <p:cNvGrpSpPr/>
          <p:nvPr/>
        </p:nvGrpSpPr>
        <p:grpSpPr>
          <a:xfrm>
            <a:off x="8962158" y="3111157"/>
            <a:ext cx="2714539" cy="868302"/>
            <a:chOff x="6173083" y="3263557"/>
            <a:chExt cx="2714539" cy="868302"/>
          </a:xfrm>
        </p:grpSpPr>
        <p:sp>
          <p:nvSpPr>
            <p:cNvPr id="21" name="Rechthoek 20">
              <a:extLst>
                <a:ext uri="{FF2B5EF4-FFF2-40B4-BE49-F238E27FC236}">
                  <a16:creationId xmlns:a16="http://schemas.microsoft.com/office/drawing/2014/main" id="{E8E829B4-0D70-245A-0677-C5BB29DCC31C}"/>
                </a:ext>
              </a:extLst>
            </p:cNvPr>
            <p:cNvSpPr/>
            <p:nvPr/>
          </p:nvSpPr>
          <p:spPr>
            <a:xfrm>
              <a:off x="6173083" y="3263557"/>
              <a:ext cx="504000" cy="864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2" name="Rechthoek 21">
              <a:extLst>
                <a:ext uri="{FF2B5EF4-FFF2-40B4-BE49-F238E27FC236}">
                  <a16:creationId xmlns:a16="http://schemas.microsoft.com/office/drawing/2014/main" id="{B3596EA5-3E94-D5E0-325F-9893786E161A}"/>
                </a:ext>
              </a:extLst>
            </p:cNvPr>
            <p:cNvSpPr/>
            <p:nvPr/>
          </p:nvSpPr>
          <p:spPr>
            <a:xfrm>
              <a:off x="6719443" y="3263557"/>
              <a:ext cx="504000" cy="864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3" name="Rechthoek 22">
              <a:extLst>
                <a:ext uri="{FF2B5EF4-FFF2-40B4-BE49-F238E27FC236}">
                  <a16:creationId xmlns:a16="http://schemas.microsoft.com/office/drawing/2014/main" id="{E033E438-193C-217A-F35A-2B0C9DC300C9}"/>
                </a:ext>
              </a:extLst>
            </p:cNvPr>
            <p:cNvSpPr/>
            <p:nvPr/>
          </p:nvSpPr>
          <p:spPr>
            <a:xfrm>
              <a:off x="7265803" y="3263557"/>
              <a:ext cx="504000" cy="864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4" name="Rechthoek 23">
              <a:extLst>
                <a:ext uri="{FF2B5EF4-FFF2-40B4-BE49-F238E27FC236}">
                  <a16:creationId xmlns:a16="http://schemas.microsoft.com/office/drawing/2014/main" id="{97316CC1-84C6-4106-270F-2B412FDF9D5C}"/>
                </a:ext>
              </a:extLst>
            </p:cNvPr>
            <p:cNvSpPr/>
            <p:nvPr/>
          </p:nvSpPr>
          <p:spPr>
            <a:xfrm>
              <a:off x="7837711" y="3263557"/>
              <a:ext cx="504000" cy="864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5" name="Rechthoek 24">
              <a:extLst>
                <a:ext uri="{FF2B5EF4-FFF2-40B4-BE49-F238E27FC236}">
                  <a16:creationId xmlns:a16="http://schemas.microsoft.com/office/drawing/2014/main" id="{11829BA7-25A6-0943-60D3-115514FE1082}"/>
                </a:ext>
              </a:extLst>
            </p:cNvPr>
            <p:cNvSpPr/>
            <p:nvPr/>
          </p:nvSpPr>
          <p:spPr>
            <a:xfrm>
              <a:off x="8383622" y="3267859"/>
              <a:ext cx="504000" cy="864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sp>
        <p:nvSpPr>
          <p:cNvPr id="9" name="Tijdelijke aanduiding voor inhoud 2">
            <a:extLst>
              <a:ext uri="{FF2B5EF4-FFF2-40B4-BE49-F238E27FC236}">
                <a16:creationId xmlns:a16="http://schemas.microsoft.com/office/drawing/2014/main" id="{17677BA7-ED39-3018-7E57-47C9B80E6AFB}"/>
              </a:ext>
            </a:extLst>
          </p:cNvPr>
          <p:cNvSpPr txBox="1">
            <a:spLocks/>
          </p:cNvSpPr>
          <p:nvPr/>
        </p:nvSpPr>
        <p:spPr>
          <a:xfrm>
            <a:off x="433478" y="4608159"/>
            <a:ext cx="4391787" cy="5232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nl-NL" sz="3200" b="0" dirty="0">
                <a:latin typeface="Calibri Light"/>
                <a:cs typeface="Calibri Light" panose="020F0302020204030204" pitchFamily="34" charset="0"/>
              </a:rPr>
              <a:t>dus</a:t>
            </a:r>
            <a:r>
              <a:rPr lang="nl-NL" sz="3200" b="0" dirty="0">
                <a:solidFill>
                  <a:srgbClr val="3CB497"/>
                </a:solidFill>
                <a:latin typeface="Calibri Light"/>
                <a:cs typeface="Calibri Light" panose="020F0302020204030204" pitchFamily="34" charset="0"/>
              </a:rPr>
              <a:t>   .   keer </a:t>
            </a:r>
            <a:r>
              <a:rPr lang="nl-NL" sz="3200" b="0" dirty="0">
                <a:latin typeface="Calibri Light"/>
                <a:cs typeface="Calibri Light" panose="020F0302020204030204" pitchFamily="34" charset="0"/>
              </a:rPr>
              <a:t>in </a:t>
            </a:r>
            <a:r>
              <a:rPr lang="nl-NL" sz="3200" b="0" dirty="0">
                <a:solidFill>
                  <a:schemeClr val="accent1"/>
                </a:solidFill>
                <a:latin typeface="Calibri Light"/>
                <a:cs typeface="Calibri Light" panose="020F0302020204030204" pitchFamily="34" charset="0"/>
              </a:rPr>
              <a:t>2 gehelen.</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AlternateContent xmlns:mc="http://schemas.openxmlformats.org/markup-compatibility/2006" xmlns:a14="http://schemas.microsoft.com/office/drawing/2010/main">
        <mc:Choice Requires="a14">
          <p:sp>
            <p:nvSpPr>
              <p:cNvPr id="16" name="Tijdelijke aanduiding voor inhoud 2">
                <a:extLst>
                  <a:ext uri="{FF2B5EF4-FFF2-40B4-BE49-F238E27FC236}">
                    <a16:creationId xmlns:a16="http://schemas.microsoft.com/office/drawing/2014/main" id="{4B6A7636-DC3D-80C7-82CE-A0FB4FBD1169}"/>
                  </a:ext>
                </a:extLst>
              </p:cNvPr>
              <p:cNvSpPr txBox="1">
                <a:spLocks/>
              </p:cNvSpPr>
              <p:nvPr/>
            </p:nvSpPr>
            <p:spPr>
              <a:xfrm>
                <a:off x="116787" y="3851991"/>
                <a:ext cx="4391788" cy="684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5</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r>
                  <a:rPr lang="nl-NL" sz="3200" b="0" dirty="0">
                    <a:solidFill>
                      <a:schemeClr val="accent1"/>
                    </a:solidFill>
                    <a:latin typeface="Calibri Light"/>
                    <a:cs typeface="Calibri Light" panose="020F0302020204030204" pitchFamily="34" charset="0"/>
                  </a:rPr>
                  <a:t>,</a:t>
                </a:r>
                <a:endParaRPr lang="nl-BE" sz="3200" b="0" dirty="0">
                  <a:solidFill>
                    <a:schemeClr val="accent1"/>
                  </a:solidFill>
                  <a:latin typeface="Calibri Light"/>
                  <a:cs typeface="Calibri Light" panose="020F0302020204030204" pitchFamily="34" charset="0"/>
                </a:endParaRPr>
              </a:p>
            </p:txBody>
          </p:sp>
        </mc:Choice>
        <mc:Fallback xmlns="">
          <p:sp>
            <p:nvSpPr>
              <p:cNvPr id="16" name="Tijdelijke aanduiding voor inhoud 2">
                <a:extLst>
                  <a:ext uri="{FF2B5EF4-FFF2-40B4-BE49-F238E27FC236}">
                    <a16:creationId xmlns:a16="http://schemas.microsoft.com/office/drawing/2014/main" id="{4B6A7636-DC3D-80C7-82CE-A0FB4FBD1169}"/>
                  </a:ext>
                </a:extLst>
              </p:cNvPr>
              <p:cNvSpPr txBox="1">
                <a:spLocks noRot="1" noChangeAspect="1" noMove="1" noResize="1" noEditPoints="1" noAdjustHandles="1" noChangeArrowheads="1" noChangeShapeType="1" noTextEdit="1"/>
              </p:cNvSpPr>
              <p:nvPr/>
            </p:nvSpPr>
            <p:spPr>
              <a:xfrm>
                <a:off x="116787" y="3851991"/>
                <a:ext cx="4391788" cy="684000"/>
              </a:xfrm>
              <a:prstGeom prst="rect">
                <a:avLst/>
              </a:prstGeom>
              <a:blipFill>
                <a:blip r:embed="rId7"/>
                <a:stretch>
                  <a:fillRect t="-3571" b="-22321"/>
                </a:stretch>
              </a:blipFill>
            </p:spPr>
            <p:txBody>
              <a:bodyPr/>
              <a:lstStyle/>
              <a:p>
                <a:r>
                  <a:rPr lang="nl-BE">
                    <a:noFill/>
                  </a:rPr>
                  <a:t> </a:t>
                </a:r>
              </a:p>
            </p:txBody>
          </p:sp>
        </mc:Fallback>
      </mc:AlternateContent>
      <p:sp>
        <p:nvSpPr>
          <p:cNvPr id="28" name="Tekstvak 27">
            <a:extLst>
              <a:ext uri="{FF2B5EF4-FFF2-40B4-BE49-F238E27FC236}">
                <a16:creationId xmlns:a16="http://schemas.microsoft.com/office/drawing/2014/main" id="{11C251E0-EDCA-95F8-CBEA-9EF0B06CFE9A}"/>
              </a:ext>
            </a:extLst>
          </p:cNvPr>
          <p:cNvSpPr txBox="1"/>
          <p:nvPr/>
        </p:nvSpPr>
        <p:spPr>
          <a:xfrm>
            <a:off x="1082967" y="3953603"/>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dirty="0">
                <a:solidFill>
                  <a:schemeClr val="accent3"/>
                </a:solidFill>
                <a:latin typeface="Calibri Light"/>
              </a:rPr>
              <a:t>5</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29" name="Tekstvak 28">
            <a:extLst>
              <a:ext uri="{FF2B5EF4-FFF2-40B4-BE49-F238E27FC236}">
                <a16:creationId xmlns:a16="http://schemas.microsoft.com/office/drawing/2014/main" id="{0700536F-7623-4FD1-19EB-4E1592AA0E34}"/>
              </a:ext>
            </a:extLst>
          </p:cNvPr>
          <p:cNvSpPr txBox="1"/>
          <p:nvPr/>
        </p:nvSpPr>
        <p:spPr>
          <a:xfrm>
            <a:off x="1079006" y="4589735"/>
            <a:ext cx="612000"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dirty="0">
                <a:solidFill>
                  <a:schemeClr val="accent3"/>
                </a:solidFill>
                <a:latin typeface="Calibri Light"/>
              </a:rPr>
              <a:t>10</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27" name="Rechthoek 26">
            <a:extLst>
              <a:ext uri="{FF2B5EF4-FFF2-40B4-BE49-F238E27FC236}">
                <a16:creationId xmlns:a16="http://schemas.microsoft.com/office/drawing/2014/main" id="{E403F2CD-E9FA-F293-8C0C-16A54051D85E}"/>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35" name="Titel 7">
            <a:extLst>
              <a:ext uri="{FF2B5EF4-FFF2-40B4-BE49-F238E27FC236}">
                <a16:creationId xmlns:a16="http://schemas.microsoft.com/office/drawing/2014/main" id="{7EBF9D91-29AD-0720-CA8C-7279AE3FA52A}"/>
              </a:ext>
            </a:extLst>
          </p:cNvPr>
          <p:cNvSpPr>
            <a:spLocks noGrp="1"/>
          </p:cNvSpPr>
          <p:nvPr>
            <p:ph type="title"/>
          </p:nvPr>
        </p:nvSpPr>
        <p:spPr>
          <a:xfrm>
            <a:off x="658814" y="612000"/>
            <a:ext cx="6467543" cy="684000"/>
          </a:xfrm>
        </p:spPr>
        <p:txBody>
          <a:bodyPr/>
          <a:lstStyle/>
          <a:p>
            <a:r>
              <a:rPr lang="nl-BE" dirty="0"/>
              <a:t>1. Het deeltal is geen breuk</a:t>
            </a:r>
          </a:p>
        </p:txBody>
      </p:sp>
    </p:spTree>
    <p:extLst>
      <p:ext uri="{BB962C8B-B14F-4D97-AF65-F5344CB8AC3E}">
        <p14:creationId xmlns:p14="http://schemas.microsoft.com/office/powerpoint/2010/main" val="3053327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4" grpId="0"/>
      <p:bldP spid="15" grpId="0" animBg="1"/>
      <p:bldP spid="17" grpId="0" animBg="1"/>
      <p:bldP spid="18" grpId="0" animBg="1"/>
      <p:bldP spid="19" grpId="0" animBg="1"/>
      <p:bldP spid="20" grpId="0" animBg="1"/>
      <p:bldP spid="9" grpId="0"/>
      <p:bldP spid="16" grpId="0"/>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40682-969E-D5A8-B702-6F1CE52C60D1}"/>
            </a:ext>
          </a:extLst>
        </p:cNvPr>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46C6999F-2EA0-3AB5-6AAF-94A37134980B}"/>
              </a:ext>
            </a:extLst>
          </p:cNvPr>
          <p:cNvSpPr>
            <a:spLocks noGrp="1"/>
          </p:cNvSpPr>
          <p:nvPr>
            <p:ph type="sldNum" sz="quarter" idx="12"/>
          </p:nvPr>
        </p:nvSpPr>
        <p:spPr/>
        <p:txBody>
          <a:bodyPr/>
          <a:lstStyle/>
          <a:p>
            <a:fld id="{FF88DA20-ED00-471C-9170-60F590CB400A}" type="slidenum">
              <a:rPr lang="nl-BE" smtClean="0"/>
              <a:t>12</a:t>
            </a:fld>
            <a:endParaRPr lang="nl-BE"/>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B1B361E5-9478-65D0-009E-D2AFECE82560}"/>
                  </a:ext>
                </a:extLst>
              </p:cNvPr>
              <p:cNvSpPr txBox="1"/>
              <p:nvPr/>
            </p:nvSpPr>
            <p:spPr>
              <a:xfrm>
                <a:off x="553278" y="1406399"/>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5</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3</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 name="Tekstvak 2">
                <a:extLst>
                  <a:ext uri="{FF2B5EF4-FFF2-40B4-BE49-F238E27FC236}">
                    <a16:creationId xmlns:a16="http://schemas.microsoft.com/office/drawing/2014/main" id="{B1B361E5-9478-65D0-009E-D2AFECE82560}"/>
                  </a:ext>
                </a:extLst>
              </p:cNvPr>
              <p:cNvSpPr txBox="1">
                <a:spLocks noRot="1" noChangeAspect="1" noMove="1" noResize="1" noEditPoints="1" noAdjustHandles="1" noChangeArrowheads="1" noChangeShapeType="1" noTextEdit="1"/>
              </p:cNvSpPr>
              <p:nvPr/>
            </p:nvSpPr>
            <p:spPr>
              <a:xfrm>
                <a:off x="553278" y="1406399"/>
                <a:ext cx="1663457" cy="877484"/>
              </a:xfrm>
              <a:prstGeom prst="rect">
                <a:avLst/>
              </a:prstGeom>
              <a:blipFill>
                <a:blip r:embed="rId2"/>
                <a:stretch>
                  <a:fillRect l="-11355" r="-293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0D6E30F2-D782-2068-FBCB-0C98383E8FFC}"/>
                  </a:ext>
                </a:extLst>
              </p:cNvPr>
              <p:cNvSpPr txBox="1"/>
              <p:nvPr/>
            </p:nvSpPr>
            <p:spPr>
              <a:xfrm>
                <a:off x="6438679" y="1497851"/>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3</m:t>
                        </m:r>
                      </m:den>
                    </m:f>
                  </m:oMath>
                </a14:m>
                <a:r>
                  <a:rPr lang="nl-BE" sz="2400" dirty="0"/>
                  <a:t> in </a:t>
                </a:r>
                <a:r>
                  <a:rPr lang="nl-BE" sz="2400" dirty="0">
                    <a:solidFill>
                      <a:schemeClr val="accent1"/>
                    </a:solidFill>
                  </a:rPr>
                  <a:t>5</a:t>
                </a:r>
                <a:r>
                  <a:rPr lang="nl-BE" sz="2400" dirty="0"/>
                  <a:t> ?</a:t>
                </a:r>
                <a:endParaRPr lang="nl-BE" dirty="0"/>
              </a:p>
            </p:txBody>
          </p:sp>
        </mc:Choice>
        <mc:Fallback xmlns="">
          <p:sp>
            <p:nvSpPr>
              <p:cNvPr id="5" name="Tekstvak 4">
                <a:extLst>
                  <a:ext uri="{FF2B5EF4-FFF2-40B4-BE49-F238E27FC236}">
                    <a16:creationId xmlns:a16="http://schemas.microsoft.com/office/drawing/2014/main" id="{0D6E30F2-D782-2068-FBCB-0C98383E8FFC}"/>
                  </a:ext>
                </a:extLst>
              </p:cNvPr>
              <p:cNvSpPr txBox="1">
                <a:spLocks noRot="1" noChangeAspect="1" noMove="1" noResize="1" noEditPoints="1" noAdjustHandles="1" noChangeArrowheads="1" noChangeShapeType="1" noTextEdit="1"/>
              </p:cNvSpPr>
              <p:nvPr/>
            </p:nvSpPr>
            <p:spPr>
              <a:xfrm>
                <a:off x="6438679" y="1497851"/>
                <a:ext cx="3938696" cy="615746"/>
              </a:xfrm>
              <a:prstGeom prst="rect">
                <a:avLst/>
              </a:prstGeom>
              <a:blipFill>
                <a:blip r:embed="rId3"/>
                <a:stretch>
                  <a:fillRect l="-2322" b="-9901"/>
                </a:stretch>
              </a:blipFill>
            </p:spPr>
            <p:txBody>
              <a:bodyPr/>
              <a:lstStyle/>
              <a:p>
                <a:r>
                  <a:rPr lang="nl-BE">
                    <a:noFill/>
                  </a:rPr>
                  <a:t> </a:t>
                </a:r>
              </a:p>
            </p:txBody>
          </p:sp>
        </mc:Fallback>
      </mc:AlternateContent>
      <p:pic>
        <p:nvPicPr>
          <p:cNvPr id="6" name="Afbeelding 5" descr="Afbeelding met clipart, tekenfilm&#10;&#10;Automatisch gegenereerde beschrijving">
            <a:extLst>
              <a:ext uri="{FF2B5EF4-FFF2-40B4-BE49-F238E27FC236}">
                <a16:creationId xmlns:a16="http://schemas.microsoft.com/office/drawing/2014/main" id="{D5ECADA5-C13B-5468-FB9C-188DA51B8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235" y="1112059"/>
            <a:ext cx="1166638" cy="1166638"/>
          </a:xfrm>
          <a:prstGeom prst="rect">
            <a:avLst/>
          </a:prstGeom>
        </p:spPr>
      </p:pic>
      <p:pic>
        <p:nvPicPr>
          <p:cNvPr id="7" name="Afbeelding 6" descr="Afbeelding met Kleurrijkheid, schermopname, ontwerp&#10;&#10;Automatisch gegenereerde beschrijving">
            <a:extLst>
              <a:ext uri="{FF2B5EF4-FFF2-40B4-BE49-F238E27FC236}">
                <a16:creationId xmlns:a16="http://schemas.microsoft.com/office/drawing/2014/main" id="{8633A7A7-9064-CF44-2ABC-A0D84912B5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6857" y="3006008"/>
            <a:ext cx="845983" cy="845983"/>
          </a:xfrm>
          <a:prstGeom prst="rect">
            <a:avLst/>
          </a:prstGeom>
        </p:spPr>
      </p:pic>
      <p:sp>
        <p:nvSpPr>
          <p:cNvPr id="13" name="Tekstvak 12">
            <a:extLst>
              <a:ext uri="{FF2B5EF4-FFF2-40B4-BE49-F238E27FC236}">
                <a16:creationId xmlns:a16="http://schemas.microsoft.com/office/drawing/2014/main" id="{9CAB3CF0-E213-DCEA-0E1C-1A5E08AF05A2}"/>
              </a:ext>
            </a:extLst>
          </p:cNvPr>
          <p:cNvSpPr txBox="1"/>
          <p:nvPr/>
        </p:nvSpPr>
        <p:spPr>
          <a:xfrm>
            <a:off x="1736035" y="1528979"/>
            <a:ext cx="644506" cy="646331"/>
          </a:xfrm>
          <a:prstGeom prst="rect">
            <a:avLst/>
          </a:prstGeom>
          <a:solidFill>
            <a:schemeClr val="bg1"/>
          </a:solidFill>
        </p:spPr>
        <p:txBody>
          <a:bodyPr wrap="square" rtlCol="0">
            <a:spAutoFit/>
          </a:bodyPr>
          <a:lstStyle/>
          <a:p>
            <a:r>
              <a:rPr lang="nl-BE" sz="3600" b="1" dirty="0">
                <a:solidFill>
                  <a:schemeClr val="accent3"/>
                </a:solidFill>
              </a:rPr>
              <a:t>15</a:t>
            </a:r>
          </a:p>
        </p:txBody>
      </p:sp>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4BF7494F-B160-7765-FD06-1A6173357246}"/>
                  </a:ext>
                </a:extLst>
              </p:cNvPr>
              <p:cNvSpPr txBox="1"/>
              <p:nvPr/>
            </p:nvSpPr>
            <p:spPr>
              <a:xfrm>
                <a:off x="1114248" y="2350014"/>
                <a:ext cx="2752902" cy="622222"/>
              </a:xfrm>
              <a:prstGeom prst="rect">
                <a:avLst/>
              </a:prstGeom>
              <a:noFill/>
            </p:spPr>
            <p:txBody>
              <a:bodyPr wrap="square" rtlCol="0">
                <a:spAutoFit/>
              </a:bodyPr>
              <a:lstStyle/>
              <a:p>
                <a:r>
                  <a:rPr lang="nl-BE" sz="2400" dirty="0"/>
                  <a:t>want</a:t>
                </a:r>
                <a:r>
                  <a:rPr lang="nl-BE" sz="2400" b="1" dirty="0">
                    <a:solidFill>
                      <a:schemeClr val="accent3"/>
                    </a:solidFill>
                  </a:rPr>
                  <a:t> 15 x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3</m:t>
                        </m:r>
                      </m:den>
                    </m:f>
                  </m:oMath>
                </a14:m>
                <a:r>
                  <a:rPr lang="nl-BE" sz="2400" dirty="0"/>
                  <a:t> = </a:t>
                </a:r>
                <a14:m>
                  <m:oMath xmlns:m="http://schemas.openxmlformats.org/officeDocument/2006/math">
                    <m:f>
                      <m:fPr>
                        <m:ctrlPr>
                          <a:rPr lang="nl-BE" sz="2400" i="1" smtClean="0">
                            <a:solidFill>
                              <a:schemeClr val="tx1"/>
                            </a:solidFill>
                            <a:latin typeface="Cambria Math" panose="02040503050406030204" pitchFamily="18" charset="0"/>
                          </a:rPr>
                        </m:ctrlPr>
                      </m:fPr>
                      <m:num>
                        <m:r>
                          <a:rPr lang="nl-BE" sz="2400" b="0" i="1" smtClean="0">
                            <a:solidFill>
                              <a:schemeClr val="tx1"/>
                            </a:solidFill>
                            <a:latin typeface="Cambria Math" panose="02040503050406030204" pitchFamily="18" charset="0"/>
                          </a:rPr>
                          <m:t>15</m:t>
                        </m:r>
                      </m:num>
                      <m:den>
                        <m:r>
                          <a:rPr lang="nl-BE" sz="2400" b="0" i="1" smtClean="0">
                            <a:solidFill>
                              <a:schemeClr val="tx1"/>
                            </a:solidFill>
                            <a:latin typeface="Cambria Math" panose="02040503050406030204" pitchFamily="18" charset="0"/>
                          </a:rPr>
                          <m:t>3</m:t>
                        </m:r>
                      </m:den>
                    </m:f>
                  </m:oMath>
                </a14:m>
                <a:r>
                  <a:rPr lang="nl-BE" sz="2400" dirty="0"/>
                  <a:t> = </a:t>
                </a:r>
                <a:r>
                  <a:rPr lang="nl-BE" sz="2400" dirty="0">
                    <a:solidFill>
                      <a:schemeClr val="accent1"/>
                    </a:solidFill>
                  </a:rPr>
                  <a:t>5</a:t>
                </a:r>
                <a:r>
                  <a:rPr lang="nl-BE" sz="2400" dirty="0"/>
                  <a:t>.</a:t>
                </a:r>
                <a:endParaRPr lang="nl-BE" dirty="0"/>
              </a:p>
            </p:txBody>
          </p:sp>
        </mc:Choice>
        <mc:Fallback xmlns="">
          <p:sp>
            <p:nvSpPr>
              <p:cNvPr id="14" name="Tekstvak 13">
                <a:extLst>
                  <a:ext uri="{FF2B5EF4-FFF2-40B4-BE49-F238E27FC236}">
                    <a16:creationId xmlns:a16="http://schemas.microsoft.com/office/drawing/2014/main" id="{4BF7494F-B160-7765-FD06-1A6173357246}"/>
                  </a:ext>
                </a:extLst>
              </p:cNvPr>
              <p:cNvSpPr txBox="1">
                <a:spLocks noRot="1" noChangeAspect="1" noMove="1" noResize="1" noEditPoints="1" noAdjustHandles="1" noChangeArrowheads="1" noChangeShapeType="1" noTextEdit="1"/>
              </p:cNvSpPr>
              <p:nvPr/>
            </p:nvSpPr>
            <p:spPr>
              <a:xfrm>
                <a:off x="1114248" y="2350014"/>
                <a:ext cx="2752902" cy="622222"/>
              </a:xfrm>
              <a:prstGeom prst="rect">
                <a:avLst/>
              </a:prstGeom>
              <a:blipFill>
                <a:blip r:embed="rId6"/>
                <a:stretch>
                  <a:fillRect l="-3548" b="-9804"/>
                </a:stretch>
              </a:blipFill>
            </p:spPr>
            <p:txBody>
              <a:bodyPr/>
              <a:lstStyle/>
              <a:p>
                <a:r>
                  <a:rPr lang="nl-BE">
                    <a:noFill/>
                  </a:rPr>
                  <a:t> </a:t>
                </a:r>
              </a:p>
            </p:txBody>
          </p:sp>
        </mc:Fallback>
      </mc:AlternateContent>
      <p:graphicFrame>
        <p:nvGraphicFramePr>
          <p:cNvPr id="8" name="Tabel 7">
            <a:extLst>
              <a:ext uri="{FF2B5EF4-FFF2-40B4-BE49-F238E27FC236}">
                <a16:creationId xmlns:a16="http://schemas.microsoft.com/office/drawing/2014/main" id="{CB3149F4-57FA-653E-29FD-573B0B37F1C9}"/>
              </a:ext>
            </a:extLst>
          </p:cNvPr>
          <p:cNvGraphicFramePr>
            <a:graphicFrameLocks noGrp="1"/>
          </p:cNvGraphicFramePr>
          <p:nvPr>
            <p:extLst>
              <p:ext uri="{D42A27DB-BD31-4B8C-83A1-F6EECF244321}">
                <p14:modId xmlns:p14="http://schemas.microsoft.com/office/powerpoint/2010/main" val="1610938902"/>
              </p:ext>
            </p:extLst>
          </p:nvPr>
        </p:nvGraphicFramePr>
        <p:xfrm>
          <a:off x="5734873"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0" name="Tabel 9">
            <a:extLst>
              <a:ext uri="{FF2B5EF4-FFF2-40B4-BE49-F238E27FC236}">
                <a16:creationId xmlns:a16="http://schemas.microsoft.com/office/drawing/2014/main" id="{EA875ECC-D214-D92D-C383-CF9A35A96BF9}"/>
              </a:ext>
            </a:extLst>
          </p:cNvPr>
          <p:cNvGraphicFramePr>
            <a:graphicFrameLocks noGrp="1"/>
          </p:cNvGraphicFramePr>
          <p:nvPr>
            <p:extLst>
              <p:ext uri="{D42A27DB-BD31-4B8C-83A1-F6EECF244321}">
                <p14:modId xmlns:p14="http://schemas.microsoft.com/office/powerpoint/2010/main" val="3378683914"/>
              </p:ext>
            </p:extLst>
          </p:nvPr>
        </p:nvGraphicFramePr>
        <p:xfrm>
          <a:off x="7014917"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1" name="Tabel 10">
            <a:extLst>
              <a:ext uri="{FF2B5EF4-FFF2-40B4-BE49-F238E27FC236}">
                <a16:creationId xmlns:a16="http://schemas.microsoft.com/office/drawing/2014/main" id="{795FBF5A-93A6-9D61-4598-F618348EC8E7}"/>
              </a:ext>
            </a:extLst>
          </p:cNvPr>
          <p:cNvGraphicFramePr>
            <a:graphicFrameLocks noGrp="1"/>
          </p:cNvGraphicFramePr>
          <p:nvPr>
            <p:extLst>
              <p:ext uri="{D42A27DB-BD31-4B8C-83A1-F6EECF244321}">
                <p14:modId xmlns:p14="http://schemas.microsoft.com/office/powerpoint/2010/main" val="3257326311"/>
              </p:ext>
            </p:extLst>
          </p:nvPr>
        </p:nvGraphicFramePr>
        <p:xfrm>
          <a:off x="8294961"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2" name="Tabel 11">
            <a:extLst>
              <a:ext uri="{FF2B5EF4-FFF2-40B4-BE49-F238E27FC236}">
                <a16:creationId xmlns:a16="http://schemas.microsoft.com/office/drawing/2014/main" id="{43E8184C-EFBC-D475-1A18-8852EE18411F}"/>
              </a:ext>
            </a:extLst>
          </p:cNvPr>
          <p:cNvGraphicFramePr>
            <a:graphicFrameLocks noGrp="1"/>
          </p:cNvGraphicFramePr>
          <p:nvPr>
            <p:extLst>
              <p:ext uri="{D42A27DB-BD31-4B8C-83A1-F6EECF244321}">
                <p14:modId xmlns:p14="http://schemas.microsoft.com/office/powerpoint/2010/main" val="589052803"/>
              </p:ext>
            </p:extLst>
          </p:nvPr>
        </p:nvGraphicFramePr>
        <p:xfrm>
          <a:off x="9575005"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5" name="Tabel 14">
            <a:extLst>
              <a:ext uri="{FF2B5EF4-FFF2-40B4-BE49-F238E27FC236}">
                <a16:creationId xmlns:a16="http://schemas.microsoft.com/office/drawing/2014/main" id="{3A1F21F8-00F4-F515-8948-699E056C248A}"/>
              </a:ext>
            </a:extLst>
          </p:cNvPr>
          <p:cNvGraphicFramePr>
            <a:graphicFrameLocks noGrp="1"/>
          </p:cNvGraphicFramePr>
          <p:nvPr>
            <p:extLst>
              <p:ext uri="{D42A27DB-BD31-4B8C-83A1-F6EECF244321}">
                <p14:modId xmlns:p14="http://schemas.microsoft.com/office/powerpoint/2010/main" val="1535194119"/>
              </p:ext>
            </p:extLst>
          </p:nvPr>
        </p:nvGraphicFramePr>
        <p:xfrm>
          <a:off x="10855048"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6" name="Tabel 15">
            <a:extLst>
              <a:ext uri="{FF2B5EF4-FFF2-40B4-BE49-F238E27FC236}">
                <a16:creationId xmlns:a16="http://schemas.microsoft.com/office/drawing/2014/main" id="{2F8C002E-0786-33AA-D300-EF77F98EFC81}"/>
              </a:ext>
            </a:extLst>
          </p:cNvPr>
          <p:cNvGraphicFramePr>
            <a:graphicFrameLocks noGrp="1"/>
          </p:cNvGraphicFramePr>
          <p:nvPr>
            <p:extLst>
              <p:ext uri="{D42A27DB-BD31-4B8C-83A1-F6EECF244321}">
                <p14:modId xmlns:p14="http://schemas.microsoft.com/office/powerpoint/2010/main" val="1213054317"/>
              </p:ext>
            </p:extLst>
          </p:nvPr>
        </p:nvGraphicFramePr>
        <p:xfrm>
          <a:off x="5734873"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66307310"/>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177569001"/>
                  </a:ext>
                </a:extLst>
              </a:tr>
            </a:tbl>
          </a:graphicData>
        </a:graphic>
      </p:graphicFrame>
      <p:graphicFrame>
        <p:nvGraphicFramePr>
          <p:cNvPr id="17" name="Tabel 16">
            <a:extLst>
              <a:ext uri="{FF2B5EF4-FFF2-40B4-BE49-F238E27FC236}">
                <a16:creationId xmlns:a16="http://schemas.microsoft.com/office/drawing/2014/main" id="{2333705D-5D52-0DB6-4852-9220F831FE6B}"/>
              </a:ext>
            </a:extLst>
          </p:cNvPr>
          <p:cNvGraphicFramePr>
            <a:graphicFrameLocks noGrp="1"/>
          </p:cNvGraphicFramePr>
          <p:nvPr>
            <p:extLst>
              <p:ext uri="{D42A27DB-BD31-4B8C-83A1-F6EECF244321}">
                <p14:modId xmlns:p14="http://schemas.microsoft.com/office/powerpoint/2010/main" val="2546090228"/>
              </p:ext>
            </p:extLst>
          </p:nvPr>
        </p:nvGraphicFramePr>
        <p:xfrm>
          <a:off x="7014917"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66307310"/>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177569001"/>
                  </a:ext>
                </a:extLst>
              </a:tr>
            </a:tbl>
          </a:graphicData>
        </a:graphic>
      </p:graphicFrame>
      <p:graphicFrame>
        <p:nvGraphicFramePr>
          <p:cNvPr id="18" name="Tabel 17">
            <a:extLst>
              <a:ext uri="{FF2B5EF4-FFF2-40B4-BE49-F238E27FC236}">
                <a16:creationId xmlns:a16="http://schemas.microsoft.com/office/drawing/2014/main" id="{35626FE1-ED43-2EC6-2456-78559F74FCA9}"/>
              </a:ext>
            </a:extLst>
          </p:cNvPr>
          <p:cNvGraphicFramePr>
            <a:graphicFrameLocks noGrp="1"/>
          </p:cNvGraphicFramePr>
          <p:nvPr>
            <p:extLst>
              <p:ext uri="{D42A27DB-BD31-4B8C-83A1-F6EECF244321}">
                <p14:modId xmlns:p14="http://schemas.microsoft.com/office/powerpoint/2010/main" val="2115284378"/>
              </p:ext>
            </p:extLst>
          </p:nvPr>
        </p:nvGraphicFramePr>
        <p:xfrm>
          <a:off x="8294961"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66307310"/>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177569001"/>
                  </a:ext>
                </a:extLst>
              </a:tr>
            </a:tbl>
          </a:graphicData>
        </a:graphic>
      </p:graphicFrame>
      <p:graphicFrame>
        <p:nvGraphicFramePr>
          <p:cNvPr id="19" name="Tabel 18">
            <a:extLst>
              <a:ext uri="{FF2B5EF4-FFF2-40B4-BE49-F238E27FC236}">
                <a16:creationId xmlns:a16="http://schemas.microsoft.com/office/drawing/2014/main" id="{B9B6780E-25AC-F98F-70F0-CF54E72DF7BF}"/>
              </a:ext>
            </a:extLst>
          </p:cNvPr>
          <p:cNvGraphicFramePr>
            <a:graphicFrameLocks noGrp="1"/>
          </p:cNvGraphicFramePr>
          <p:nvPr>
            <p:extLst>
              <p:ext uri="{D42A27DB-BD31-4B8C-83A1-F6EECF244321}">
                <p14:modId xmlns:p14="http://schemas.microsoft.com/office/powerpoint/2010/main" val="1493843133"/>
              </p:ext>
            </p:extLst>
          </p:nvPr>
        </p:nvGraphicFramePr>
        <p:xfrm>
          <a:off x="9575005"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66307310"/>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177569001"/>
                  </a:ext>
                </a:extLst>
              </a:tr>
            </a:tbl>
          </a:graphicData>
        </a:graphic>
      </p:graphicFrame>
      <p:graphicFrame>
        <p:nvGraphicFramePr>
          <p:cNvPr id="20" name="Tabel 19">
            <a:extLst>
              <a:ext uri="{FF2B5EF4-FFF2-40B4-BE49-F238E27FC236}">
                <a16:creationId xmlns:a16="http://schemas.microsoft.com/office/drawing/2014/main" id="{7608F86E-2F11-49BF-F0FC-FD6F39B75F65}"/>
              </a:ext>
            </a:extLst>
          </p:cNvPr>
          <p:cNvGraphicFramePr>
            <a:graphicFrameLocks noGrp="1"/>
          </p:cNvGraphicFramePr>
          <p:nvPr>
            <p:extLst>
              <p:ext uri="{D42A27DB-BD31-4B8C-83A1-F6EECF244321}">
                <p14:modId xmlns:p14="http://schemas.microsoft.com/office/powerpoint/2010/main" val="3485598813"/>
              </p:ext>
            </p:extLst>
          </p:nvPr>
        </p:nvGraphicFramePr>
        <p:xfrm>
          <a:off x="10855048" y="2771991"/>
          <a:ext cx="1080000" cy="1080000"/>
        </p:xfrm>
        <a:graphic>
          <a:graphicData uri="http://schemas.openxmlformats.org/drawingml/2006/table">
            <a:tbl>
              <a:tblPr firstRow="1" bandRow="1">
                <a:tableStyleId>{5C22544A-7EE6-4342-B048-85BDC9FD1C3A}</a:tableStyleId>
              </a:tblPr>
              <a:tblGrid>
                <a:gridCol w="1080000">
                  <a:extLst>
                    <a:ext uri="{9D8B030D-6E8A-4147-A177-3AD203B41FA5}">
                      <a16:colId xmlns:a16="http://schemas.microsoft.com/office/drawing/2014/main" val="80755768"/>
                    </a:ext>
                  </a:extLst>
                </a:gridCol>
              </a:tblGrid>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381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866307310"/>
                  </a:ext>
                </a:extLst>
              </a:tr>
              <a:tr h="36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38100"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1177569001"/>
                  </a:ext>
                </a:extLst>
              </a:tr>
            </a:tbl>
          </a:graphicData>
        </a:graphic>
      </p:graphicFrame>
      <p:sp>
        <p:nvSpPr>
          <p:cNvPr id="21" name="Rechthoek 20">
            <a:extLst>
              <a:ext uri="{FF2B5EF4-FFF2-40B4-BE49-F238E27FC236}">
                <a16:creationId xmlns:a16="http://schemas.microsoft.com/office/drawing/2014/main" id="{1F179C84-9EFA-BAFC-4800-6FD6BFA81B1F}"/>
              </a:ext>
            </a:extLst>
          </p:cNvPr>
          <p:cNvSpPr/>
          <p:nvPr/>
        </p:nvSpPr>
        <p:spPr>
          <a:xfrm>
            <a:off x="5776196" y="2809711"/>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3" name="Rechthoek 22">
            <a:extLst>
              <a:ext uri="{FF2B5EF4-FFF2-40B4-BE49-F238E27FC236}">
                <a16:creationId xmlns:a16="http://schemas.microsoft.com/office/drawing/2014/main" id="{7940F0C5-B7FB-6419-FC66-ECEB1C427FD0}"/>
              </a:ext>
            </a:extLst>
          </p:cNvPr>
          <p:cNvSpPr/>
          <p:nvPr/>
        </p:nvSpPr>
        <p:spPr>
          <a:xfrm>
            <a:off x="5776196" y="3158991"/>
            <a:ext cx="1008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4" name="Rechthoek 23">
            <a:extLst>
              <a:ext uri="{FF2B5EF4-FFF2-40B4-BE49-F238E27FC236}">
                <a16:creationId xmlns:a16="http://schemas.microsoft.com/office/drawing/2014/main" id="{B8349C42-0758-228D-07EA-4E38E5A3E297}"/>
              </a:ext>
            </a:extLst>
          </p:cNvPr>
          <p:cNvSpPr/>
          <p:nvPr/>
        </p:nvSpPr>
        <p:spPr>
          <a:xfrm>
            <a:off x="5776196" y="3522797"/>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8" name="Groep 27">
            <a:extLst>
              <a:ext uri="{FF2B5EF4-FFF2-40B4-BE49-F238E27FC236}">
                <a16:creationId xmlns:a16="http://schemas.microsoft.com/office/drawing/2014/main" id="{DCE85B45-36EC-4BEB-D105-D083EBDC4071}"/>
              </a:ext>
            </a:extLst>
          </p:cNvPr>
          <p:cNvGrpSpPr/>
          <p:nvPr/>
        </p:nvGrpSpPr>
        <p:grpSpPr>
          <a:xfrm>
            <a:off x="7050917" y="2809711"/>
            <a:ext cx="1008000" cy="1019086"/>
            <a:chOff x="5928596" y="2962111"/>
            <a:chExt cx="1008000" cy="1019086"/>
          </a:xfrm>
        </p:grpSpPr>
        <p:sp>
          <p:nvSpPr>
            <p:cNvPr id="25" name="Rechthoek 24">
              <a:extLst>
                <a:ext uri="{FF2B5EF4-FFF2-40B4-BE49-F238E27FC236}">
                  <a16:creationId xmlns:a16="http://schemas.microsoft.com/office/drawing/2014/main" id="{169ADAB9-DA23-5266-42FD-3ED4A7077E22}"/>
                </a:ext>
              </a:extLst>
            </p:cNvPr>
            <p:cNvSpPr/>
            <p:nvPr/>
          </p:nvSpPr>
          <p:spPr>
            <a:xfrm>
              <a:off x="5928596" y="2962111"/>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6" name="Rechthoek 25">
              <a:extLst>
                <a:ext uri="{FF2B5EF4-FFF2-40B4-BE49-F238E27FC236}">
                  <a16:creationId xmlns:a16="http://schemas.microsoft.com/office/drawing/2014/main" id="{A20D10F5-3075-6B78-6F5C-B6B86EE0A28C}"/>
                </a:ext>
              </a:extLst>
            </p:cNvPr>
            <p:cNvSpPr/>
            <p:nvPr/>
          </p:nvSpPr>
          <p:spPr>
            <a:xfrm>
              <a:off x="5928596" y="3311391"/>
              <a:ext cx="1008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7" name="Rechthoek 26">
              <a:extLst>
                <a:ext uri="{FF2B5EF4-FFF2-40B4-BE49-F238E27FC236}">
                  <a16:creationId xmlns:a16="http://schemas.microsoft.com/office/drawing/2014/main" id="{F0A19CDF-F1AB-F3A1-DD17-004018255AA9}"/>
                </a:ext>
              </a:extLst>
            </p:cNvPr>
            <p:cNvSpPr/>
            <p:nvPr/>
          </p:nvSpPr>
          <p:spPr>
            <a:xfrm>
              <a:off x="5928596" y="3675197"/>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grpSp>
        <p:nvGrpSpPr>
          <p:cNvPr id="29" name="Groep 28">
            <a:extLst>
              <a:ext uri="{FF2B5EF4-FFF2-40B4-BE49-F238E27FC236}">
                <a16:creationId xmlns:a16="http://schemas.microsoft.com/office/drawing/2014/main" id="{38009CBB-3484-5D60-FC8D-6BADC0297A40}"/>
              </a:ext>
            </a:extLst>
          </p:cNvPr>
          <p:cNvGrpSpPr/>
          <p:nvPr/>
        </p:nvGrpSpPr>
        <p:grpSpPr>
          <a:xfrm>
            <a:off x="8330961" y="2809711"/>
            <a:ext cx="1008000" cy="1019086"/>
            <a:chOff x="5928596" y="2962111"/>
            <a:chExt cx="1008000" cy="1019086"/>
          </a:xfrm>
        </p:grpSpPr>
        <p:sp>
          <p:nvSpPr>
            <p:cNvPr id="30" name="Rechthoek 29">
              <a:extLst>
                <a:ext uri="{FF2B5EF4-FFF2-40B4-BE49-F238E27FC236}">
                  <a16:creationId xmlns:a16="http://schemas.microsoft.com/office/drawing/2014/main" id="{C217EA3B-00D6-111C-9DFF-1FFCABF7E00F}"/>
                </a:ext>
              </a:extLst>
            </p:cNvPr>
            <p:cNvSpPr/>
            <p:nvPr/>
          </p:nvSpPr>
          <p:spPr>
            <a:xfrm>
              <a:off x="5928596" y="2962111"/>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1" name="Rechthoek 30">
              <a:extLst>
                <a:ext uri="{FF2B5EF4-FFF2-40B4-BE49-F238E27FC236}">
                  <a16:creationId xmlns:a16="http://schemas.microsoft.com/office/drawing/2014/main" id="{372E5D50-CB9E-8214-014B-150C4813E240}"/>
                </a:ext>
              </a:extLst>
            </p:cNvPr>
            <p:cNvSpPr/>
            <p:nvPr/>
          </p:nvSpPr>
          <p:spPr>
            <a:xfrm>
              <a:off x="5928596" y="3311391"/>
              <a:ext cx="1008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2" name="Rechthoek 31">
              <a:extLst>
                <a:ext uri="{FF2B5EF4-FFF2-40B4-BE49-F238E27FC236}">
                  <a16:creationId xmlns:a16="http://schemas.microsoft.com/office/drawing/2014/main" id="{906A0682-E270-F5EE-BEB8-F05F19250951}"/>
                </a:ext>
              </a:extLst>
            </p:cNvPr>
            <p:cNvSpPr/>
            <p:nvPr/>
          </p:nvSpPr>
          <p:spPr>
            <a:xfrm>
              <a:off x="5928596" y="3675197"/>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grpSp>
        <p:nvGrpSpPr>
          <p:cNvPr id="33" name="Groep 32">
            <a:extLst>
              <a:ext uri="{FF2B5EF4-FFF2-40B4-BE49-F238E27FC236}">
                <a16:creationId xmlns:a16="http://schemas.microsoft.com/office/drawing/2014/main" id="{6599786E-08AB-0C70-3847-4B6E83E9D19D}"/>
              </a:ext>
            </a:extLst>
          </p:cNvPr>
          <p:cNvGrpSpPr/>
          <p:nvPr/>
        </p:nvGrpSpPr>
        <p:grpSpPr>
          <a:xfrm>
            <a:off x="9611005" y="2809711"/>
            <a:ext cx="1008000" cy="1019086"/>
            <a:chOff x="5928596" y="2962111"/>
            <a:chExt cx="1008000" cy="1019086"/>
          </a:xfrm>
        </p:grpSpPr>
        <p:sp>
          <p:nvSpPr>
            <p:cNvPr id="34" name="Rechthoek 33">
              <a:extLst>
                <a:ext uri="{FF2B5EF4-FFF2-40B4-BE49-F238E27FC236}">
                  <a16:creationId xmlns:a16="http://schemas.microsoft.com/office/drawing/2014/main" id="{C71FF21B-B55F-5B69-549A-EDD277F56544}"/>
                </a:ext>
              </a:extLst>
            </p:cNvPr>
            <p:cNvSpPr/>
            <p:nvPr/>
          </p:nvSpPr>
          <p:spPr>
            <a:xfrm>
              <a:off x="5928596" y="2962111"/>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5" name="Rechthoek 34">
              <a:extLst>
                <a:ext uri="{FF2B5EF4-FFF2-40B4-BE49-F238E27FC236}">
                  <a16:creationId xmlns:a16="http://schemas.microsoft.com/office/drawing/2014/main" id="{2038BA2D-F9F3-6D38-97EE-B419B5F12CE9}"/>
                </a:ext>
              </a:extLst>
            </p:cNvPr>
            <p:cNvSpPr/>
            <p:nvPr/>
          </p:nvSpPr>
          <p:spPr>
            <a:xfrm>
              <a:off x="5928596" y="3311391"/>
              <a:ext cx="1008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36" name="Rechthoek 35">
              <a:extLst>
                <a:ext uri="{FF2B5EF4-FFF2-40B4-BE49-F238E27FC236}">
                  <a16:creationId xmlns:a16="http://schemas.microsoft.com/office/drawing/2014/main" id="{6A143013-7077-6D04-2FE1-2857A2C5670D}"/>
                </a:ext>
              </a:extLst>
            </p:cNvPr>
            <p:cNvSpPr/>
            <p:nvPr/>
          </p:nvSpPr>
          <p:spPr>
            <a:xfrm>
              <a:off x="5928596" y="3675197"/>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grpSp>
        <p:nvGrpSpPr>
          <p:cNvPr id="37" name="Groep 36">
            <a:extLst>
              <a:ext uri="{FF2B5EF4-FFF2-40B4-BE49-F238E27FC236}">
                <a16:creationId xmlns:a16="http://schemas.microsoft.com/office/drawing/2014/main" id="{D26B4BE1-86B6-C6A9-363B-9E4EA1531AAE}"/>
              </a:ext>
            </a:extLst>
          </p:cNvPr>
          <p:cNvGrpSpPr/>
          <p:nvPr/>
        </p:nvGrpSpPr>
        <p:grpSpPr>
          <a:xfrm>
            <a:off x="10891048" y="2809711"/>
            <a:ext cx="1008000" cy="1019086"/>
            <a:chOff x="5928596" y="2962111"/>
            <a:chExt cx="1008000" cy="1019086"/>
          </a:xfrm>
        </p:grpSpPr>
        <p:sp>
          <p:nvSpPr>
            <p:cNvPr id="38" name="Rechthoek 37">
              <a:extLst>
                <a:ext uri="{FF2B5EF4-FFF2-40B4-BE49-F238E27FC236}">
                  <a16:creationId xmlns:a16="http://schemas.microsoft.com/office/drawing/2014/main" id="{178B8B19-BC20-E18B-B0FC-B53FD4B8B275}"/>
                </a:ext>
              </a:extLst>
            </p:cNvPr>
            <p:cNvSpPr/>
            <p:nvPr/>
          </p:nvSpPr>
          <p:spPr>
            <a:xfrm>
              <a:off x="5928596" y="2962111"/>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9" name="Rechthoek 38">
              <a:extLst>
                <a:ext uri="{FF2B5EF4-FFF2-40B4-BE49-F238E27FC236}">
                  <a16:creationId xmlns:a16="http://schemas.microsoft.com/office/drawing/2014/main" id="{7B5E5F41-EB68-D595-C847-DDADF1E662ED}"/>
                </a:ext>
              </a:extLst>
            </p:cNvPr>
            <p:cNvSpPr/>
            <p:nvPr/>
          </p:nvSpPr>
          <p:spPr>
            <a:xfrm>
              <a:off x="5928596" y="3311391"/>
              <a:ext cx="1008000" cy="306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40" name="Rechthoek 39">
              <a:extLst>
                <a:ext uri="{FF2B5EF4-FFF2-40B4-BE49-F238E27FC236}">
                  <a16:creationId xmlns:a16="http://schemas.microsoft.com/office/drawing/2014/main" id="{8D298F47-4A0C-9191-A112-8355349CFCAA}"/>
                </a:ext>
              </a:extLst>
            </p:cNvPr>
            <p:cNvSpPr/>
            <p:nvPr/>
          </p:nvSpPr>
          <p:spPr>
            <a:xfrm>
              <a:off x="5928596" y="3675197"/>
              <a:ext cx="1008000" cy="306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grpSp>
      <p:sp>
        <p:nvSpPr>
          <p:cNvPr id="9" name="Tijdelijke aanduiding voor inhoud 2">
            <a:extLst>
              <a:ext uri="{FF2B5EF4-FFF2-40B4-BE49-F238E27FC236}">
                <a16:creationId xmlns:a16="http://schemas.microsoft.com/office/drawing/2014/main" id="{54595EA7-58B2-2FF7-F980-8E67AD297F3C}"/>
              </a:ext>
            </a:extLst>
          </p:cNvPr>
          <p:cNvSpPr txBox="1">
            <a:spLocks/>
          </p:cNvSpPr>
          <p:nvPr/>
        </p:nvSpPr>
        <p:spPr>
          <a:xfrm>
            <a:off x="716448" y="5096412"/>
            <a:ext cx="4391787" cy="52322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nl-NL" sz="3200" b="0" dirty="0">
                <a:latin typeface="Calibri Light"/>
                <a:cs typeface="Calibri Light" panose="020F0302020204030204" pitchFamily="34" charset="0"/>
              </a:rPr>
              <a:t>dus</a:t>
            </a:r>
            <a:r>
              <a:rPr lang="nl-NL" sz="3200" b="0" dirty="0">
                <a:solidFill>
                  <a:srgbClr val="3CB497"/>
                </a:solidFill>
                <a:latin typeface="Calibri Light"/>
                <a:cs typeface="Calibri Light" panose="020F0302020204030204" pitchFamily="34" charset="0"/>
              </a:rPr>
              <a:t>   .   keer </a:t>
            </a:r>
            <a:r>
              <a:rPr lang="nl-NL" sz="3200" b="0" dirty="0">
                <a:latin typeface="Calibri Light"/>
                <a:cs typeface="Calibri Light" panose="020F0302020204030204" pitchFamily="34" charset="0"/>
              </a:rPr>
              <a:t>in 5</a:t>
            </a:r>
            <a:r>
              <a:rPr lang="nl-NL" sz="3200" b="0" dirty="0">
                <a:solidFill>
                  <a:schemeClr val="accent1"/>
                </a:solidFill>
                <a:latin typeface="Calibri Light"/>
                <a:cs typeface="Calibri Light" panose="020F0302020204030204" pitchFamily="34" charset="0"/>
              </a:rPr>
              <a:t> gehelen.</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AlternateContent xmlns:mc="http://schemas.openxmlformats.org/markup-compatibility/2006" xmlns:a14="http://schemas.microsoft.com/office/drawing/2010/main">
        <mc:Choice Requires="a14">
          <p:sp>
            <p:nvSpPr>
              <p:cNvPr id="22" name="Tijdelijke aanduiding voor inhoud 2">
                <a:extLst>
                  <a:ext uri="{FF2B5EF4-FFF2-40B4-BE49-F238E27FC236}">
                    <a16:creationId xmlns:a16="http://schemas.microsoft.com/office/drawing/2014/main" id="{38DE5DCA-4019-8241-A031-FB5F2D23FA82}"/>
                  </a:ext>
                </a:extLst>
              </p:cNvPr>
              <p:cNvSpPr txBox="1">
                <a:spLocks/>
              </p:cNvSpPr>
              <p:nvPr/>
            </p:nvSpPr>
            <p:spPr>
              <a:xfrm>
                <a:off x="399757" y="4340244"/>
                <a:ext cx="4391788" cy="6840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3</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r>
                  <a:rPr lang="nl-NL" sz="3200" b="0" dirty="0">
                    <a:solidFill>
                      <a:schemeClr val="accent1"/>
                    </a:solidFill>
                    <a:latin typeface="Calibri Light"/>
                    <a:cs typeface="Calibri Light" panose="020F0302020204030204" pitchFamily="34" charset="0"/>
                  </a:rPr>
                  <a:t>,</a:t>
                </a:r>
                <a:endParaRPr lang="nl-BE" sz="3200" b="0" dirty="0">
                  <a:solidFill>
                    <a:schemeClr val="accent1"/>
                  </a:solidFill>
                  <a:latin typeface="Calibri Light"/>
                  <a:cs typeface="Calibri Light" panose="020F0302020204030204" pitchFamily="34" charset="0"/>
                </a:endParaRPr>
              </a:p>
            </p:txBody>
          </p:sp>
        </mc:Choice>
        <mc:Fallback xmlns="">
          <p:sp>
            <p:nvSpPr>
              <p:cNvPr id="22" name="Tijdelijke aanduiding voor inhoud 2">
                <a:extLst>
                  <a:ext uri="{FF2B5EF4-FFF2-40B4-BE49-F238E27FC236}">
                    <a16:creationId xmlns:a16="http://schemas.microsoft.com/office/drawing/2014/main" id="{38DE5DCA-4019-8241-A031-FB5F2D23FA82}"/>
                  </a:ext>
                </a:extLst>
              </p:cNvPr>
              <p:cNvSpPr txBox="1">
                <a:spLocks noRot="1" noChangeAspect="1" noMove="1" noResize="1" noEditPoints="1" noAdjustHandles="1" noChangeArrowheads="1" noChangeShapeType="1" noTextEdit="1"/>
              </p:cNvSpPr>
              <p:nvPr/>
            </p:nvSpPr>
            <p:spPr>
              <a:xfrm>
                <a:off x="399757" y="4340244"/>
                <a:ext cx="4391788" cy="684000"/>
              </a:xfrm>
              <a:prstGeom prst="rect">
                <a:avLst/>
              </a:prstGeom>
              <a:blipFill>
                <a:blip r:embed="rId7"/>
                <a:stretch>
                  <a:fillRect l="-139" t="-3571" b="-22321"/>
                </a:stretch>
              </a:blipFill>
            </p:spPr>
            <p:txBody>
              <a:bodyPr/>
              <a:lstStyle/>
              <a:p>
                <a:r>
                  <a:rPr lang="nl-BE">
                    <a:noFill/>
                  </a:rPr>
                  <a:t> </a:t>
                </a:r>
              </a:p>
            </p:txBody>
          </p:sp>
        </mc:Fallback>
      </mc:AlternateContent>
      <p:sp>
        <p:nvSpPr>
          <p:cNvPr id="42" name="Tekstvak 41">
            <a:extLst>
              <a:ext uri="{FF2B5EF4-FFF2-40B4-BE49-F238E27FC236}">
                <a16:creationId xmlns:a16="http://schemas.microsoft.com/office/drawing/2014/main" id="{036115C7-AA84-9ADA-572B-198DAE728876}"/>
              </a:ext>
            </a:extLst>
          </p:cNvPr>
          <p:cNvSpPr txBox="1"/>
          <p:nvPr/>
        </p:nvSpPr>
        <p:spPr>
          <a:xfrm>
            <a:off x="1365937" y="4441856"/>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noProof="0" dirty="0">
                <a:solidFill>
                  <a:schemeClr val="accent3"/>
                </a:solidFill>
                <a:latin typeface="Calibri Light"/>
              </a:rPr>
              <a:t>3</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43" name="Tekstvak 42">
            <a:extLst>
              <a:ext uri="{FF2B5EF4-FFF2-40B4-BE49-F238E27FC236}">
                <a16:creationId xmlns:a16="http://schemas.microsoft.com/office/drawing/2014/main" id="{F0A887FC-D212-5E8F-9634-720E2B73A57E}"/>
              </a:ext>
            </a:extLst>
          </p:cNvPr>
          <p:cNvSpPr txBox="1"/>
          <p:nvPr/>
        </p:nvSpPr>
        <p:spPr>
          <a:xfrm>
            <a:off x="1361976" y="5077988"/>
            <a:ext cx="612000"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dirty="0">
                <a:solidFill>
                  <a:schemeClr val="accent3"/>
                </a:solidFill>
                <a:latin typeface="Calibri Light"/>
              </a:rPr>
              <a:t>15</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41" name="Rechthoek 40">
            <a:extLst>
              <a:ext uri="{FF2B5EF4-FFF2-40B4-BE49-F238E27FC236}">
                <a16:creationId xmlns:a16="http://schemas.microsoft.com/office/drawing/2014/main" id="{4383FBFF-15C2-9AE4-EC60-B2EBA7D05CEF}"/>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46" name="Titel 7">
            <a:extLst>
              <a:ext uri="{FF2B5EF4-FFF2-40B4-BE49-F238E27FC236}">
                <a16:creationId xmlns:a16="http://schemas.microsoft.com/office/drawing/2014/main" id="{409B2219-83C9-B6C0-B041-18681A1E0EC0}"/>
              </a:ext>
            </a:extLst>
          </p:cNvPr>
          <p:cNvSpPr>
            <a:spLocks noGrp="1"/>
          </p:cNvSpPr>
          <p:nvPr>
            <p:ph type="title"/>
          </p:nvPr>
        </p:nvSpPr>
        <p:spPr>
          <a:xfrm>
            <a:off x="658814" y="612000"/>
            <a:ext cx="6467543" cy="684000"/>
          </a:xfrm>
        </p:spPr>
        <p:txBody>
          <a:bodyPr/>
          <a:lstStyle/>
          <a:p>
            <a:r>
              <a:rPr lang="nl-BE" dirty="0"/>
              <a:t>1. Het deeltal is geen breuk</a:t>
            </a:r>
          </a:p>
        </p:txBody>
      </p:sp>
    </p:spTree>
    <p:extLst>
      <p:ext uri="{BB962C8B-B14F-4D97-AF65-F5344CB8AC3E}">
        <p14:creationId xmlns:p14="http://schemas.microsoft.com/office/powerpoint/2010/main" val="336188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4" grpId="0"/>
      <p:bldP spid="21" grpId="0" animBg="1"/>
      <p:bldP spid="23" grpId="0" animBg="1"/>
      <p:bldP spid="24" grpId="0" animBg="1"/>
      <p:bldP spid="9" grpId="0"/>
      <p:bldP spid="22" grpId="0"/>
      <p:bldP spid="42" grpId="0" animBg="1"/>
      <p:bldP spid="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16346-7114-4F1E-79FD-E0CD88022267}"/>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59F2E530-C87D-3FCC-6C4D-649F4B91C40E}"/>
              </a:ext>
            </a:extLst>
          </p:cNvPr>
          <p:cNvSpPr>
            <a:spLocks noGrp="1"/>
          </p:cNvSpPr>
          <p:nvPr>
            <p:ph type="title"/>
          </p:nvPr>
        </p:nvSpPr>
        <p:spPr>
          <a:xfrm>
            <a:off x="678910" y="477567"/>
            <a:ext cx="7650299" cy="684000"/>
          </a:xfrm>
        </p:spPr>
        <p:txBody>
          <a:bodyPr/>
          <a:lstStyle/>
          <a:p>
            <a:r>
              <a:rPr lang="nl-BE" dirty="0"/>
              <a:t>1. Een natuurlijk getal delen door een breuk</a:t>
            </a:r>
            <a:br>
              <a:rPr lang="nl-BE" dirty="0"/>
            </a:br>
            <a:r>
              <a:rPr lang="nl-BE" dirty="0"/>
              <a:t>het deeltal is geen breuk: </a:t>
            </a:r>
            <a:r>
              <a:rPr lang="nl-BE" dirty="0">
                <a:solidFill>
                  <a:schemeClr val="accent1"/>
                </a:solidFill>
              </a:rPr>
              <a:t>rekenregel</a:t>
            </a:r>
          </a:p>
        </p:txBody>
      </p:sp>
      <p:grpSp>
        <p:nvGrpSpPr>
          <p:cNvPr id="12" name="Groep 11">
            <a:extLst>
              <a:ext uri="{FF2B5EF4-FFF2-40B4-BE49-F238E27FC236}">
                <a16:creationId xmlns:a16="http://schemas.microsoft.com/office/drawing/2014/main" id="{72CBE8AD-31F9-CCA8-3A68-83A207FD77BD}"/>
              </a:ext>
            </a:extLst>
          </p:cNvPr>
          <p:cNvGrpSpPr/>
          <p:nvPr/>
        </p:nvGrpSpPr>
        <p:grpSpPr>
          <a:xfrm>
            <a:off x="519666" y="1296000"/>
            <a:ext cx="3164264" cy="877484"/>
            <a:chOff x="519666" y="1296000"/>
            <a:chExt cx="3164264" cy="877484"/>
          </a:xfrm>
        </p:grpSpPr>
        <mc:AlternateContent xmlns:mc="http://schemas.openxmlformats.org/markup-compatibility/2006" xmlns:a14="http://schemas.microsoft.com/office/drawing/2010/main">
          <mc:Choice Requires="a14">
            <p:sp>
              <p:nvSpPr>
                <p:cNvPr id="9" name="Tekstvak 8">
                  <a:extLst>
                    <a:ext uri="{FF2B5EF4-FFF2-40B4-BE49-F238E27FC236}">
                      <a16:creationId xmlns:a16="http://schemas.microsoft.com/office/drawing/2014/main" id="{D9EC845A-1873-125F-EF80-7DC1D393664D}"/>
                    </a:ext>
                  </a:extLst>
                </p:cNvPr>
                <p:cNvSpPr txBox="1"/>
                <p:nvPr/>
              </p:nvSpPr>
              <p:spPr>
                <a:xfrm>
                  <a:off x="519666" y="1296000"/>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1</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3</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9" name="Tekstvak 8">
                  <a:extLst>
                    <a:ext uri="{FF2B5EF4-FFF2-40B4-BE49-F238E27FC236}">
                      <a16:creationId xmlns:a16="http://schemas.microsoft.com/office/drawing/2014/main" id="{D9EC845A-1873-125F-EF80-7DC1D393664D}"/>
                    </a:ext>
                  </a:extLst>
                </p:cNvPr>
                <p:cNvSpPr txBox="1">
                  <a:spLocks noRot="1" noChangeAspect="1" noMove="1" noResize="1" noEditPoints="1" noAdjustHandles="1" noChangeArrowheads="1" noChangeShapeType="1" noTextEdit="1"/>
                </p:cNvSpPr>
                <p:nvPr/>
              </p:nvSpPr>
              <p:spPr>
                <a:xfrm>
                  <a:off x="519666" y="1296000"/>
                  <a:ext cx="1663457" cy="877484"/>
                </a:xfrm>
                <a:prstGeom prst="rect">
                  <a:avLst/>
                </a:prstGeom>
                <a:blipFill>
                  <a:blip r:embed="rId2"/>
                  <a:stretch>
                    <a:fillRect l="-10989" b="-12500"/>
                  </a:stretch>
                </a:blipFill>
              </p:spPr>
              <p:txBody>
                <a:bodyPr/>
                <a:lstStyle/>
                <a:p>
                  <a:r>
                    <a:rPr lang="nl-BE">
                      <a:noFill/>
                    </a:rPr>
                    <a:t> </a:t>
                  </a:r>
                </a:p>
              </p:txBody>
            </p:sp>
          </mc:Fallback>
        </mc:AlternateContent>
        <p:sp>
          <p:nvSpPr>
            <p:cNvPr id="11" name="Tekstvak 10">
              <a:extLst>
                <a:ext uri="{FF2B5EF4-FFF2-40B4-BE49-F238E27FC236}">
                  <a16:creationId xmlns:a16="http://schemas.microsoft.com/office/drawing/2014/main" id="{FECA19B0-373B-BC13-2AF4-F252F73D2D2E}"/>
                </a:ext>
              </a:extLst>
            </p:cNvPr>
            <p:cNvSpPr txBox="1"/>
            <p:nvPr/>
          </p:nvSpPr>
          <p:spPr>
            <a:xfrm>
              <a:off x="3216791" y="1411576"/>
              <a:ext cx="467139" cy="646331"/>
            </a:xfrm>
            <a:prstGeom prst="rect">
              <a:avLst/>
            </a:prstGeom>
            <a:solidFill>
              <a:schemeClr val="bg1"/>
            </a:solidFill>
          </p:spPr>
          <p:txBody>
            <a:bodyPr wrap="square" rtlCol="0">
              <a:spAutoFit/>
            </a:bodyPr>
            <a:lstStyle/>
            <a:p>
              <a:r>
                <a:rPr lang="nl-BE" sz="3600" b="1" dirty="0">
                  <a:solidFill>
                    <a:schemeClr val="accent3"/>
                  </a:solidFill>
                </a:rPr>
                <a:t>3</a:t>
              </a:r>
            </a:p>
          </p:txBody>
        </p:sp>
      </p:grpSp>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953512B1-C3FD-FB36-04E4-2566D6C9CF87}"/>
                  </a:ext>
                </a:extLst>
              </p:cNvPr>
              <p:cNvSpPr txBox="1"/>
              <p:nvPr/>
            </p:nvSpPr>
            <p:spPr>
              <a:xfrm>
                <a:off x="519666" y="2418742"/>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4</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3" name="Tekstvak 12">
                <a:extLst>
                  <a:ext uri="{FF2B5EF4-FFF2-40B4-BE49-F238E27FC236}">
                    <a16:creationId xmlns:a16="http://schemas.microsoft.com/office/drawing/2014/main" id="{953512B1-C3FD-FB36-04E4-2566D6C9CF87}"/>
                  </a:ext>
                </a:extLst>
              </p:cNvPr>
              <p:cNvSpPr txBox="1">
                <a:spLocks noRot="1" noChangeAspect="1" noMove="1" noResize="1" noEditPoints="1" noAdjustHandles="1" noChangeArrowheads="1" noChangeShapeType="1" noTextEdit="1"/>
              </p:cNvSpPr>
              <p:nvPr/>
            </p:nvSpPr>
            <p:spPr>
              <a:xfrm>
                <a:off x="519666" y="2418742"/>
                <a:ext cx="1663457" cy="877484"/>
              </a:xfrm>
              <a:prstGeom prst="rect">
                <a:avLst/>
              </a:prstGeom>
              <a:blipFill>
                <a:blip r:embed="rId3"/>
                <a:stretch>
                  <a:fillRect l="-10989" b="-12500"/>
                </a:stretch>
              </a:blipFill>
            </p:spPr>
            <p:txBody>
              <a:bodyPr/>
              <a:lstStyle/>
              <a:p>
                <a:r>
                  <a:rPr lang="nl-BE">
                    <a:noFill/>
                  </a:rPr>
                  <a:t> </a:t>
                </a:r>
              </a:p>
            </p:txBody>
          </p:sp>
        </mc:Fallback>
      </mc:AlternateContent>
      <p:sp>
        <p:nvSpPr>
          <p:cNvPr id="14" name="Tekstvak 13">
            <a:extLst>
              <a:ext uri="{FF2B5EF4-FFF2-40B4-BE49-F238E27FC236}">
                <a16:creationId xmlns:a16="http://schemas.microsoft.com/office/drawing/2014/main" id="{B59FC6D2-628F-D9C3-B880-83E3E9F13657}"/>
              </a:ext>
            </a:extLst>
          </p:cNvPr>
          <p:cNvSpPr txBox="1"/>
          <p:nvPr/>
        </p:nvSpPr>
        <p:spPr>
          <a:xfrm>
            <a:off x="3216790" y="2534340"/>
            <a:ext cx="467139" cy="646331"/>
          </a:xfrm>
          <a:prstGeom prst="rect">
            <a:avLst/>
          </a:prstGeom>
          <a:solidFill>
            <a:schemeClr val="bg1"/>
          </a:solidFill>
        </p:spPr>
        <p:txBody>
          <a:bodyPr wrap="square" rtlCol="0">
            <a:spAutoFit/>
          </a:bodyPr>
          <a:lstStyle/>
          <a:p>
            <a:r>
              <a:rPr lang="nl-BE" sz="3600" b="1" dirty="0">
                <a:solidFill>
                  <a:schemeClr val="accent3"/>
                </a:solidFill>
              </a:rPr>
              <a:t>8</a:t>
            </a:r>
          </a:p>
        </p:txBody>
      </p:sp>
      <mc:AlternateContent xmlns:mc="http://schemas.openxmlformats.org/markup-compatibility/2006" xmlns:a14="http://schemas.microsoft.com/office/drawing/2010/main">
        <mc:Choice Requires="a14">
          <p:sp>
            <p:nvSpPr>
              <p:cNvPr id="15" name="Tekstvak 14">
                <a:extLst>
                  <a:ext uri="{FF2B5EF4-FFF2-40B4-BE49-F238E27FC236}">
                    <a16:creationId xmlns:a16="http://schemas.microsoft.com/office/drawing/2014/main" id="{05A7C792-BF0B-19DE-2AA6-36860BA3E1F7}"/>
                  </a:ext>
                </a:extLst>
              </p:cNvPr>
              <p:cNvSpPr txBox="1"/>
              <p:nvPr/>
            </p:nvSpPr>
            <p:spPr>
              <a:xfrm>
                <a:off x="519666" y="3440174"/>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3</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3</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5" name="Tekstvak 14">
                <a:extLst>
                  <a:ext uri="{FF2B5EF4-FFF2-40B4-BE49-F238E27FC236}">
                    <a16:creationId xmlns:a16="http://schemas.microsoft.com/office/drawing/2014/main" id="{05A7C792-BF0B-19DE-2AA6-36860BA3E1F7}"/>
                  </a:ext>
                </a:extLst>
              </p:cNvPr>
              <p:cNvSpPr txBox="1">
                <a:spLocks noRot="1" noChangeAspect="1" noMove="1" noResize="1" noEditPoints="1" noAdjustHandles="1" noChangeArrowheads="1" noChangeShapeType="1" noTextEdit="1"/>
              </p:cNvSpPr>
              <p:nvPr/>
            </p:nvSpPr>
            <p:spPr>
              <a:xfrm>
                <a:off x="519666" y="3440174"/>
                <a:ext cx="1663457" cy="877484"/>
              </a:xfrm>
              <a:prstGeom prst="rect">
                <a:avLst/>
              </a:prstGeom>
              <a:blipFill>
                <a:blip r:embed="rId4"/>
                <a:stretch>
                  <a:fillRect l="-10989" b="-12500"/>
                </a:stretch>
              </a:blipFill>
            </p:spPr>
            <p:txBody>
              <a:bodyPr/>
              <a:lstStyle/>
              <a:p>
                <a:r>
                  <a:rPr lang="nl-BE">
                    <a:noFill/>
                  </a:rPr>
                  <a:t> </a:t>
                </a:r>
              </a:p>
            </p:txBody>
          </p:sp>
        </mc:Fallback>
      </mc:AlternateContent>
      <p:sp>
        <p:nvSpPr>
          <p:cNvPr id="16" name="Tekstvak 15">
            <a:extLst>
              <a:ext uri="{FF2B5EF4-FFF2-40B4-BE49-F238E27FC236}">
                <a16:creationId xmlns:a16="http://schemas.microsoft.com/office/drawing/2014/main" id="{8584FE1D-B426-9C5B-4155-80E027A8D3AF}"/>
              </a:ext>
            </a:extLst>
          </p:cNvPr>
          <p:cNvSpPr txBox="1"/>
          <p:nvPr/>
        </p:nvSpPr>
        <p:spPr>
          <a:xfrm>
            <a:off x="3223243" y="3537450"/>
            <a:ext cx="467139" cy="646331"/>
          </a:xfrm>
          <a:prstGeom prst="rect">
            <a:avLst/>
          </a:prstGeom>
          <a:solidFill>
            <a:schemeClr val="bg1"/>
          </a:solidFill>
        </p:spPr>
        <p:txBody>
          <a:bodyPr wrap="square" rtlCol="0">
            <a:spAutoFit/>
          </a:bodyPr>
          <a:lstStyle/>
          <a:p>
            <a:r>
              <a:rPr lang="nl-BE" sz="3600" b="1" dirty="0">
                <a:solidFill>
                  <a:schemeClr val="accent3"/>
                </a:solidFill>
              </a:rPr>
              <a:t>9</a:t>
            </a:r>
          </a:p>
        </p:txBody>
      </p:sp>
      <mc:AlternateContent xmlns:mc="http://schemas.openxmlformats.org/markup-compatibility/2006" xmlns:a14="http://schemas.microsoft.com/office/drawing/2010/main">
        <mc:Choice Requires="a14">
          <p:sp>
            <p:nvSpPr>
              <p:cNvPr id="17" name="Tekstvak 16">
                <a:extLst>
                  <a:ext uri="{FF2B5EF4-FFF2-40B4-BE49-F238E27FC236}">
                    <a16:creationId xmlns:a16="http://schemas.microsoft.com/office/drawing/2014/main" id="{ACF75B78-28DB-37A7-1970-29E0AB565003}"/>
                  </a:ext>
                </a:extLst>
              </p:cNvPr>
              <p:cNvSpPr txBox="1"/>
              <p:nvPr/>
            </p:nvSpPr>
            <p:spPr>
              <a:xfrm>
                <a:off x="519666" y="4568940"/>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4</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6</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7" name="Tekstvak 16">
                <a:extLst>
                  <a:ext uri="{FF2B5EF4-FFF2-40B4-BE49-F238E27FC236}">
                    <a16:creationId xmlns:a16="http://schemas.microsoft.com/office/drawing/2014/main" id="{ACF75B78-28DB-37A7-1970-29E0AB565003}"/>
                  </a:ext>
                </a:extLst>
              </p:cNvPr>
              <p:cNvSpPr txBox="1">
                <a:spLocks noRot="1" noChangeAspect="1" noMove="1" noResize="1" noEditPoints="1" noAdjustHandles="1" noChangeArrowheads="1" noChangeShapeType="1" noTextEdit="1"/>
              </p:cNvSpPr>
              <p:nvPr/>
            </p:nvSpPr>
            <p:spPr>
              <a:xfrm>
                <a:off x="519666" y="4568940"/>
                <a:ext cx="1663457" cy="877484"/>
              </a:xfrm>
              <a:prstGeom prst="rect">
                <a:avLst/>
              </a:prstGeom>
              <a:blipFill>
                <a:blip r:embed="rId5"/>
                <a:stretch>
                  <a:fillRect l="-10989" b="-12500"/>
                </a:stretch>
              </a:blipFill>
            </p:spPr>
            <p:txBody>
              <a:bodyPr/>
              <a:lstStyle/>
              <a:p>
                <a:r>
                  <a:rPr lang="nl-BE">
                    <a:noFill/>
                  </a:rPr>
                  <a:t> </a:t>
                </a:r>
              </a:p>
            </p:txBody>
          </p:sp>
        </mc:Fallback>
      </mc:AlternateContent>
      <p:sp>
        <p:nvSpPr>
          <p:cNvPr id="18" name="Tekstvak 17">
            <a:extLst>
              <a:ext uri="{FF2B5EF4-FFF2-40B4-BE49-F238E27FC236}">
                <a16:creationId xmlns:a16="http://schemas.microsoft.com/office/drawing/2014/main" id="{21085739-5090-B321-F8C8-F6CA442C6842}"/>
              </a:ext>
            </a:extLst>
          </p:cNvPr>
          <p:cNvSpPr txBox="1"/>
          <p:nvPr/>
        </p:nvSpPr>
        <p:spPr>
          <a:xfrm>
            <a:off x="3095571" y="4660214"/>
            <a:ext cx="644506" cy="646331"/>
          </a:xfrm>
          <a:prstGeom prst="rect">
            <a:avLst/>
          </a:prstGeom>
          <a:solidFill>
            <a:schemeClr val="bg1"/>
          </a:solidFill>
        </p:spPr>
        <p:txBody>
          <a:bodyPr wrap="square" rtlCol="0">
            <a:spAutoFit/>
          </a:bodyPr>
          <a:lstStyle/>
          <a:p>
            <a:r>
              <a:rPr lang="nl-BE" sz="3600" b="1" dirty="0">
                <a:solidFill>
                  <a:schemeClr val="accent3"/>
                </a:solidFill>
              </a:rPr>
              <a:t>24</a:t>
            </a:r>
          </a:p>
        </p:txBody>
      </p:sp>
      <p:sp>
        <p:nvSpPr>
          <p:cNvPr id="19" name="Vrije vorm: vorm 18">
            <a:extLst>
              <a:ext uri="{FF2B5EF4-FFF2-40B4-BE49-F238E27FC236}">
                <a16:creationId xmlns:a16="http://schemas.microsoft.com/office/drawing/2014/main" id="{FB9ADEB4-FA3E-5F8B-4125-C17D8B1FB5F5}"/>
              </a:ext>
            </a:extLst>
          </p:cNvPr>
          <p:cNvSpPr/>
          <p:nvPr/>
        </p:nvSpPr>
        <p:spPr>
          <a:xfrm>
            <a:off x="505079" y="1441175"/>
            <a:ext cx="968621" cy="766565"/>
          </a:xfrm>
          <a:custGeom>
            <a:avLst/>
            <a:gdLst>
              <a:gd name="connsiteX0" fmla="*/ 379504 w 968621"/>
              <a:gd name="connsiteY0" fmla="*/ 49695 h 766565"/>
              <a:gd name="connsiteX1" fmla="*/ 379504 w 968621"/>
              <a:gd name="connsiteY1" fmla="*/ 49695 h 766565"/>
              <a:gd name="connsiteX2" fmla="*/ 290051 w 968621"/>
              <a:gd name="connsiteY2" fmla="*/ 19878 h 766565"/>
              <a:gd name="connsiteX3" fmla="*/ 200599 w 968621"/>
              <a:gd name="connsiteY3" fmla="*/ 0 h 766565"/>
              <a:gd name="connsiteX4" fmla="*/ 81330 w 968621"/>
              <a:gd name="connsiteY4" fmla="*/ 9939 h 766565"/>
              <a:gd name="connsiteX5" fmla="*/ 61451 w 968621"/>
              <a:gd name="connsiteY5" fmla="*/ 39756 h 766565"/>
              <a:gd name="connsiteX6" fmla="*/ 11756 w 968621"/>
              <a:gd name="connsiteY6" fmla="*/ 129208 h 766565"/>
              <a:gd name="connsiteX7" fmla="*/ 11756 w 968621"/>
              <a:gd name="connsiteY7" fmla="*/ 308113 h 766565"/>
              <a:gd name="connsiteX8" fmla="*/ 51512 w 968621"/>
              <a:gd name="connsiteY8" fmla="*/ 367748 h 766565"/>
              <a:gd name="connsiteX9" fmla="*/ 81330 w 968621"/>
              <a:gd name="connsiteY9" fmla="*/ 427382 h 766565"/>
              <a:gd name="connsiteX10" fmla="*/ 101208 w 968621"/>
              <a:gd name="connsiteY10" fmla="*/ 467139 h 766565"/>
              <a:gd name="connsiteX11" fmla="*/ 150904 w 968621"/>
              <a:gd name="connsiteY11" fmla="*/ 516834 h 766565"/>
              <a:gd name="connsiteX12" fmla="*/ 210538 w 968621"/>
              <a:gd name="connsiteY12" fmla="*/ 586408 h 766565"/>
              <a:gd name="connsiteX13" fmla="*/ 240356 w 968621"/>
              <a:gd name="connsiteY13" fmla="*/ 606287 h 766565"/>
              <a:gd name="connsiteX14" fmla="*/ 319869 w 968621"/>
              <a:gd name="connsiteY14" fmla="*/ 655982 h 766565"/>
              <a:gd name="connsiteX15" fmla="*/ 399382 w 968621"/>
              <a:gd name="connsiteY15" fmla="*/ 695739 h 766565"/>
              <a:gd name="connsiteX16" fmla="*/ 429199 w 968621"/>
              <a:gd name="connsiteY16" fmla="*/ 715617 h 766565"/>
              <a:gd name="connsiteX17" fmla="*/ 488834 w 968621"/>
              <a:gd name="connsiteY17" fmla="*/ 725556 h 766565"/>
              <a:gd name="connsiteX18" fmla="*/ 796947 w 968621"/>
              <a:gd name="connsiteY18" fmla="*/ 735495 h 766565"/>
              <a:gd name="connsiteX19" fmla="*/ 836704 w 968621"/>
              <a:gd name="connsiteY19" fmla="*/ 715617 h 766565"/>
              <a:gd name="connsiteX20" fmla="*/ 886399 w 968621"/>
              <a:gd name="connsiteY20" fmla="*/ 705678 h 766565"/>
              <a:gd name="connsiteX21" fmla="*/ 965912 w 968621"/>
              <a:gd name="connsiteY21" fmla="*/ 586408 h 766565"/>
              <a:gd name="connsiteX22" fmla="*/ 955973 w 968621"/>
              <a:gd name="connsiteY22" fmla="*/ 387626 h 766565"/>
              <a:gd name="connsiteX23" fmla="*/ 876460 w 968621"/>
              <a:gd name="connsiteY23" fmla="*/ 347869 h 766565"/>
              <a:gd name="connsiteX24" fmla="*/ 806886 w 968621"/>
              <a:gd name="connsiteY24" fmla="*/ 327991 h 766565"/>
              <a:gd name="connsiteX25" fmla="*/ 747251 w 968621"/>
              <a:gd name="connsiteY25" fmla="*/ 308113 h 766565"/>
              <a:gd name="connsiteX26" fmla="*/ 647860 w 968621"/>
              <a:gd name="connsiteY26" fmla="*/ 288234 h 766565"/>
              <a:gd name="connsiteX27" fmla="*/ 548469 w 968621"/>
              <a:gd name="connsiteY27" fmla="*/ 248478 h 766565"/>
              <a:gd name="connsiteX28" fmla="*/ 498773 w 968621"/>
              <a:gd name="connsiteY28" fmla="*/ 198782 h 766565"/>
              <a:gd name="connsiteX29" fmla="*/ 459017 w 968621"/>
              <a:gd name="connsiteY29" fmla="*/ 149087 h 766565"/>
              <a:gd name="connsiteX30" fmla="*/ 449078 w 968621"/>
              <a:gd name="connsiteY30" fmla="*/ 119269 h 766565"/>
              <a:gd name="connsiteX31" fmla="*/ 379504 w 968621"/>
              <a:gd name="connsiteY31" fmla="*/ 49695 h 76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8621" h="766565">
                <a:moveTo>
                  <a:pt x="379504" y="49695"/>
                </a:moveTo>
                <a:lnTo>
                  <a:pt x="379504" y="49695"/>
                </a:lnTo>
                <a:cubicBezTo>
                  <a:pt x="349686" y="39756"/>
                  <a:pt x="320092" y="29121"/>
                  <a:pt x="290051" y="19878"/>
                </a:cubicBezTo>
                <a:cubicBezTo>
                  <a:pt x="263981" y="11857"/>
                  <a:pt x="226495" y="5179"/>
                  <a:pt x="200599" y="0"/>
                </a:cubicBezTo>
                <a:cubicBezTo>
                  <a:pt x="160843" y="3313"/>
                  <a:pt x="119689" y="-1021"/>
                  <a:pt x="81330" y="9939"/>
                </a:cubicBezTo>
                <a:cubicBezTo>
                  <a:pt x="69844" y="13221"/>
                  <a:pt x="67782" y="29626"/>
                  <a:pt x="61451" y="39756"/>
                </a:cubicBezTo>
                <a:cubicBezTo>
                  <a:pt x="30255" y="89669"/>
                  <a:pt x="35484" y="81751"/>
                  <a:pt x="11756" y="129208"/>
                </a:cubicBezTo>
                <a:cubicBezTo>
                  <a:pt x="2284" y="195514"/>
                  <a:pt x="-9117" y="237144"/>
                  <a:pt x="11756" y="308113"/>
                </a:cubicBezTo>
                <a:cubicBezTo>
                  <a:pt x="18497" y="331033"/>
                  <a:pt x="43957" y="345083"/>
                  <a:pt x="51512" y="367748"/>
                </a:cubicBezTo>
                <a:cubicBezTo>
                  <a:pt x="69736" y="422419"/>
                  <a:pt x="50500" y="373430"/>
                  <a:pt x="81330" y="427382"/>
                </a:cubicBezTo>
                <a:cubicBezTo>
                  <a:pt x="88681" y="440246"/>
                  <a:pt x="92112" y="455444"/>
                  <a:pt x="101208" y="467139"/>
                </a:cubicBezTo>
                <a:cubicBezTo>
                  <a:pt x="115591" y="485631"/>
                  <a:pt x="137910" y="497342"/>
                  <a:pt x="150904" y="516834"/>
                </a:cubicBezTo>
                <a:cubicBezTo>
                  <a:pt x="174351" y="552005"/>
                  <a:pt x="173046" y="554272"/>
                  <a:pt x="210538" y="586408"/>
                </a:cubicBezTo>
                <a:cubicBezTo>
                  <a:pt x="219608" y="594182"/>
                  <a:pt x="230799" y="599120"/>
                  <a:pt x="240356" y="606287"/>
                </a:cubicBezTo>
                <a:cubicBezTo>
                  <a:pt x="305177" y="654903"/>
                  <a:pt x="266496" y="638192"/>
                  <a:pt x="319869" y="655982"/>
                </a:cubicBezTo>
                <a:cubicBezTo>
                  <a:pt x="388945" y="702035"/>
                  <a:pt x="302131" y="647114"/>
                  <a:pt x="399382" y="695739"/>
                </a:cubicBezTo>
                <a:cubicBezTo>
                  <a:pt x="410066" y="701081"/>
                  <a:pt x="417867" y="711840"/>
                  <a:pt x="429199" y="715617"/>
                </a:cubicBezTo>
                <a:cubicBezTo>
                  <a:pt x="448317" y="721990"/>
                  <a:pt x="468956" y="722243"/>
                  <a:pt x="488834" y="725556"/>
                </a:cubicBezTo>
                <a:cubicBezTo>
                  <a:pt x="593035" y="795023"/>
                  <a:pt x="528864" y="760627"/>
                  <a:pt x="796947" y="735495"/>
                </a:cubicBezTo>
                <a:cubicBezTo>
                  <a:pt x="811699" y="734112"/>
                  <a:pt x="822648" y="720302"/>
                  <a:pt x="836704" y="715617"/>
                </a:cubicBezTo>
                <a:cubicBezTo>
                  <a:pt x="852730" y="710275"/>
                  <a:pt x="869834" y="708991"/>
                  <a:pt x="886399" y="705678"/>
                </a:cubicBezTo>
                <a:cubicBezTo>
                  <a:pt x="960850" y="631227"/>
                  <a:pt x="937144" y="672713"/>
                  <a:pt x="965912" y="586408"/>
                </a:cubicBezTo>
                <a:cubicBezTo>
                  <a:pt x="962599" y="520147"/>
                  <a:pt x="979268" y="449745"/>
                  <a:pt x="955973" y="387626"/>
                </a:cubicBezTo>
                <a:cubicBezTo>
                  <a:pt x="945568" y="359880"/>
                  <a:pt x="904572" y="357240"/>
                  <a:pt x="876460" y="347869"/>
                </a:cubicBezTo>
                <a:cubicBezTo>
                  <a:pt x="776264" y="314470"/>
                  <a:pt x="931675" y="365427"/>
                  <a:pt x="806886" y="327991"/>
                </a:cubicBezTo>
                <a:cubicBezTo>
                  <a:pt x="786816" y="321970"/>
                  <a:pt x="767579" y="313195"/>
                  <a:pt x="747251" y="308113"/>
                </a:cubicBezTo>
                <a:cubicBezTo>
                  <a:pt x="687944" y="293286"/>
                  <a:pt x="720969" y="300420"/>
                  <a:pt x="647860" y="288234"/>
                </a:cubicBezTo>
                <a:cubicBezTo>
                  <a:pt x="614730" y="274982"/>
                  <a:pt x="559753" y="282329"/>
                  <a:pt x="548469" y="248478"/>
                </a:cubicBezTo>
                <a:cubicBezTo>
                  <a:pt x="533845" y="204605"/>
                  <a:pt x="547901" y="223346"/>
                  <a:pt x="498773" y="198782"/>
                </a:cubicBezTo>
                <a:cubicBezTo>
                  <a:pt x="473790" y="123834"/>
                  <a:pt x="510397" y="213313"/>
                  <a:pt x="459017" y="149087"/>
                </a:cubicBezTo>
                <a:cubicBezTo>
                  <a:pt x="452472" y="140906"/>
                  <a:pt x="455785" y="127318"/>
                  <a:pt x="449078" y="119269"/>
                </a:cubicBezTo>
                <a:cubicBezTo>
                  <a:pt x="406671" y="68380"/>
                  <a:pt x="391100" y="61291"/>
                  <a:pt x="379504" y="49695"/>
                </a:cubicBezTo>
                <a:close/>
              </a:path>
            </a:pathLst>
          </a:custGeom>
          <a:noFill/>
          <a:ln w="38100">
            <a:solidFill>
              <a:srgbClr val="FFC000"/>
            </a:solidFill>
          </a:ln>
        </p:spPr>
        <p:txBody>
          <a:bodyPr wrap="square" lIns="0" tIns="0" rIns="0" bIns="0" rtlCol="0" anchor="ctr">
            <a:sp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C5B1F00F-A328-8076-9752-DAB4CE9F3218}"/>
              </a:ext>
            </a:extLst>
          </p:cNvPr>
          <p:cNvSpPr/>
          <p:nvPr/>
        </p:nvSpPr>
        <p:spPr>
          <a:xfrm>
            <a:off x="519666" y="2596652"/>
            <a:ext cx="968621" cy="766565"/>
          </a:xfrm>
          <a:custGeom>
            <a:avLst/>
            <a:gdLst>
              <a:gd name="connsiteX0" fmla="*/ 379504 w 968621"/>
              <a:gd name="connsiteY0" fmla="*/ 49695 h 766565"/>
              <a:gd name="connsiteX1" fmla="*/ 379504 w 968621"/>
              <a:gd name="connsiteY1" fmla="*/ 49695 h 766565"/>
              <a:gd name="connsiteX2" fmla="*/ 290051 w 968621"/>
              <a:gd name="connsiteY2" fmla="*/ 19878 h 766565"/>
              <a:gd name="connsiteX3" fmla="*/ 200599 w 968621"/>
              <a:gd name="connsiteY3" fmla="*/ 0 h 766565"/>
              <a:gd name="connsiteX4" fmla="*/ 81330 w 968621"/>
              <a:gd name="connsiteY4" fmla="*/ 9939 h 766565"/>
              <a:gd name="connsiteX5" fmla="*/ 61451 w 968621"/>
              <a:gd name="connsiteY5" fmla="*/ 39756 h 766565"/>
              <a:gd name="connsiteX6" fmla="*/ 11756 w 968621"/>
              <a:gd name="connsiteY6" fmla="*/ 129208 h 766565"/>
              <a:gd name="connsiteX7" fmla="*/ 11756 w 968621"/>
              <a:gd name="connsiteY7" fmla="*/ 308113 h 766565"/>
              <a:gd name="connsiteX8" fmla="*/ 51512 w 968621"/>
              <a:gd name="connsiteY8" fmla="*/ 367748 h 766565"/>
              <a:gd name="connsiteX9" fmla="*/ 81330 w 968621"/>
              <a:gd name="connsiteY9" fmla="*/ 427382 h 766565"/>
              <a:gd name="connsiteX10" fmla="*/ 101208 w 968621"/>
              <a:gd name="connsiteY10" fmla="*/ 467139 h 766565"/>
              <a:gd name="connsiteX11" fmla="*/ 150904 w 968621"/>
              <a:gd name="connsiteY11" fmla="*/ 516834 h 766565"/>
              <a:gd name="connsiteX12" fmla="*/ 210538 w 968621"/>
              <a:gd name="connsiteY12" fmla="*/ 586408 h 766565"/>
              <a:gd name="connsiteX13" fmla="*/ 240356 w 968621"/>
              <a:gd name="connsiteY13" fmla="*/ 606287 h 766565"/>
              <a:gd name="connsiteX14" fmla="*/ 319869 w 968621"/>
              <a:gd name="connsiteY14" fmla="*/ 655982 h 766565"/>
              <a:gd name="connsiteX15" fmla="*/ 399382 w 968621"/>
              <a:gd name="connsiteY15" fmla="*/ 695739 h 766565"/>
              <a:gd name="connsiteX16" fmla="*/ 429199 w 968621"/>
              <a:gd name="connsiteY16" fmla="*/ 715617 h 766565"/>
              <a:gd name="connsiteX17" fmla="*/ 488834 w 968621"/>
              <a:gd name="connsiteY17" fmla="*/ 725556 h 766565"/>
              <a:gd name="connsiteX18" fmla="*/ 796947 w 968621"/>
              <a:gd name="connsiteY18" fmla="*/ 735495 h 766565"/>
              <a:gd name="connsiteX19" fmla="*/ 836704 w 968621"/>
              <a:gd name="connsiteY19" fmla="*/ 715617 h 766565"/>
              <a:gd name="connsiteX20" fmla="*/ 886399 w 968621"/>
              <a:gd name="connsiteY20" fmla="*/ 705678 h 766565"/>
              <a:gd name="connsiteX21" fmla="*/ 965912 w 968621"/>
              <a:gd name="connsiteY21" fmla="*/ 586408 h 766565"/>
              <a:gd name="connsiteX22" fmla="*/ 955973 w 968621"/>
              <a:gd name="connsiteY22" fmla="*/ 387626 h 766565"/>
              <a:gd name="connsiteX23" fmla="*/ 876460 w 968621"/>
              <a:gd name="connsiteY23" fmla="*/ 347869 h 766565"/>
              <a:gd name="connsiteX24" fmla="*/ 806886 w 968621"/>
              <a:gd name="connsiteY24" fmla="*/ 327991 h 766565"/>
              <a:gd name="connsiteX25" fmla="*/ 747251 w 968621"/>
              <a:gd name="connsiteY25" fmla="*/ 308113 h 766565"/>
              <a:gd name="connsiteX26" fmla="*/ 647860 w 968621"/>
              <a:gd name="connsiteY26" fmla="*/ 288234 h 766565"/>
              <a:gd name="connsiteX27" fmla="*/ 548469 w 968621"/>
              <a:gd name="connsiteY27" fmla="*/ 248478 h 766565"/>
              <a:gd name="connsiteX28" fmla="*/ 498773 w 968621"/>
              <a:gd name="connsiteY28" fmla="*/ 198782 h 766565"/>
              <a:gd name="connsiteX29" fmla="*/ 459017 w 968621"/>
              <a:gd name="connsiteY29" fmla="*/ 149087 h 766565"/>
              <a:gd name="connsiteX30" fmla="*/ 449078 w 968621"/>
              <a:gd name="connsiteY30" fmla="*/ 119269 h 766565"/>
              <a:gd name="connsiteX31" fmla="*/ 379504 w 968621"/>
              <a:gd name="connsiteY31" fmla="*/ 49695 h 76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8621" h="766565">
                <a:moveTo>
                  <a:pt x="379504" y="49695"/>
                </a:moveTo>
                <a:lnTo>
                  <a:pt x="379504" y="49695"/>
                </a:lnTo>
                <a:cubicBezTo>
                  <a:pt x="349686" y="39756"/>
                  <a:pt x="320092" y="29121"/>
                  <a:pt x="290051" y="19878"/>
                </a:cubicBezTo>
                <a:cubicBezTo>
                  <a:pt x="263981" y="11857"/>
                  <a:pt x="226495" y="5179"/>
                  <a:pt x="200599" y="0"/>
                </a:cubicBezTo>
                <a:cubicBezTo>
                  <a:pt x="160843" y="3313"/>
                  <a:pt x="119689" y="-1021"/>
                  <a:pt x="81330" y="9939"/>
                </a:cubicBezTo>
                <a:cubicBezTo>
                  <a:pt x="69844" y="13221"/>
                  <a:pt x="67782" y="29626"/>
                  <a:pt x="61451" y="39756"/>
                </a:cubicBezTo>
                <a:cubicBezTo>
                  <a:pt x="30255" y="89669"/>
                  <a:pt x="35484" y="81751"/>
                  <a:pt x="11756" y="129208"/>
                </a:cubicBezTo>
                <a:cubicBezTo>
                  <a:pt x="2284" y="195514"/>
                  <a:pt x="-9117" y="237144"/>
                  <a:pt x="11756" y="308113"/>
                </a:cubicBezTo>
                <a:cubicBezTo>
                  <a:pt x="18497" y="331033"/>
                  <a:pt x="43957" y="345083"/>
                  <a:pt x="51512" y="367748"/>
                </a:cubicBezTo>
                <a:cubicBezTo>
                  <a:pt x="69736" y="422419"/>
                  <a:pt x="50500" y="373430"/>
                  <a:pt x="81330" y="427382"/>
                </a:cubicBezTo>
                <a:cubicBezTo>
                  <a:pt x="88681" y="440246"/>
                  <a:pt x="92112" y="455444"/>
                  <a:pt x="101208" y="467139"/>
                </a:cubicBezTo>
                <a:cubicBezTo>
                  <a:pt x="115591" y="485631"/>
                  <a:pt x="137910" y="497342"/>
                  <a:pt x="150904" y="516834"/>
                </a:cubicBezTo>
                <a:cubicBezTo>
                  <a:pt x="174351" y="552005"/>
                  <a:pt x="173046" y="554272"/>
                  <a:pt x="210538" y="586408"/>
                </a:cubicBezTo>
                <a:cubicBezTo>
                  <a:pt x="219608" y="594182"/>
                  <a:pt x="230799" y="599120"/>
                  <a:pt x="240356" y="606287"/>
                </a:cubicBezTo>
                <a:cubicBezTo>
                  <a:pt x="305177" y="654903"/>
                  <a:pt x="266496" y="638192"/>
                  <a:pt x="319869" y="655982"/>
                </a:cubicBezTo>
                <a:cubicBezTo>
                  <a:pt x="388945" y="702035"/>
                  <a:pt x="302131" y="647114"/>
                  <a:pt x="399382" y="695739"/>
                </a:cubicBezTo>
                <a:cubicBezTo>
                  <a:pt x="410066" y="701081"/>
                  <a:pt x="417867" y="711840"/>
                  <a:pt x="429199" y="715617"/>
                </a:cubicBezTo>
                <a:cubicBezTo>
                  <a:pt x="448317" y="721990"/>
                  <a:pt x="468956" y="722243"/>
                  <a:pt x="488834" y="725556"/>
                </a:cubicBezTo>
                <a:cubicBezTo>
                  <a:pt x="593035" y="795023"/>
                  <a:pt x="528864" y="760627"/>
                  <a:pt x="796947" y="735495"/>
                </a:cubicBezTo>
                <a:cubicBezTo>
                  <a:pt x="811699" y="734112"/>
                  <a:pt x="822648" y="720302"/>
                  <a:pt x="836704" y="715617"/>
                </a:cubicBezTo>
                <a:cubicBezTo>
                  <a:pt x="852730" y="710275"/>
                  <a:pt x="869834" y="708991"/>
                  <a:pt x="886399" y="705678"/>
                </a:cubicBezTo>
                <a:cubicBezTo>
                  <a:pt x="960850" y="631227"/>
                  <a:pt x="937144" y="672713"/>
                  <a:pt x="965912" y="586408"/>
                </a:cubicBezTo>
                <a:cubicBezTo>
                  <a:pt x="962599" y="520147"/>
                  <a:pt x="979268" y="449745"/>
                  <a:pt x="955973" y="387626"/>
                </a:cubicBezTo>
                <a:cubicBezTo>
                  <a:pt x="945568" y="359880"/>
                  <a:pt x="904572" y="357240"/>
                  <a:pt x="876460" y="347869"/>
                </a:cubicBezTo>
                <a:cubicBezTo>
                  <a:pt x="776264" y="314470"/>
                  <a:pt x="931675" y="365427"/>
                  <a:pt x="806886" y="327991"/>
                </a:cubicBezTo>
                <a:cubicBezTo>
                  <a:pt x="786816" y="321970"/>
                  <a:pt x="767579" y="313195"/>
                  <a:pt x="747251" y="308113"/>
                </a:cubicBezTo>
                <a:cubicBezTo>
                  <a:pt x="687944" y="293286"/>
                  <a:pt x="720969" y="300420"/>
                  <a:pt x="647860" y="288234"/>
                </a:cubicBezTo>
                <a:cubicBezTo>
                  <a:pt x="614730" y="274982"/>
                  <a:pt x="559753" y="282329"/>
                  <a:pt x="548469" y="248478"/>
                </a:cubicBezTo>
                <a:cubicBezTo>
                  <a:pt x="533845" y="204605"/>
                  <a:pt x="547901" y="223346"/>
                  <a:pt x="498773" y="198782"/>
                </a:cubicBezTo>
                <a:cubicBezTo>
                  <a:pt x="473790" y="123834"/>
                  <a:pt x="510397" y="213313"/>
                  <a:pt x="459017" y="149087"/>
                </a:cubicBezTo>
                <a:cubicBezTo>
                  <a:pt x="452472" y="140906"/>
                  <a:pt x="455785" y="127318"/>
                  <a:pt x="449078" y="119269"/>
                </a:cubicBezTo>
                <a:cubicBezTo>
                  <a:pt x="406671" y="68380"/>
                  <a:pt x="391100" y="61291"/>
                  <a:pt x="379504" y="49695"/>
                </a:cubicBezTo>
                <a:close/>
              </a:path>
            </a:pathLst>
          </a:custGeom>
          <a:noFill/>
          <a:ln w="38100">
            <a:solidFill>
              <a:srgbClr val="FFC000"/>
            </a:solidFill>
          </a:ln>
        </p:spPr>
        <p:txBody>
          <a:bodyPr wrap="square" lIns="0" tIns="0" rIns="0" bIns="0" rtlCol="0" anchor="ctr">
            <a:sp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58D1FB3E-4370-CDBD-B1C5-43DCF354B606}"/>
              </a:ext>
            </a:extLst>
          </p:cNvPr>
          <p:cNvSpPr/>
          <p:nvPr/>
        </p:nvSpPr>
        <p:spPr>
          <a:xfrm>
            <a:off x="527276" y="3628050"/>
            <a:ext cx="968621" cy="766565"/>
          </a:xfrm>
          <a:custGeom>
            <a:avLst/>
            <a:gdLst>
              <a:gd name="connsiteX0" fmla="*/ 379504 w 968621"/>
              <a:gd name="connsiteY0" fmla="*/ 49695 h 766565"/>
              <a:gd name="connsiteX1" fmla="*/ 379504 w 968621"/>
              <a:gd name="connsiteY1" fmla="*/ 49695 h 766565"/>
              <a:gd name="connsiteX2" fmla="*/ 290051 w 968621"/>
              <a:gd name="connsiteY2" fmla="*/ 19878 h 766565"/>
              <a:gd name="connsiteX3" fmla="*/ 200599 w 968621"/>
              <a:gd name="connsiteY3" fmla="*/ 0 h 766565"/>
              <a:gd name="connsiteX4" fmla="*/ 81330 w 968621"/>
              <a:gd name="connsiteY4" fmla="*/ 9939 h 766565"/>
              <a:gd name="connsiteX5" fmla="*/ 61451 w 968621"/>
              <a:gd name="connsiteY5" fmla="*/ 39756 h 766565"/>
              <a:gd name="connsiteX6" fmla="*/ 11756 w 968621"/>
              <a:gd name="connsiteY6" fmla="*/ 129208 h 766565"/>
              <a:gd name="connsiteX7" fmla="*/ 11756 w 968621"/>
              <a:gd name="connsiteY7" fmla="*/ 308113 h 766565"/>
              <a:gd name="connsiteX8" fmla="*/ 51512 w 968621"/>
              <a:gd name="connsiteY8" fmla="*/ 367748 h 766565"/>
              <a:gd name="connsiteX9" fmla="*/ 81330 w 968621"/>
              <a:gd name="connsiteY9" fmla="*/ 427382 h 766565"/>
              <a:gd name="connsiteX10" fmla="*/ 101208 w 968621"/>
              <a:gd name="connsiteY10" fmla="*/ 467139 h 766565"/>
              <a:gd name="connsiteX11" fmla="*/ 150904 w 968621"/>
              <a:gd name="connsiteY11" fmla="*/ 516834 h 766565"/>
              <a:gd name="connsiteX12" fmla="*/ 210538 w 968621"/>
              <a:gd name="connsiteY12" fmla="*/ 586408 h 766565"/>
              <a:gd name="connsiteX13" fmla="*/ 240356 w 968621"/>
              <a:gd name="connsiteY13" fmla="*/ 606287 h 766565"/>
              <a:gd name="connsiteX14" fmla="*/ 319869 w 968621"/>
              <a:gd name="connsiteY14" fmla="*/ 655982 h 766565"/>
              <a:gd name="connsiteX15" fmla="*/ 399382 w 968621"/>
              <a:gd name="connsiteY15" fmla="*/ 695739 h 766565"/>
              <a:gd name="connsiteX16" fmla="*/ 429199 w 968621"/>
              <a:gd name="connsiteY16" fmla="*/ 715617 h 766565"/>
              <a:gd name="connsiteX17" fmla="*/ 488834 w 968621"/>
              <a:gd name="connsiteY17" fmla="*/ 725556 h 766565"/>
              <a:gd name="connsiteX18" fmla="*/ 796947 w 968621"/>
              <a:gd name="connsiteY18" fmla="*/ 735495 h 766565"/>
              <a:gd name="connsiteX19" fmla="*/ 836704 w 968621"/>
              <a:gd name="connsiteY19" fmla="*/ 715617 h 766565"/>
              <a:gd name="connsiteX20" fmla="*/ 886399 w 968621"/>
              <a:gd name="connsiteY20" fmla="*/ 705678 h 766565"/>
              <a:gd name="connsiteX21" fmla="*/ 965912 w 968621"/>
              <a:gd name="connsiteY21" fmla="*/ 586408 h 766565"/>
              <a:gd name="connsiteX22" fmla="*/ 955973 w 968621"/>
              <a:gd name="connsiteY22" fmla="*/ 387626 h 766565"/>
              <a:gd name="connsiteX23" fmla="*/ 876460 w 968621"/>
              <a:gd name="connsiteY23" fmla="*/ 347869 h 766565"/>
              <a:gd name="connsiteX24" fmla="*/ 806886 w 968621"/>
              <a:gd name="connsiteY24" fmla="*/ 327991 h 766565"/>
              <a:gd name="connsiteX25" fmla="*/ 747251 w 968621"/>
              <a:gd name="connsiteY25" fmla="*/ 308113 h 766565"/>
              <a:gd name="connsiteX26" fmla="*/ 647860 w 968621"/>
              <a:gd name="connsiteY26" fmla="*/ 288234 h 766565"/>
              <a:gd name="connsiteX27" fmla="*/ 548469 w 968621"/>
              <a:gd name="connsiteY27" fmla="*/ 248478 h 766565"/>
              <a:gd name="connsiteX28" fmla="*/ 498773 w 968621"/>
              <a:gd name="connsiteY28" fmla="*/ 198782 h 766565"/>
              <a:gd name="connsiteX29" fmla="*/ 459017 w 968621"/>
              <a:gd name="connsiteY29" fmla="*/ 149087 h 766565"/>
              <a:gd name="connsiteX30" fmla="*/ 449078 w 968621"/>
              <a:gd name="connsiteY30" fmla="*/ 119269 h 766565"/>
              <a:gd name="connsiteX31" fmla="*/ 379504 w 968621"/>
              <a:gd name="connsiteY31" fmla="*/ 49695 h 76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8621" h="766565">
                <a:moveTo>
                  <a:pt x="379504" y="49695"/>
                </a:moveTo>
                <a:lnTo>
                  <a:pt x="379504" y="49695"/>
                </a:lnTo>
                <a:cubicBezTo>
                  <a:pt x="349686" y="39756"/>
                  <a:pt x="320092" y="29121"/>
                  <a:pt x="290051" y="19878"/>
                </a:cubicBezTo>
                <a:cubicBezTo>
                  <a:pt x="263981" y="11857"/>
                  <a:pt x="226495" y="5179"/>
                  <a:pt x="200599" y="0"/>
                </a:cubicBezTo>
                <a:cubicBezTo>
                  <a:pt x="160843" y="3313"/>
                  <a:pt x="119689" y="-1021"/>
                  <a:pt x="81330" y="9939"/>
                </a:cubicBezTo>
                <a:cubicBezTo>
                  <a:pt x="69844" y="13221"/>
                  <a:pt x="67782" y="29626"/>
                  <a:pt x="61451" y="39756"/>
                </a:cubicBezTo>
                <a:cubicBezTo>
                  <a:pt x="30255" y="89669"/>
                  <a:pt x="35484" y="81751"/>
                  <a:pt x="11756" y="129208"/>
                </a:cubicBezTo>
                <a:cubicBezTo>
                  <a:pt x="2284" y="195514"/>
                  <a:pt x="-9117" y="237144"/>
                  <a:pt x="11756" y="308113"/>
                </a:cubicBezTo>
                <a:cubicBezTo>
                  <a:pt x="18497" y="331033"/>
                  <a:pt x="43957" y="345083"/>
                  <a:pt x="51512" y="367748"/>
                </a:cubicBezTo>
                <a:cubicBezTo>
                  <a:pt x="69736" y="422419"/>
                  <a:pt x="50500" y="373430"/>
                  <a:pt x="81330" y="427382"/>
                </a:cubicBezTo>
                <a:cubicBezTo>
                  <a:pt x="88681" y="440246"/>
                  <a:pt x="92112" y="455444"/>
                  <a:pt x="101208" y="467139"/>
                </a:cubicBezTo>
                <a:cubicBezTo>
                  <a:pt x="115591" y="485631"/>
                  <a:pt x="137910" y="497342"/>
                  <a:pt x="150904" y="516834"/>
                </a:cubicBezTo>
                <a:cubicBezTo>
                  <a:pt x="174351" y="552005"/>
                  <a:pt x="173046" y="554272"/>
                  <a:pt x="210538" y="586408"/>
                </a:cubicBezTo>
                <a:cubicBezTo>
                  <a:pt x="219608" y="594182"/>
                  <a:pt x="230799" y="599120"/>
                  <a:pt x="240356" y="606287"/>
                </a:cubicBezTo>
                <a:cubicBezTo>
                  <a:pt x="305177" y="654903"/>
                  <a:pt x="266496" y="638192"/>
                  <a:pt x="319869" y="655982"/>
                </a:cubicBezTo>
                <a:cubicBezTo>
                  <a:pt x="388945" y="702035"/>
                  <a:pt x="302131" y="647114"/>
                  <a:pt x="399382" y="695739"/>
                </a:cubicBezTo>
                <a:cubicBezTo>
                  <a:pt x="410066" y="701081"/>
                  <a:pt x="417867" y="711840"/>
                  <a:pt x="429199" y="715617"/>
                </a:cubicBezTo>
                <a:cubicBezTo>
                  <a:pt x="448317" y="721990"/>
                  <a:pt x="468956" y="722243"/>
                  <a:pt x="488834" y="725556"/>
                </a:cubicBezTo>
                <a:cubicBezTo>
                  <a:pt x="593035" y="795023"/>
                  <a:pt x="528864" y="760627"/>
                  <a:pt x="796947" y="735495"/>
                </a:cubicBezTo>
                <a:cubicBezTo>
                  <a:pt x="811699" y="734112"/>
                  <a:pt x="822648" y="720302"/>
                  <a:pt x="836704" y="715617"/>
                </a:cubicBezTo>
                <a:cubicBezTo>
                  <a:pt x="852730" y="710275"/>
                  <a:pt x="869834" y="708991"/>
                  <a:pt x="886399" y="705678"/>
                </a:cubicBezTo>
                <a:cubicBezTo>
                  <a:pt x="960850" y="631227"/>
                  <a:pt x="937144" y="672713"/>
                  <a:pt x="965912" y="586408"/>
                </a:cubicBezTo>
                <a:cubicBezTo>
                  <a:pt x="962599" y="520147"/>
                  <a:pt x="979268" y="449745"/>
                  <a:pt x="955973" y="387626"/>
                </a:cubicBezTo>
                <a:cubicBezTo>
                  <a:pt x="945568" y="359880"/>
                  <a:pt x="904572" y="357240"/>
                  <a:pt x="876460" y="347869"/>
                </a:cubicBezTo>
                <a:cubicBezTo>
                  <a:pt x="776264" y="314470"/>
                  <a:pt x="931675" y="365427"/>
                  <a:pt x="806886" y="327991"/>
                </a:cubicBezTo>
                <a:cubicBezTo>
                  <a:pt x="786816" y="321970"/>
                  <a:pt x="767579" y="313195"/>
                  <a:pt x="747251" y="308113"/>
                </a:cubicBezTo>
                <a:cubicBezTo>
                  <a:pt x="687944" y="293286"/>
                  <a:pt x="720969" y="300420"/>
                  <a:pt x="647860" y="288234"/>
                </a:cubicBezTo>
                <a:cubicBezTo>
                  <a:pt x="614730" y="274982"/>
                  <a:pt x="559753" y="282329"/>
                  <a:pt x="548469" y="248478"/>
                </a:cubicBezTo>
                <a:cubicBezTo>
                  <a:pt x="533845" y="204605"/>
                  <a:pt x="547901" y="223346"/>
                  <a:pt x="498773" y="198782"/>
                </a:cubicBezTo>
                <a:cubicBezTo>
                  <a:pt x="473790" y="123834"/>
                  <a:pt x="510397" y="213313"/>
                  <a:pt x="459017" y="149087"/>
                </a:cubicBezTo>
                <a:cubicBezTo>
                  <a:pt x="452472" y="140906"/>
                  <a:pt x="455785" y="127318"/>
                  <a:pt x="449078" y="119269"/>
                </a:cubicBezTo>
                <a:cubicBezTo>
                  <a:pt x="406671" y="68380"/>
                  <a:pt x="391100" y="61291"/>
                  <a:pt x="379504" y="49695"/>
                </a:cubicBezTo>
                <a:close/>
              </a:path>
            </a:pathLst>
          </a:custGeom>
          <a:noFill/>
          <a:ln w="38100">
            <a:solidFill>
              <a:srgbClr val="FFC000"/>
            </a:solidFill>
          </a:ln>
        </p:spPr>
        <p:txBody>
          <a:bodyPr wrap="square" lIns="0" tIns="0" rIns="0" bIns="0" rtlCol="0" anchor="ctr">
            <a:spAutoFit/>
          </a:bodyPr>
          <a:lstStyle/>
          <a:p>
            <a:pPr algn="l"/>
            <a:endParaRPr lang="nl-BE" sz="1600" b="1" dirty="0" err="1">
              <a:latin typeface="+mj-lt"/>
            </a:endParaRPr>
          </a:p>
        </p:txBody>
      </p:sp>
      <p:sp>
        <p:nvSpPr>
          <p:cNvPr id="22" name="Vrije vorm: vorm 21">
            <a:extLst>
              <a:ext uri="{FF2B5EF4-FFF2-40B4-BE49-F238E27FC236}">
                <a16:creationId xmlns:a16="http://schemas.microsoft.com/office/drawing/2014/main" id="{FB4F2C9C-5069-54AE-D870-1F438BFC8F8F}"/>
              </a:ext>
            </a:extLst>
          </p:cNvPr>
          <p:cNvSpPr/>
          <p:nvPr/>
        </p:nvSpPr>
        <p:spPr>
          <a:xfrm>
            <a:off x="537605" y="4691520"/>
            <a:ext cx="968621" cy="766565"/>
          </a:xfrm>
          <a:custGeom>
            <a:avLst/>
            <a:gdLst>
              <a:gd name="connsiteX0" fmla="*/ 379504 w 968621"/>
              <a:gd name="connsiteY0" fmla="*/ 49695 h 766565"/>
              <a:gd name="connsiteX1" fmla="*/ 379504 w 968621"/>
              <a:gd name="connsiteY1" fmla="*/ 49695 h 766565"/>
              <a:gd name="connsiteX2" fmla="*/ 290051 w 968621"/>
              <a:gd name="connsiteY2" fmla="*/ 19878 h 766565"/>
              <a:gd name="connsiteX3" fmla="*/ 200599 w 968621"/>
              <a:gd name="connsiteY3" fmla="*/ 0 h 766565"/>
              <a:gd name="connsiteX4" fmla="*/ 81330 w 968621"/>
              <a:gd name="connsiteY4" fmla="*/ 9939 h 766565"/>
              <a:gd name="connsiteX5" fmla="*/ 61451 w 968621"/>
              <a:gd name="connsiteY5" fmla="*/ 39756 h 766565"/>
              <a:gd name="connsiteX6" fmla="*/ 11756 w 968621"/>
              <a:gd name="connsiteY6" fmla="*/ 129208 h 766565"/>
              <a:gd name="connsiteX7" fmla="*/ 11756 w 968621"/>
              <a:gd name="connsiteY7" fmla="*/ 308113 h 766565"/>
              <a:gd name="connsiteX8" fmla="*/ 51512 w 968621"/>
              <a:gd name="connsiteY8" fmla="*/ 367748 h 766565"/>
              <a:gd name="connsiteX9" fmla="*/ 81330 w 968621"/>
              <a:gd name="connsiteY9" fmla="*/ 427382 h 766565"/>
              <a:gd name="connsiteX10" fmla="*/ 101208 w 968621"/>
              <a:gd name="connsiteY10" fmla="*/ 467139 h 766565"/>
              <a:gd name="connsiteX11" fmla="*/ 150904 w 968621"/>
              <a:gd name="connsiteY11" fmla="*/ 516834 h 766565"/>
              <a:gd name="connsiteX12" fmla="*/ 210538 w 968621"/>
              <a:gd name="connsiteY12" fmla="*/ 586408 h 766565"/>
              <a:gd name="connsiteX13" fmla="*/ 240356 w 968621"/>
              <a:gd name="connsiteY13" fmla="*/ 606287 h 766565"/>
              <a:gd name="connsiteX14" fmla="*/ 319869 w 968621"/>
              <a:gd name="connsiteY14" fmla="*/ 655982 h 766565"/>
              <a:gd name="connsiteX15" fmla="*/ 399382 w 968621"/>
              <a:gd name="connsiteY15" fmla="*/ 695739 h 766565"/>
              <a:gd name="connsiteX16" fmla="*/ 429199 w 968621"/>
              <a:gd name="connsiteY16" fmla="*/ 715617 h 766565"/>
              <a:gd name="connsiteX17" fmla="*/ 488834 w 968621"/>
              <a:gd name="connsiteY17" fmla="*/ 725556 h 766565"/>
              <a:gd name="connsiteX18" fmla="*/ 796947 w 968621"/>
              <a:gd name="connsiteY18" fmla="*/ 735495 h 766565"/>
              <a:gd name="connsiteX19" fmla="*/ 836704 w 968621"/>
              <a:gd name="connsiteY19" fmla="*/ 715617 h 766565"/>
              <a:gd name="connsiteX20" fmla="*/ 886399 w 968621"/>
              <a:gd name="connsiteY20" fmla="*/ 705678 h 766565"/>
              <a:gd name="connsiteX21" fmla="*/ 965912 w 968621"/>
              <a:gd name="connsiteY21" fmla="*/ 586408 h 766565"/>
              <a:gd name="connsiteX22" fmla="*/ 955973 w 968621"/>
              <a:gd name="connsiteY22" fmla="*/ 387626 h 766565"/>
              <a:gd name="connsiteX23" fmla="*/ 876460 w 968621"/>
              <a:gd name="connsiteY23" fmla="*/ 347869 h 766565"/>
              <a:gd name="connsiteX24" fmla="*/ 806886 w 968621"/>
              <a:gd name="connsiteY24" fmla="*/ 327991 h 766565"/>
              <a:gd name="connsiteX25" fmla="*/ 747251 w 968621"/>
              <a:gd name="connsiteY25" fmla="*/ 308113 h 766565"/>
              <a:gd name="connsiteX26" fmla="*/ 647860 w 968621"/>
              <a:gd name="connsiteY26" fmla="*/ 288234 h 766565"/>
              <a:gd name="connsiteX27" fmla="*/ 548469 w 968621"/>
              <a:gd name="connsiteY27" fmla="*/ 248478 h 766565"/>
              <a:gd name="connsiteX28" fmla="*/ 498773 w 968621"/>
              <a:gd name="connsiteY28" fmla="*/ 198782 h 766565"/>
              <a:gd name="connsiteX29" fmla="*/ 459017 w 968621"/>
              <a:gd name="connsiteY29" fmla="*/ 149087 h 766565"/>
              <a:gd name="connsiteX30" fmla="*/ 449078 w 968621"/>
              <a:gd name="connsiteY30" fmla="*/ 119269 h 766565"/>
              <a:gd name="connsiteX31" fmla="*/ 379504 w 968621"/>
              <a:gd name="connsiteY31" fmla="*/ 49695 h 766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8621" h="766565">
                <a:moveTo>
                  <a:pt x="379504" y="49695"/>
                </a:moveTo>
                <a:lnTo>
                  <a:pt x="379504" y="49695"/>
                </a:lnTo>
                <a:cubicBezTo>
                  <a:pt x="349686" y="39756"/>
                  <a:pt x="320092" y="29121"/>
                  <a:pt x="290051" y="19878"/>
                </a:cubicBezTo>
                <a:cubicBezTo>
                  <a:pt x="263981" y="11857"/>
                  <a:pt x="226495" y="5179"/>
                  <a:pt x="200599" y="0"/>
                </a:cubicBezTo>
                <a:cubicBezTo>
                  <a:pt x="160843" y="3313"/>
                  <a:pt x="119689" y="-1021"/>
                  <a:pt x="81330" y="9939"/>
                </a:cubicBezTo>
                <a:cubicBezTo>
                  <a:pt x="69844" y="13221"/>
                  <a:pt x="67782" y="29626"/>
                  <a:pt x="61451" y="39756"/>
                </a:cubicBezTo>
                <a:cubicBezTo>
                  <a:pt x="30255" y="89669"/>
                  <a:pt x="35484" y="81751"/>
                  <a:pt x="11756" y="129208"/>
                </a:cubicBezTo>
                <a:cubicBezTo>
                  <a:pt x="2284" y="195514"/>
                  <a:pt x="-9117" y="237144"/>
                  <a:pt x="11756" y="308113"/>
                </a:cubicBezTo>
                <a:cubicBezTo>
                  <a:pt x="18497" y="331033"/>
                  <a:pt x="43957" y="345083"/>
                  <a:pt x="51512" y="367748"/>
                </a:cubicBezTo>
                <a:cubicBezTo>
                  <a:pt x="69736" y="422419"/>
                  <a:pt x="50500" y="373430"/>
                  <a:pt x="81330" y="427382"/>
                </a:cubicBezTo>
                <a:cubicBezTo>
                  <a:pt x="88681" y="440246"/>
                  <a:pt x="92112" y="455444"/>
                  <a:pt x="101208" y="467139"/>
                </a:cubicBezTo>
                <a:cubicBezTo>
                  <a:pt x="115591" y="485631"/>
                  <a:pt x="137910" y="497342"/>
                  <a:pt x="150904" y="516834"/>
                </a:cubicBezTo>
                <a:cubicBezTo>
                  <a:pt x="174351" y="552005"/>
                  <a:pt x="173046" y="554272"/>
                  <a:pt x="210538" y="586408"/>
                </a:cubicBezTo>
                <a:cubicBezTo>
                  <a:pt x="219608" y="594182"/>
                  <a:pt x="230799" y="599120"/>
                  <a:pt x="240356" y="606287"/>
                </a:cubicBezTo>
                <a:cubicBezTo>
                  <a:pt x="305177" y="654903"/>
                  <a:pt x="266496" y="638192"/>
                  <a:pt x="319869" y="655982"/>
                </a:cubicBezTo>
                <a:cubicBezTo>
                  <a:pt x="388945" y="702035"/>
                  <a:pt x="302131" y="647114"/>
                  <a:pt x="399382" y="695739"/>
                </a:cubicBezTo>
                <a:cubicBezTo>
                  <a:pt x="410066" y="701081"/>
                  <a:pt x="417867" y="711840"/>
                  <a:pt x="429199" y="715617"/>
                </a:cubicBezTo>
                <a:cubicBezTo>
                  <a:pt x="448317" y="721990"/>
                  <a:pt x="468956" y="722243"/>
                  <a:pt x="488834" y="725556"/>
                </a:cubicBezTo>
                <a:cubicBezTo>
                  <a:pt x="593035" y="795023"/>
                  <a:pt x="528864" y="760627"/>
                  <a:pt x="796947" y="735495"/>
                </a:cubicBezTo>
                <a:cubicBezTo>
                  <a:pt x="811699" y="734112"/>
                  <a:pt x="822648" y="720302"/>
                  <a:pt x="836704" y="715617"/>
                </a:cubicBezTo>
                <a:cubicBezTo>
                  <a:pt x="852730" y="710275"/>
                  <a:pt x="869834" y="708991"/>
                  <a:pt x="886399" y="705678"/>
                </a:cubicBezTo>
                <a:cubicBezTo>
                  <a:pt x="960850" y="631227"/>
                  <a:pt x="937144" y="672713"/>
                  <a:pt x="965912" y="586408"/>
                </a:cubicBezTo>
                <a:cubicBezTo>
                  <a:pt x="962599" y="520147"/>
                  <a:pt x="979268" y="449745"/>
                  <a:pt x="955973" y="387626"/>
                </a:cubicBezTo>
                <a:cubicBezTo>
                  <a:pt x="945568" y="359880"/>
                  <a:pt x="904572" y="357240"/>
                  <a:pt x="876460" y="347869"/>
                </a:cubicBezTo>
                <a:cubicBezTo>
                  <a:pt x="776264" y="314470"/>
                  <a:pt x="931675" y="365427"/>
                  <a:pt x="806886" y="327991"/>
                </a:cubicBezTo>
                <a:cubicBezTo>
                  <a:pt x="786816" y="321970"/>
                  <a:pt x="767579" y="313195"/>
                  <a:pt x="747251" y="308113"/>
                </a:cubicBezTo>
                <a:cubicBezTo>
                  <a:pt x="687944" y="293286"/>
                  <a:pt x="720969" y="300420"/>
                  <a:pt x="647860" y="288234"/>
                </a:cubicBezTo>
                <a:cubicBezTo>
                  <a:pt x="614730" y="274982"/>
                  <a:pt x="559753" y="282329"/>
                  <a:pt x="548469" y="248478"/>
                </a:cubicBezTo>
                <a:cubicBezTo>
                  <a:pt x="533845" y="204605"/>
                  <a:pt x="547901" y="223346"/>
                  <a:pt x="498773" y="198782"/>
                </a:cubicBezTo>
                <a:cubicBezTo>
                  <a:pt x="473790" y="123834"/>
                  <a:pt x="510397" y="213313"/>
                  <a:pt x="459017" y="149087"/>
                </a:cubicBezTo>
                <a:cubicBezTo>
                  <a:pt x="452472" y="140906"/>
                  <a:pt x="455785" y="127318"/>
                  <a:pt x="449078" y="119269"/>
                </a:cubicBezTo>
                <a:cubicBezTo>
                  <a:pt x="406671" y="68380"/>
                  <a:pt x="391100" y="61291"/>
                  <a:pt x="379504" y="49695"/>
                </a:cubicBezTo>
                <a:close/>
              </a:path>
            </a:pathLst>
          </a:custGeom>
          <a:noFill/>
          <a:ln w="38100">
            <a:solidFill>
              <a:srgbClr val="FFC000"/>
            </a:solidFill>
          </a:ln>
        </p:spPr>
        <p:txBody>
          <a:bodyPr wrap="square" lIns="0" tIns="0" rIns="0" bIns="0" rtlCol="0" anchor="ctr">
            <a:spAutoFit/>
          </a:bodyPr>
          <a:lstStyle/>
          <a:p>
            <a:pPr algn="l"/>
            <a:endParaRPr lang="nl-BE" sz="1600" b="1" dirty="0" err="1">
              <a:latin typeface="+mj-lt"/>
            </a:endParaRPr>
          </a:p>
        </p:txBody>
      </p:sp>
      <mc:AlternateContent xmlns:mc="http://schemas.openxmlformats.org/markup-compatibility/2006" xmlns:a14="http://schemas.microsoft.com/office/drawing/2010/main">
        <mc:Choice Requires="a14">
          <p:sp>
            <p:nvSpPr>
              <p:cNvPr id="24" name="Tekstvak 23">
                <a:extLst>
                  <a:ext uri="{FF2B5EF4-FFF2-40B4-BE49-F238E27FC236}">
                    <a16:creationId xmlns:a16="http://schemas.microsoft.com/office/drawing/2014/main" id="{555EF036-CA40-6593-26CE-198218036198}"/>
                  </a:ext>
                </a:extLst>
              </p:cNvPr>
              <p:cNvSpPr txBox="1"/>
              <p:nvPr/>
            </p:nvSpPr>
            <p:spPr>
              <a:xfrm>
                <a:off x="1702423" y="1271916"/>
                <a:ext cx="1655848" cy="877484"/>
              </a:xfrm>
              <a:prstGeom prst="rect">
                <a:avLst/>
              </a:prstGeom>
              <a:noFill/>
            </p:spPr>
            <p:txBody>
              <a:bodyPr wrap="square" rtlCol="0">
                <a:spAutoFit/>
              </a:bodyPr>
              <a:lstStyle/>
              <a:p>
                <a:pPr lvl="0">
                  <a:defRPr/>
                </a:pPr>
                <a:r>
                  <a:rPr kumimoji="0" lang="nl-BE" sz="3600" b="0" u="none" strike="noStrike" kern="1200" cap="none" spc="0" normalizeH="0" baseline="0" noProof="0" dirty="0">
                    <a:ln>
                      <a:noFill/>
                    </a:ln>
                    <a:solidFill>
                      <a:schemeClr val="accent1"/>
                    </a:solidFill>
                    <a:effectLst/>
                    <a:uLnTx/>
                    <a:uFillTx/>
                    <a:ea typeface="+mn-ea"/>
                    <a:cs typeface="+mn-cs"/>
                  </a:rPr>
                  <a:t>1</a:t>
                </a:r>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3</m:t>
                        </m:r>
                      </m:num>
                      <m:den>
                        <m:r>
                          <a:rPr lang="nl-BE" sz="3600" b="0" i="1" smtClean="0">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4" name="Tekstvak 23">
                <a:extLst>
                  <a:ext uri="{FF2B5EF4-FFF2-40B4-BE49-F238E27FC236}">
                    <a16:creationId xmlns:a16="http://schemas.microsoft.com/office/drawing/2014/main" id="{555EF036-CA40-6593-26CE-198218036198}"/>
                  </a:ext>
                </a:extLst>
              </p:cNvPr>
              <p:cNvSpPr txBox="1">
                <a:spLocks noRot="1" noChangeAspect="1" noMove="1" noResize="1" noEditPoints="1" noAdjustHandles="1" noChangeArrowheads="1" noChangeShapeType="1" noTextEdit="1"/>
              </p:cNvSpPr>
              <p:nvPr/>
            </p:nvSpPr>
            <p:spPr>
              <a:xfrm>
                <a:off x="1702423" y="1271916"/>
                <a:ext cx="1655848" cy="877484"/>
              </a:xfrm>
              <a:prstGeom prst="rect">
                <a:avLst/>
              </a:prstGeom>
              <a:blipFill>
                <a:blip r:embed="rId6"/>
                <a:stretch>
                  <a:fillRect l="-11029" b="-131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6" name="Tekstvak 25">
                <a:extLst>
                  <a:ext uri="{FF2B5EF4-FFF2-40B4-BE49-F238E27FC236}">
                    <a16:creationId xmlns:a16="http://schemas.microsoft.com/office/drawing/2014/main" id="{37D7D121-9A50-1F93-B858-7D960B47136E}"/>
                  </a:ext>
                </a:extLst>
              </p:cNvPr>
              <p:cNvSpPr txBox="1"/>
              <p:nvPr/>
            </p:nvSpPr>
            <p:spPr>
              <a:xfrm>
                <a:off x="1664824" y="2395523"/>
                <a:ext cx="1655848" cy="875753"/>
              </a:xfrm>
              <a:prstGeom prst="rect">
                <a:avLst/>
              </a:prstGeom>
              <a:noFill/>
            </p:spPr>
            <p:txBody>
              <a:bodyPr wrap="square" rtlCol="0">
                <a:spAutoFit/>
              </a:bodyPr>
              <a:lstStyle/>
              <a:p>
                <a:pPr lvl="0">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4</m:t>
                        </m:r>
                      </m:num>
                      <m:den>
                        <m:r>
                          <a:rPr lang="nl-BE" sz="3600" i="1">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6" name="Tekstvak 25">
                <a:extLst>
                  <a:ext uri="{FF2B5EF4-FFF2-40B4-BE49-F238E27FC236}">
                    <a16:creationId xmlns:a16="http://schemas.microsoft.com/office/drawing/2014/main" id="{37D7D121-9A50-1F93-B858-7D960B47136E}"/>
                  </a:ext>
                </a:extLst>
              </p:cNvPr>
              <p:cNvSpPr txBox="1">
                <a:spLocks noRot="1" noChangeAspect="1" noMove="1" noResize="1" noEditPoints="1" noAdjustHandles="1" noChangeArrowheads="1" noChangeShapeType="1" noTextEdit="1"/>
              </p:cNvSpPr>
              <p:nvPr/>
            </p:nvSpPr>
            <p:spPr>
              <a:xfrm>
                <a:off x="1664824" y="2395523"/>
                <a:ext cx="1655848" cy="875753"/>
              </a:xfrm>
              <a:prstGeom prst="rect">
                <a:avLst/>
              </a:prstGeom>
              <a:blipFill>
                <a:blip r:embed="rId7"/>
                <a:stretch>
                  <a:fillRect l="-11029"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7" name="Tekstvak 26">
                <a:extLst>
                  <a:ext uri="{FF2B5EF4-FFF2-40B4-BE49-F238E27FC236}">
                    <a16:creationId xmlns:a16="http://schemas.microsoft.com/office/drawing/2014/main" id="{17892964-5F2A-85F0-C05F-B976EF654E80}"/>
                  </a:ext>
                </a:extLst>
              </p:cNvPr>
              <p:cNvSpPr txBox="1"/>
              <p:nvPr/>
            </p:nvSpPr>
            <p:spPr>
              <a:xfrm>
                <a:off x="1702423" y="3539442"/>
                <a:ext cx="1655848" cy="875753"/>
              </a:xfrm>
              <a:prstGeom prst="rect">
                <a:avLst/>
              </a:prstGeom>
              <a:noFill/>
            </p:spPr>
            <p:txBody>
              <a:bodyPr wrap="square" rtlCol="0">
                <a:spAutoFit/>
              </a:bodyPr>
              <a:lstStyle/>
              <a:p>
                <a:pPr lvl="0">
                  <a:defRPr/>
                </a:pPr>
                <a:r>
                  <a:rPr kumimoji="0" lang="nl-BE" sz="3600" b="0" u="none" strike="noStrike" kern="1200" cap="none" spc="0" normalizeH="0" baseline="0" noProof="0" dirty="0">
                    <a:ln>
                      <a:noFill/>
                    </a:ln>
                    <a:solidFill>
                      <a:schemeClr val="accent1"/>
                    </a:solidFill>
                    <a:effectLst/>
                    <a:uLnTx/>
                    <a:uFillTx/>
                    <a:ea typeface="+mn-ea"/>
                    <a:cs typeface="+mn-cs"/>
                  </a:rPr>
                  <a:t>3</a:t>
                </a:r>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i="1">
                            <a:solidFill>
                              <a:schemeClr val="accent2"/>
                            </a:solidFill>
                            <a:latin typeface="Cambria Math" panose="02040503050406030204" pitchFamily="18" charset="0"/>
                          </a:rPr>
                          <m:t>3</m:t>
                        </m:r>
                      </m:num>
                      <m:den>
                        <m:r>
                          <a:rPr lang="nl-BE" sz="3600" i="1">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7" name="Tekstvak 26">
                <a:extLst>
                  <a:ext uri="{FF2B5EF4-FFF2-40B4-BE49-F238E27FC236}">
                    <a16:creationId xmlns:a16="http://schemas.microsoft.com/office/drawing/2014/main" id="{17892964-5F2A-85F0-C05F-B976EF654E80}"/>
                  </a:ext>
                </a:extLst>
              </p:cNvPr>
              <p:cNvSpPr txBox="1">
                <a:spLocks noRot="1" noChangeAspect="1" noMove="1" noResize="1" noEditPoints="1" noAdjustHandles="1" noChangeArrowheads="1" noChangeShapeType="1" noTextEdit="1"/>
              </p:cNvSpPr>
              <p:nvPr/>
            </p:nvSpPr>
            <p:spPr>
              <a:xfrm>
                <a:off x="1702423" y="3539442"/>
                <a:ext cx="1655848" cy="875753"/>
              </a:xfrm>
              <a:prstGeom prst="rect">
                <a:avLst/>
              </a:prstGeom>
              <a:blipFill>
                <a:blip r:embed="rId8"/>
                <a:stretch>
                  <a:fillRect l="-11029" b="-13986"/>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8" name="Tekstvak 27">
                <a:extLst>
                  <a:ext uri="{FF2B5EF4-FFF2-40B4-BE49-F238E27FC236}">
                    <a16:creationId xmlns:a16="http://schemas.microsoft.com/office/drawing/2014/main" id="{7A167751-FE10-273A-02C9-9015B9B4CFE7}"/>
                  </a:ext>
                </a:extLst>
              </p:cNvPr>
              <p:cNvSpPr txBox="1"/>
              <p:nvPr/>
            </p:nvSpPr>
            <p:spPr>
              <a:xfrm>
                <a:off x="1702422" y="4648035"/>
                <a:ext cx="1631119" cy="875753"/>
              </a:xfrm>
              <a:prstGeom prst="rect">
                <a:avLst/>
              </a:prstGeom>
              <a:noFill/>
            </p:spPr>
            <p:txBody>
              <a:bodyPr wrap="square" rtlCol="0">
                <a:spAutoFit/>
              </a:bodyPr>
              <a:lstStyle/>
              <a:p>
                <a:pPr lvl="0">
                  <a:defRPr/>
                </a:pPr>
                <a:r>
                  <a:rPr kumimoji="0" lang="nl-BE" sz="3600" b="0" u="none" strike="noStrike" kern="1200" cap="none" spc="0" normalizeH="0" baseline="0" noProof="0" dirty="0">
                    <a:ln>
                      <a:noFill/>
                    </a:ln>
                    <a:solidFill>
                      <a:schemeClr val="accent1"/>
                    </a:solidFill>
                    <a:effectLst/>
                    <a:uLnTx/>
                    <a:uFillTx/>
                    <a:ea typeface="+mn-ea"/>
                    <a:cs typeface="+mn-cs"/>
                  </a:rPr>
                  <a:t>4</a:t>
                </a:r>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6</m:t>
                        </m:r>
                      </m:num>
                      <m:den>
                        <m:r>
                          <a:rPr lang="nl-BE" sz="3600" i="1">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8" name="Tekstvak 27">
                <a:extLst>
                  <a:ext uri="{FF2B5EF4-FFF2-40B4-BE49-F238E27FC236}">
                    <a16:creationId xmlns:a16="http://schemas.microsoft.com/office/drawing/2014/main" id="{7A167751-FE10-273A-02C9-9015B9B4CFE7}"/>
                  </a:ext>
                </a:extLst>
              </p:cNvPr>
              <p:cNvSpPr txBox="1">
                <a:spLocks noRot="1" noChangeAspect="1" noMove="1" noResize="1" noEditPoints="1" noAdjustHandles="1" noChangeArrowheads="1" noChangeShapeType="1" noTextEdit="1"/>
              </p:cNvSpPr>
              <p:nvPr/>
            </p:nvSpPr>
            <p:spPr>
              <a:xfrm>
                <a:off x="1702422" y="4648035"/>
                <a:ext cx="1631119" cy="875753"/>
              </a:xfrm>
              <a:prstGeom prst="rect">
                <a:avLst/>
              </a:prstGeom>
              <a:blipFill>
                <a:blip r:embed="rId9"/>
                <a:stretch>
                  <a:fillRect l="-11194" b="-13194"/>
                </a:stretch>
              </a:blipFill>
            </p:spPr>
            <p:txBody>
              <a:bodyPr/>
              <a:lstStyle/>
              <a:p>
                <a:r>
                  <a:rPr lang="nl-BE">
                    <a:noFill/>
                  </a:rPr>
                  <a:t> </a:t>
                </a:r>
              </a:p>
            </p:txBody>
          </p:sp>
        </mc:Fallback>
      </mc:AlternateContent>
      <p:sp>
        <p:nvSpPr>
          <p:cNvPr id="29" name="Tekstvak 28">
            <a:extLst>
              <a:ext uri="{FF2B5EF4-FFF2-40B4-BE49-F238E27FC236}">
                <a16:creationId xmlns:a16="http://schemas.microsoft.com/office/drawing/2014/main" id="{147DC5AA-E0A0-A89A-8BA6-2AECEC8777B1}"/>
              </a:ext>
            </a:extLst>
          </p:cNvPr>
          <p:cNvSpPr txBox="1"/>
          <p:nvPr/>
        </p:nvSpPr>
        <p:spPr>
          <a:xfrm>
            <a:off x="5287667" y="1296000"/>
            <a:ext cx="5867832" cy="156966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defRPr/>
            </a:pPr>
            <a:r>
              <a:rPr lang="nl-BE" sz="2400" dirty="0">
                <a:solidFill>
                  <a:schemeClr val="tx2"/>
                </a:solidFill>
              </a:rPr>
              <a:t>Als het kan, vereenvoudigen we een breuk. </a:t>
            </a:r>
          </a:p>
          <a:p>
            <a:pPr>
              <a:defRPr/>
            </a:pPr>
            <a:r>
              <a:rPr lang="nl-BE" sz="2400" dirty="0">
                <a:solidFill>
                  <a:srgbClr val="FFC000"/>
                </a:solidFill>
              </a:rPr>
              <a:t>Vermenigvuldig</a:t>
            </a:r>
            <a:r>
              <a:rPr lang="nl-BE" sz="2400" dirty="0">
                <a:solidFill>
                  <a:schemeClr val="tx2"/>
                </a:solidFill>
              </a:rPr>
              <a:t> </a:t>
            </a:r>
            <a:r>
              <a:rPr lang="nl-BE" sz="2400" dirty="0">
                <a:solidFill>
                  <a:schemeClr val="accent1"/>
                </a:solidFill>
              </a:rPr>
              <a:t>het deeltal </a:t>
            </a:r>
            <a:r>
              <a:rPr lang="nl-BE" sz="2400" dirty="0">
                <a:solidFill>
                  <a:srgbClr val="FFC000"/>
                </a:solidFill>
              </a:rPr>
              <a:t>met</a:t>
            </a:r>
            <a:r>
              <a:rPr lang="nl-BE" sz="2400" dirty="0">
                <a:solidFill>
                  <a:schemeClr val="tx2"/>
                </a:solidFill>
              </a:rPr>
              <a:t> </a:t>
            </a:r>
            <a:r>
              <a:rPr lang="nl-BE" sz="2400" dirty="0">
                <a:solidFill>
                  <a:schemeClr val="accent2"/>
                </a:solidFill>
              </a:rPr>
              <a:t>het omgekeerde van de deler. </a:t>
            </a:r>
          </a:p>
          <a:p>
            <a:pPr>
              <a:defRPr/>
            </a:pPr>
            <a:r>
              <a:rPr lang="nl-BE" sz="2400" dirty="0">
                <a:solidFill>
                  <a:schemeClr val="tx2"/>
                </a:solidFill>
              </a:rPr>
              <a:t>We vereenvoudigen het quotiënt als het kan.</a:t>
            </a:r>
          </a:p>
        </p:txBody>
      </p:sp>
      <mc:AlternateContent xmlns:mc="http://schemas.openxmlformats.org/markup-compatibility/2006" xmlns:a14="http://schemas.microsoft.com/office/drawing/2010/main">
        <mc:Choice Requires="a14">
          <p:sp>
            <p:nvSpPr>
              <p:cNvPr id="30" name="Tekstvak 29">
                <a:extLst>
                  <a:ext uri="{FF2B5EF4-FFF2-40B4-BE49-F238E27FC236}">
                    <a16:creationId xmlns:a16="http://schemas.microsoft.com/office/drawing/2014/main" id="{900FF488-773B-47D5-F0C3-B77CC02F5966}"/>
                  </a:ext>
                </a:extLst>
              </p:cNvPr>
              <p:cNvSpPr txBox="1"/>
              <p:nvPr/>
            </p:nvSpPr>
            <p:spPr>
              <a:xfrm>
                <a:off x="5830956" y="3691456"/>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5</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0" name="Tekstvak 29">
                <a:extLst>
                  <a:ext uri="{FF2B5EF4-FFF2-40B4-BE49-F238E27FC236}">
                    <a16:creationId xmlns:a16="http://schemas.microsoft.com/office/drawing/2014/main" id="{900FF488-773B-47D5-F0C3-B77CC02F5966}"/>
                  </a:ext>
                </a:extLst>
              </p:cNvPr>
              <p:cNvSpPr txBox="1">
                <a:spLocks noRot="1" noChangeAspect="1" noMove="1" noResize="1" noEditPoints="1" noAdjustHandles="1" noChangeArrowheads="1" noChangeShapeType="1" noTextEdit="1"/>
              </p:cNvSpPr>
              <p:nvPr/>
            </p:nvSpPr>
            <p:spPr>
              <a:xfrm>
                <a:off x="5830956" y="3691456"/>
                <a:ext cx="1663457" cy="877484"/>
              </a:xfrm>
              <a:prstGeom prst="rect">
                <a:avLst/>
              </a:prstGeom>
              <a:blipFill>
                <a:blip r:embed="rId10"/>
                <a:stretch>
                  <a:fillRect l="-11397" r="-3309" b="-1328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1" name="Tekstvak 30">
                <a:extLst>
                  <a:ext uri="{FF2B5EF4-FFF2-40B4-BE49-F238E27FC236}">
                    <a16:creationId xmlns:a16="http://schemas.microsoft.com/office/drawing/2014/main" id="{BC70CCA1-4960-6049-D049-0BE10E3FBEAA}"/>
                  </a:ext>
                </a:extLst>
              </p:cNvPr>
              <p:cNvSpPr txBox="1"/>
              <p:nvPr/>
            </p:nvSpPr>
            <p:spPr>
              <a:xfrm>
                <a:off x="6946468" y="3691456"/>
                <a:ext cx="1655848" cy="877484"/>
              </a:xfrm>
              <a:prstGeom prst="rect">
                <a:avLst/>
              </a:prstGeom>
              <a:solidFill>
                <a:schemeClr val="bg1"/>
              </a:solidFill>
            </p:spPr>
            <p:txBody>
              <a:bodyPr wrap="square" rtlCol="0">
                <a:spAutoFit/>
              </a:bodyPr>
              <a:lstStyle/>
              <a:p>
                <a:pPr lvl="0">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5</m:t>
                        </m:r>
                      </m:num>
                      <m:den>
                        <m:r>
                          <a:rPr lang="nl-BE" sz="3600" b="0" i="1" smtClean="0">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31" name="Tekstvak 30">
                <a:extLst>
                  <a:ext uri="{FF2B5EF4-FFF2-40B4-BE49-F238E27FC236}">
                    <a16:creationId xmlns:a16="http://schemas.microsoft.com/office/drawing/2014/main" id="{BC70CCA1-4960-6049-D049-0BE10E3FBEAA}"/>
                  </a:ext>
                </a:extLst>
              </p:cNvPr>
              <p:cNvSpPr txBox="1">
                <a:spLocks noRot="1" noChangeAspect="1" noMove="1" noResize="1" noEditPoints="1" noAdjustHandles="1" noChangeArrowheads="1" noChangeShapeType="1" noTextEdit="1"/>
              </p:cNvSpPr>
              <p:nvPr/>
            </p:nvSpPr>
            <p:spPr>
              <a:xfrm>
                <a:off x="6946468" y="3691456"/>
                <a:ext cx="1655848" cy="877484"/>
              </a:xfrm>
              <a:prstGeom prst="rect">
                <a:avLst/>
              </a:prstGeom>
              <a:blipFill>
                <a:blip r:embed="rId11"/>
                <a:stretch>
                  <a:fillRect l="-11439" b="-14685"/>
                </a:stretch>
              </a:blipFill>
            </p:spPr>
            <p:txBody>
              <a:bodyPr/>
              <a:lstStyle/>
              <a:p>
                <a:r>
                  <a:rPr lang="nl-BE">
                    <a:noFill/>
                  </a:rPr>
                  <a:t> </a:t>
                </a:r>
              </a:p>
            </p:txBody>
          </p:sp>
        </mc:Fallback>
      </mc:AlternateContent>
      <p:sp>
        <p:nvSpPr>
          <p:cNvPr id="32" name="Tekstvak 31">
            <a:extLst>
              <a:ext uri="{FF2B5EF4-FFF2-40B4-BE49-F238E27FC236}">
                <a16:creationId xmlns:a16="http://schemas.microsoft.com/office/drawing/2014/main" id="{2AD92063-D652-C139-B554-C8E33EDCC965}"/>
              </a:ext>
            </a:extLst>
          </p:cNvPr>
          <p:cNvSpPr txBox="1"/>
          <p:nvPr/>
        </p:nvSpPr>
        <p:spPr>
          <a:xfrm>
            <a:off x="8425070" y="3807032"/>
            <a:ext cx="644506" cy="646331"/>
          </a:xfrm>
          <a:prstGeom prst="rect">
            <a:avLst/>
          </a:prstGeom>
          <a:solidFill>
            <a:schemeClr val="bg1"/>
          </a:solidFill>
        </p:spPr>
        <p:txBody>
          <a:bodyPr wrap="square" rtlCol="0">
            <a:spAutoFit/>
          </a:bodyPr>
          <a:lstStyle/>
          <a:p>
            <a:r>
              <a:rPr lang="nl-BE" sz="3600" b="1" dirty="0">
                <a:solidFill>
                  <a:schemeClr val="accent3"/>
                </a:solidFill>
              </a:rPr>
              <a:t>10</a:t>
            </a:r>
          </a:p>
        </p:txBody>
      </p:sp>
      <mc:AlternateContent xmlns:mc="http://schemas.openxmlformats.org/markup-compatibility/2006" xmlns:a14="http://schemas.microsoft.com/office/drawing/2010/main">
        <mc:Choice Requires="a14">
          <p:sp>
            <p:nvSpPr>
              <p:cNvPr id="33" name="Tekstvak 32">
                <a:extLst>
                  <a:ext uri="{FF2B5EF4-FFF2-40B4-BE49-F238E27FC236}">
                    <a16:creationId xmlns:a16="http://schemas.microsoft.com/office/drawing/2014/main" id="{209AA1E3-CA3B-5E5D-D185-8D164C32DAA7}"/>
                  </a:ext>
                </a:extLst>
              </p:cNvPr>
              <p:cNvSpPr txBox="1"/>
              <p:nvPr/>
            </p:nvSpPr>
            <p:spPr>
              <a:xfrm>
                <a:off x="5830955" y="4691520"/>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5</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3</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3" name="Tekstvak 32">
                <a:extLst>
                  <a:ext uri="{FF2B5EF4-FFF2-40B4-BE49-F238E27FC236}">
                    <a16:creationId xmlns:a16="http://schemas.microsoft.com/office/drawing/2014/main" id="{209AA1E3-CA3B-5E5D-D185-8D164C32DAA7}"/>
                  </a:ext>
                </a:extLst>
              </p:cNvPr>
              <p:cNvSpPr txBox="1">
                <a:spLocks noRot="1" noChangeAspect="1" noMove="1" noResize="1" noEditPoints="1" noAdjustHandles="1" noChangeArrowheads="1" noChangeShapeType="1" noTextEdit="1"/>
              </p:cNvSpPr>
              <p:nvPr/>
            </p:nvSpPr>
            <p:spPr>
              <a:xfrm>
                <a:off x="5830955" y="4691520"/>
                <a:ext cx="1663457" cy="877484"/>
              </a:xfrm>
              <a:prstGeom prst="rect">
                <a:avLst/>
              </a:prstGeom>
              <a:blipFill>
                <a:blip r:embed="rId12"/>
                <a:stretch>
                  <a:fillRect l="-11397" r="-3309"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4" name="Tekstvak 33">
                <a:extLst>
                  <a:ext uri="{FF2B5EF4-FFF2-40B4-BE49-F238E27FC236}">
                    <a16:creationId xmlns:a16="http://schemas.microsoft.com/office/drawing/2014/main" id="{E27F320B-1A21-80D6-2EED-FB15E2628B05}"/>
                  </a:ext>
                </a:extLst>
              </p:cNvPr>
              <p:cNvSpPr txBox="1"/>
              <p:nvPr/>
            </p:nvSpPr>
            <p:spPr>
              <a:xfrm>
                <a:off x="6946468" y="4702238"/>
                <a:ext cx="1655848" cy="877484"/>
              </a:xfrm>
              <a:prstGeom prst="rect">
                <a:avLst/>
              </a:prstGeom>
              <a:solidFill>
                <a:schemeClr val="bg1"/>
              </a:solidFill>
            </p:spPr>
            <p:txBody>
              <a:bodyPr wrap="square" rtlCol="0">
                <a:spAutoFit/>
              </a:bodyPr>
              <a:lstStyle/>
              <a:p>
                <a:pPr lvl="0">
                  <a:defRPr/>
                </a:pPr>
                <a:r>
                  <a:rPr kumimoji="0" lang="nl-BE" sz="3600" b="0" u="none" strike="noStrike" kern="1200" cap="none" spc="0" normalizeH="0" baseline="0" noProof="0" dirty="0">
                    <a:ln>
                      <a:noFill/>
                    </a:ln>
                    <a:solidFill>
                      <a:schemeClr val="accent1"/>
                    </a:solidFill>
                    <a:effectLst/>
                    <a:uLnTx/>
                    <a:uFillTx/>
                    <a:ea typeface="+mn-ea"/>
                    <a:cs typeface="+mn-cs"/>
                  </a:rPr>
                  <a:t>5</a:t>
                </a:r>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3</m:t>
                        </m:r>
                      </m:num>
                      <m:den>
                        <m:r>
                          <a:rPr lang="nl-BE" sz="3600" b="0" i="1" smtClean="0">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34" name="Tekstvak 33">
                <a:extLst>
                  <a:ext uri="{FF2B5EF4-FFF2-40B4-BE49-F238E27FC236}">
                    <a16:creationId xmlns:a16="http://schemas.microsoft.com/office/drawing/2014/main" id="{E27F320B-1A21-80D6-2EED-FB15E2628B05}"/>
                  </a:ext>
                </a:extLst>
              </p:cNvPr>
              <p:cNvSpPr txBox="1">
                <a:spLocks noRot="1" noChangeAspect="1" noMove="1" noResize="1" noEditPoints="1" noAdjustHandles="1" noChangeArrowheads="1" noChangeShapeType="1" noTextEdit="1"/>
              </p:cNvSpPr>
              <p:nvPr/>
            </p:nvSpPr>
            <p:spPr>
              <a:xfrm>
                <a:off x="6946468" y="4702238"/>
                <a:ext cx="1655848" cy="877484"/>
              </a:xfrm>
              <a:prstGeom prst="rect">
                <a:avLst/>
              </a:prstGeom>
              <a:blipFill>
                <a:blip r:embed="rId13"/>
                <a:stretch>
                  <a:fillRect l="-11439" b="-13194"/>
                </a:stretch>
              </a:blipFill>
            </p:spPr>
            <p:txBody>
              <a:bodyPr/>
              <a:lstStyle/>
              <a:p>
                <a:r>
                  <a:rPr lang="nl-BE">
                    <a:noFill/>
                  </a:rPr>
                  <a:t> </a:t>
                </a:r>
              </a:p>
            </p:txBody>
          </p:sp>
        </mc:Fallback>
      </mc:AlternateContent>
      <p:sp>
        <p:nvSpPr>
          <p:cNvPr id="35" name="Tekstvak 34">
            <a:extLst>
              <a:ext uri="{FF2B5EF4-FFF2-40B4-BE49-F238E27FC236}">
                <a16:creationId xmlns:a16="http://schemas.microsoft.com/office/drawing/2014/main" id="{231CA678-8D24-F9A4-C9E0-D6B113B23158}"/>
              </a:ext>
            </a:extLst>
          </p:cNvPr>
          <p:cNvSpPr txBox="1"/>
          <p:nvPr/>
        </p:nvSpPr>
        <p:spPr>
          <a:xfrm>
            <a:off x="8425070" y="4817814"/>
            <a:ext cx="644506" cy="646331"/>
          </a:xfrm>
          <a:prstGeom prst="rect">
            <a:avLst/>
          </a:prstGeom>
          <a:solidFill>
            <a:schemeClr val="bg1"/>
          </a:solidFill>
        </p:spPr>
        <p:txBody>
          <a:bodyPr wrap="square" rtlCol="0">
            <a:spAutoFit/>
          </a:bodyPr>
          <a:lstStyle/>
          <a:p>
            <a:r>
              <a:rPr lang="nl-BE" sz="3600" b="1" dirty="0">
                <a:solidFill>
                  <a:schemeClr val="accent3"/>
                </a:solidFill>
              </a:rPr>
              <a:t>15</a:t>
            </a:r>
          </a:p>
        </p:txBody>
      </p:sp>
      <p:sp>
        <p:nvSpPr>
          <p:cNvPr id="2" name="Rechthoek 1">
            <a:extLst>
              <a:ext uri="{FF2B5EF4-FFF2-40B4-BE49-F238E27FC236}">
                <a16:creationId xmlns:a16="http://schemas.microsoft.com/office/drawing/2014/main" id="{7AEA43CC-C755-3FB6-CD32-5AEF18C7D2D0}"/>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108556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p:bldP spid="26" grpId="0"/>
      <p:bldP spid="27" grpId="0"/>
      <p:bldP spid="28" grpId="0"/>
      <p:bldP spid="29" grpId="0" animBg="1"/>
      <p:bldP spid="30" grpId="0"/>
      <p:bldP spid="31" grpId="0" animBg="1"/>
      <p:bldP spid="32" grpId="0" animBg="1"/>
      <p:bldP spid="33" grpId="0"/>
      <p:bldP spid="34"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81037-466E-B2C0-1E3D-11C03217B78B}"/>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A6C6FFB3-2ACA-9E27-D4D6-EEF82A9C154B}"/>
              </a:ext>
            </a:extLst>
          </p:cNvPr>
          <p:cNvSpPr>
            <a:spLocks noGrp="1"/>
          </p:cNvSpPr>
          <p:nvPr>
            <p:ph type="title"/>
          </p:nvPr>
        </p:nvSpPr>
        <p:spPr>
          <a:xfrm>
            <a:off x="658814" y="612000"/>
            <a:ext cx="6467543" cy="684000"/>
          </a:xfrm>
        </p:spPr>
        <p:txBody>
          <a:bodyPr/>
          <a:lstStyle/>
          <a:p>
            <a:r>
              <a:rPr lang="nl-BE" dirty="0"/>
              <a:t>2. Het deeltal is ook een breuk</a:t>
            </a:r>
          </a:p>
        </p:txBody>
      </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E77D2F25-A8CB-85A1-AF2A-6D45E686D55C}"/>
                  </a:ext>
                </a:extLst>
              </p:cNvPr>
              <p:cNvSpPr txBox="1"/>
              <p:nvPr/>
            </p:nvSpPr>
            <p:spPr>
              <a:xfrm>
                <a:off x="902427" y="2226102"/>
                <a:ext cx="1663457" cy="8774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600" b="0" u="none" strike="noStrike" kern="1200" cap="none" spc="0" normalizeH="0" baseline="0" noProof="0" dirty="0">
                    <a:ln>
                      <a:noFill/>
                    </a:ln>
                    <a:solidFill>
                      <a:schemeClr val="accent1"/>
                    </a:solidFill>
                    <a:effectLst/>
                    <a:uLnTx/>
                    <a:uFillTx/>
                    <a:ea typeface="+mn-ea"/>
                    <a:cs typeface="+mn-cs"/>
                  </a:rPr>
                  <a:t>2</a:t>
                </a:r>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4</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2" name="Tekstvak 1">
                <a:extLst>
                  <a:ext uri="{FF2B5EF4-FFF2-40B4-BE49-F238E27FC236}">
                    <a16:creationId xmlns:a16="http://schemas.microsoft.com/office/drawing/2014/main" id="{E77D2F25-A8CB-85A1-AF2A-6D45E686D55C}"/>
                  </a:ext>
                </a:extLst>
              </p:cNvPr>
              <p:cNvSpPr txBox="1">
                <a:spLocks noRot="1" noChangeAspect="1" noMove="1" noResize="1" noEditPoints="1" noAdjustHandles="1" noChangeArrowheads="1" noChangeShapeType="1" noTextEdit="1"/>
              </p:cNvSpPr>
              <p:nvPr/>
            </p:nvSpPr>
            <p:spPr>
              <a:xfrm>
                <a:off x="902427" y="2226102"/>
                <a:ext cx="1663457" cy="877484"/>
              </a:xfrm>
              <a:prstGeom prst="rect">
                <a:avLst/>
              </a:prstGeom>
              <a:blipFill>
                <a:blip r:embed="rId2"/>
                <a:stretch>
                  <a:fillRect l="-10989" r="-3297"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723489AD-F241-5E76-5C75-68AFFA382CE7}"/>
                  </a:ext>
                </a:extLst>
              </p:cNvPr>
              <p:cNvSpPr txBox="1"/>
              <p:nvPr/>
            </p:nvSpPr>
            <p:spPr>
              <a:xfrm>
                <a:off x="5783577" y="2309054"/>
                <a:ext cx="3938696" cy="61574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4</m:t>
                        </m:r>
                      </m:den>
                    </m:f>
                  </m:oMath>
                </a14:m>
                <a:r>
                  <a:rPr lang="nl-BE" sz="2400" dirty="0"/>
                  <a:t> in </a:t>
                </a:r>
                <a:r>
                  <a:rPr lang="nl-BE" sz="2400" dirty="0">
                    <a:solidFill>
                      <a:schemeClr val="accent1"/>
                    </a:solidFill>
                  </a:rPr>
                  <a:t>2</a:t>
                </a:r>
                <a:r>
                  <a:rPr lang="nl-BE" sz="2400" dirty="0"/>
                  <a:t> ?</a:t>
                </a:r>
                <a:endParaRPr lang="nl-BE" dirty="0"/>
              </a:p>
            </p:txBody>
          </p:sp>
        </mc:Choice>
        <mc:Fallback xmlns="">
          <p:sp>
            <p:nvSpPr>
              <p:cNvPr id="3" name="Tekstvak 2">
                <a:extLst>
                  <a:ext uri="{FF2B5EF4-FFF2-40B4-BE49-F238E27FC236}">
                    <a16:creationId xmlns:a16="http://schemas.microsoft.com/office/drawing/2014/main" id="{723489AD-F241-5E76-5C75-68AFFA382CE7}"/>
                  </a:ext>
                </a:extLst>
              </p:cNvPr>
              <p:cNvSpPr txBox="1">
                <a:spLocks noRot="1" noChangeAspect="1" noMove="1" noResize="1" noEditPoints="1" noAdjustHandles="1" noChangeArrowheads="1" noChangeShapeType="1" noTextEdit="1"/>
              </p:cNvSpPr>
              <p:nvPr/>
            </p:nvSpPr>
            <p:spPr>
              <a:xfrm>
                <a:off x="5783577" y="2309054"/>
                <a:ext cx="3938696" cy="615746"/>
              </a:xfrm>
              <a:prstGeom prst="rect">
                <a:avLst/>
              </a:prstGeom>
              <a:blipFill>
                <a:blip r:embed="rId3"/>
                <a:stretch>
                  <a:fillRect l="-2477" b="-9901"/>
                </a:stretch>
              </a:blipFill>
            </p:spPr>
            <p:txBody>
              <a:bodyPr/>
              <a:lstStyle/>
              <a:p>
                <a:r>
                  <a:rPr lang="nl-BE">
                    <a:noFill/>
                  </a:rPr>
                  <a:t> </a:t>
                </a:r>
              </a:p>
            </p:txBody>
          </p:sp>
        </mc:Fallback>
      </mc:AlternateContent>
      <p:pic>
        <p:nvPicPr>
          <p:cNvPr id="4" name="Afbeelding 3" descr="Afbeelding met clipart, tekenfilm&#10;&#10;Automatisch gegenereerde beschrijving">
            <a:extLst>
              <a:ext uri="{FF2B5EF4-FFF2-40B4-BE49-F238E27FC236}">
                <a16:creationId xmlns:a16="http://schemas.microsoft.com/office/drawing/2014/main" id="{5CACDFC1-6C32-F5E6-F15E-0EC419D7E7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755" y="2019900"/>
            <a:ext cx="1166638" cy="1166638"/>
          </a:xfrm>
          <a:prstGeom prst="rect">
            <a:avLst/>
          </a:prstGeom>
        </p:spPr>
      </p:pic>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7260D312-04C1-214D-3E93-C5A651DCF4D5}"/>
                  </a:ext>
                </a:extLst>
              </p:cNvPr>
              <p:cNvSpPr txBox="1"/>
              <p:nvPr/>
            </p:nvSpPr>
            <p:spPr>
              <a:xfrm>
                <a:off x="902427" y="3635802"/>
                <a:ext cx="1663457" cy="877484"/>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4</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5" name="Tekstvak 4">
                <a:extLst>
                  <a:ext uri="{FF2B5EF4-FFF2-40B4-BE49-F238E27FC236}">
                    <a16:creationId xmlns:a16="http://schemas.microsoft.com/office/drawing/2014/main" id="{7260D312-04C1-214D-3E93-C5A651DCF4D5}"/>
                  </a:ext>
                </a:extLst>
              </p:cNvPr>
              <p:cNvSpPr txBox="1">
                <a:spLocks noRot="1" noChangeAspect="1" noMove="1" noResize="1" noEditPoints="1" noAdjustHandles="1" noChangeArrowheads="1" noChangeShapeType="1" noTextEdit="1"/>
              </p:cNvSpPr>
              <p:nvPr/>
            </p:nvSpPr>
            <p:spPr>
              <a:xfrm>
                <a:off x="902427" y="3635802"/>
                <a:ext cx="1663457" cy="877484"/>
              </a:xfrm>
              <a:prstGeom prst="rect">
                <a:avLst/>
              </a:prstGeom>
              <a:blipFill>
                <a:blip r:embed="rId5"/>
                <a:stretch>
                  <a:fillRect r="-1099"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30082BB4-4E6C-4431-670F-2EB5753265DE}"/>
                  </a:ext>
                </a:extLst>
              </p:cNvPr>
              <p:cNvSpPr txBox="1"/>
              <p:nvPr/>
            </p:nvSpPr>
            <p:spPr>
              <a:xfrm>
                <a:off x="5783577" y="3635802"/>
                <a:ext cx="3938696" cy="61388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4</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i="1">
                            <a:solidFill>
                              <a:schemeClr val="accent1"/>
                            </a:solidFill>
                            <a:latin typeface="Cambria Math" panose="02040503050406030204" pitchFamily="18" charset="0"/>
                          </a:rPr>
                          <m:t>1</m:t>
                        </m:r>
                      </m:num>
                      <m:den>
                        <m:r>
                          <a:rPr lang="nl-BE" sz="2400" i="1">
                            <a:solidFill>
                              <a:schemeClr val="accent1"/>
                            </a:solidFill>
                            <a:latin typeface="Cambria Math" panose="02040503050406030204" pitchFamily="18" charset="0"/>
                          </a:rPr>
                          <m:t>2</m:t>
                        </m:r>
                      </m:den>
                    </m:f>
                  </m:oMath>
                </a14:m>
                <a:r>
                  <a:rPr lang="nl-BE" sz="2400" dirty="0"/>
                  <a:t> ?</a:t>
                </a:r>
                <a:endParaRPr lang="nl-BE" dirty="0"/>
              </a:p>
            </p:txBody>
          </p:sp>
        </mc:Choice>
        <mc:Fallback xmlns="">
          <p:sp>
            <p:nvSpPr>
              <p:cNvPr id="6" name="Tekstvak 5">
                <a:extLst>
                  <a:ext uri="{FF2B5EF4-FFF2-40B4-BE49-F238E27FC236}">
                    <a16:creationId xmlns:a16="http://schemas.microsoft.com/office/drawing/2014/main" id="{30082BB4-4E6C-4431-670F-2EB5753265DE}"/>
                  </a:ext>
                </a:extLst>
              </p:cNvPr>
              <p:cNvSpPr txBox="1">
                <a:spLocks noRot="1" noChangeAspect="1" noMove="1" noResize="1" noEditPoints="1" noAdjustHandles="1" noChangeArrowheads="1" noChangeShapeType="1" noTextEdit="1"/>
              </p:cNvSpPr>
              <p:nvPr/>
            </p:nvSpPr>
            <p:spPr>
              <a:xfrm>
                <a:off x="5783577" y="3635802"/>
                <a:ext cx="3938696" cy="613886"/>
              </a:xfrm>
              <a:prstGeom prst="rect">
                <a:avLst/>
              </a:prstGeom>
              <a:blipFill>
                <a:blip r:embed="rId6"/>
                <a:stretch>
                  <a:fillRect l="-2477" b="-9901"/>
                </a:stretch>
              </a:blipFill>
            </p:spPr>
            <p:txBody>
              <a:bodyPr/>
              <a:lstStyle/>
              <a:p>
                <a:r>
                  <a:rPr lang="nl-BE">
                    <a:noFill/>
                  </a:rPr>
                  <a:t> </a:t>
                </a:r>
              </a:p>
            </p:txBody>
          </p:sp>
        </mc:Fallback>
      </mc:AlternateContent>
      <p:pic>
        <p:nvPicPr>
          <p:cNvPr id="7" name="Afbeelding 6" descr="Afbeelding met clipart, tekenfilm&#10;&#10;Automatisch gegenereerde beschrijving">
            <a:extLst>
              <a:ext uri="{FF2B5EF4-FFF2-40B4-BE49-F238E27FC236}">
                <a16:creationId xmlns:a16="http://schemas.microsoft.com/office/drawing/2014/main" id="{BCD9EAE9-C5CE-70C8-0AD1-A9CE242DFA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755" y="3346648"/>
            <a:ext cx="1166638" cy="1166638"/>
          </a:xfrm>
          <a:prstGeom prst="rect">
            <a:avLst/>
          </a:prstGeom>
        </p:spPr>
      </p:pic>
      <p:sp>
        <p:nvSpPr>
          <p:cNvPr id="9" name="Rechthoek 8">
            <a:extLst>
              <a:ext uri="{FF2B5EF4-FFF2-40B4-BE49-F238E27FC236}">
                <a16:creationId xmlns:a16="http://schemas.microsoft.com/office/drawing/2014/main" id="{EE806A19-D808-2D16-234B-A17A0D1BF970}"/>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302753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969B2-1378-8FC3-1BFA-CE989734481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kstvak 4">
                <a:extLst>
                  <a:ext uri="{FF2B5EF4-FFF2-40B4-BE49-F238E27FC236}">
                    <a16:creationId xmlns:a16="http://schemas.microsoft.com/office/drawing/2014/main" id="{33123589-BCCE-A606-F9E6-0F3D25DE9981}"/>
                  </a:ext>
                </a:extLst>
              </p:cNvPr>
              <p:cNvSpPr txBox="1"/>
              <p:nvPr/>
            </p:nvSpPr>
            <p:spPr>
              <a:xfrm>
                <a:off x="223256" y="1559840"/>
                <a:ext cx="1663457" cy="877484"/>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4</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5" name="Tekstvak 4">
                <a:extLst>
                  <a:ext uri="{FF2B5EF4-FFF2-40B4-BE49-F238E27FC236}">
                    <a16:creationId xmlns:a16="http://schemas.microsoft.com/office/drawing/2014/main" id="{33123589-BCCE-A606-F9E6-0F3D25DE9981}"/>
                  </a:ext>
                </a:extLst>
              </p:cNvPr>
              <p:cNvSpPr txBox="1">
                <a:spLocks noRot="1" noChangeAspect="1" noMove="1" noResize="1" noEditPoints="1" noAdjustHandles="1" noChangeArrowheads="1" noChangeShapeType="1" noTextEdit="1"/>
              </p:cNvSpPr>
              <p:nvPr/>
            </p:nvSpPr>
            <p:spPr>
              <a:xfrm>
                <a:off x="223256" y="1559840"/>
                <a:ext cx="1663457" cy="877484"/>
              </a:xfrm>
              <a:prstGeom prst="rect">
                <a:avLst/>
              </a:prstGeom>
              <a:blipFill>
                <a:blip r:embed="rId2"/>
                <a:stretch>
                  <a:fillRect r="-733"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668731F4-EDA8-F7EF-F658-F5EF251F5022}"/>
                  </a:ext>
                </a:extLst>
              </p:cNvPr>
              <p:cNvSpPr txBox="1"/>
              <p:nvPr/>
            </p:nvSpPr>
            <p:spPr>
              <a:xfrm>
                <a:off x="7825964" y="1613724"/>
                <a:ext cx="3938696" cy="613886"/>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4</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i="1">
                            <a:solidFill>
                              <a:schemeClr val="accent1"/>
                            </a:solidFill>
                            <a:latin typeface="Cambria Math" panose="02040503050406030204" pitchFamily="18" charset="0"/>
                          </a:rPr>
                          <m:t>1</m:t>
                        </m:r>
                      </m:num>
                      <m:den>
                        <m:r>
                          <a:rPr lang="nl-BE" sz="2400" i="1">
                            <a:solidFill>
                              <a:schemeClr val="accent1"/>
                            </a:solidFill>
                            <a:latin typeface="Cambria Math" panose="02040503050406030204" pitchFamily="18" charset="0"/>
                          </a:rPr>
                          <m:t>2</m:t>
                        </m:r>
                      </m:den>
                    </m:f>
                  </m:oMath>
                </a14:m>
                <a:r>
                  <a:rPr lang="nl-BE" sz="2400" dirty="0"/>
                  <a:t> ?</a:t>
                </a:r>
                <a:endParaRPr lang="nl-BE" dirty="0"/>
              </a:p>
            </p:txBody>
          </p:sp>
        </mc:Choice>
        <mc:Fallback xmlns="">
          <p:sp>
            <p:nvSpPr>
              <p:cNvPr id="6" name="Tekstvak 5">
                <a:extLst>
                  <a:ext uri="{FF2B5EF4-FFF2-40B4-BE49-F238E27FC236}">
                    <a16:creationId xmlns:a16="http://schemas.microsoft.com/office/drawing/2014/main" id="{668731F4-EDA8-F7EF-F658-F5EF251F5022}"/>
                  </a:ext>
                </a:extLst>
              </p:cNvPr>
              <p:cNvSpPr txBox="1">
                <a:spLocks noRot="1" noChangeAspect="1" noMove="1" noResize="1" noEditPoints="1" noAdjustHandles="1" noChangeArrowheads="1" noChangeShapeType="1" noTextEdit="1"/>
              </p:cNvSpPr>
              <p:nvPr/>
            </p:nvSpPr>
            <p:spPr>
              <a:xfrm>
                <a:off x="7825964" y="1613724"/>
                <a:ext cx="3938696" cy="613886"/>
              </a:xfrm>
              <a:prstGeom prst="rect">
                <a:avLst/>
              </a:prstGeom>
              <a:blipFill>
                <a:blip r:embed="rId3"/>
                <a:stretch>
                  <a:fillRect l="-2477" b="-11000"/>
                </a:stretch>
              </a:blipFill>
            </p:spPr>
            <p:txBody>
              <a:bodyPr/>
              <a:lstStyle/>
              <a:p>
                <a:r>
                  <a:rPr lang="nl-BE">
                    <a:noFill/>
                  </a:rPr>
                  <a:t> </a:t>
                </a:r>
              </a:p>
            </p:txBody>
          </p:sp>
        </mc:Fallback>
      </mc:AlternateContent>
      <p:pic>
        <p:nvPicPr>
          <p:cNvPr id="7" name="Afbeelding 6" descr="Afbeelding met clipart, tekenfilm&#10;&#10;Automatisch gegenereerde beschrijving">
            <a:extLst>
              <a:ext uri="{FF2B5EF4-FFF2-40B4-BE49-F238E27FC236}">
                <a16:creationId xmlns:a16="http://schemas.microsoft.com/office/drawing/2014/main" id="{C289E7B1-C140-D191-B506-E3BE4CCAA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142" y="1324570"/>
            <a:ext cx="1166638" cy="1166638"/>
          </a:xfrm>
          <a:prstGeom prst="rect">
            <a:avLst/>
          </a:prstGeom>
        </p:spPr>
      </p:pic>
      <p:pic>
        <p:nvPicPr>
          <p:cNvPr id="12" name="Afbeelding 11" descr="Afbeelding met Kleurrijkheid, schermopname, ontwerp&#10;&#10;Automatisch gegenereerde beschrijving">
            <a:extLst>
              <a:ext uri="{FF2B5EF4-FFF2-40B4-BE49-F238E27FC236}">
                <a16:creationId xmlns:a16="http://schemas.microsoft.com/office/drawing/2014/main" id="{0726C564-C81C-2817-D193-333C7018F1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142" y="3186373"/>
            <a:ext cx="845983" cy="845983"/>
          </a:xfrm>
          <a:prstGeom prst="rect">
            <a:avLst/>
          </a:prstGeom>
        </p:spPr>
      </p:pic>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51E9B5D2-42A5-D892-38D9-C65A20EA1B45}"/>
                  </a:ext>
                </a:extLst>
              </p:cNvPr>
              <p:cNvSpPr txBox="1"/>
              <p:nvPr/>
            </p:nvSpPr>
            <p:spPr>
              <a:xfrm>
                <a:off x="1670713" y="1586877"/>
                <a:ext cx="3135554" cy="701602"/>
              </a:xfrm>
              <a:prstGeom prst="rect">
                <a:avLst/>
              </a:prstGeom>
              <a:noFill/>
            </p:spPr>
            <p:txBody>
              <a:bodyPr wrap="square" rtlCol="0">
                <a:spAutoFit/>
              </a:bodyPr>
              <a:lstStyle/>
              <a:p>
                <a:r>
                  <a:rPr lang="nl-BE" sz="2800" dirty="0"/>
                  <a:t>want</a:t>
                </a:r>
                <a:r>
                  <a:rPr lang="nl-BE" sz="2800" b="1" dirty="0">
                    <a:solidFill>
                      <a:schemeClr val="accent3"/>
                    </a:solidFill>
                  </a:rPr>
                  <a:t> 2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4</m:t>
                        </m:r>
                      </m:den>
                    </m:f>
                  </m:oMath>
                </a14:m>
                <a:r>
                  <a:rPr lang="nl-BE" sz="2800" dirty="0"/>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2</m:t>
                        </m:r>
                      </m:num>
                      <m:den>
                        <m:r>
                          <a:rPr lang="nl-BE" sz="2800" b="0" i="1" smtClean="0">
                            <a:solidFill>
                              <a:schemeClr val="accent1"/>
                            </a:solidFill>
                            <a:latin typeface="Cambria Math" panose="02040503050406030204" pitchFamily="18" charset="0"/>
                          </a:rPr>
                          <m:t>4</m:t>
                        </m:r>
                      </m:den>
                    </m:f>
                  </m:oMath>
                </a14:m>
                <a:r>
                  <a:rPr lang="nl-BE" sz="2800" dirty="0">
                    <a:solidFill>
                      <a:schemeClr val="accent1"/>
                    </a:solidFill>
                  </a:rPr>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i="1">
                            <a:solidFill>
                              <a:schemeClr val="accent1"/>
                            </a:solidFill>
                            <a:latin typeface="Cambria Math" panose="02040503050406030204" pitchFamily="18" charset="0"/>
                          </a:rPr>
                          <m:t>1</m:t>
                        </m:r>
                      </m:num>
                      <m:den>
                        <m:r>
                          <a:rPr lang="nl-BE" sz="2800" i="1">
                            <a:solidFill>
                              <a:schemeClr val="accent1"/>
                            </a:solidFill>
                            <a:latin typeface="Cambria Math" panose="02040503050406030204" pitchFamily="18" charset="0"/>
                          </a:rPr>
                          <m:t>2</m:t>
                        </m:r>
                      </m:den>
                    </m:f>
                  </m:oMath>
                </a14:m>
                <a:r>
                  <a:rPr lang="nl-BE" sz="2800" dirty="0"/>
                  <a:t>.</a:t>
                </a:r>
                <a:endParaRPr lang="nl-BE" sz="2000" dirty="0"/>
              </a:p>
            </p:txBody>
          </p:sp>
        </mc:Choice>
        <mc:Fallback xmlns="">
          <p:sp>
            <p:nvSpPr>
              <p:cNvPr id="13" name="Tekstvak 12">
                <a:extLst>
                  <a:ext uri="{FF2B5EF4-FFF2-40B4-BE49-F238E27FC236}">
                    <a16:creationId xmlns:a16="http://schemas.microsoft.com/office/drawing/2014/main" id="{51E9B5D2-42A5-D892-38D9-C65A20EA1B45}"/>
                  </a:ext>
                </a:extLst>
              </p:cNvPr>
              <p:cNvSpPr txBox="1">
                <a:spLocks noRot="1" noChangeAspect="1" noMove="1" noResize="1" noEditPoints="1" noAdjustHandles="1" noChangeArrowheads="1" noChangeShapeType="1" noTextEdit="1"/>
              </p:cNvSpPr>
              <p:nvPr/>
            </p:nvSpPr>
            <p:spPr>
              <a:xfrm>
                <a:off x="1670713" y="1586877"/>
                <a:ext cx="3135554" cy="701602"/>
              </a:xfrm>
              <a:prstGeom prst="rect">
                <a:avLst/>
              </a:prstGeom>
              <a:blipFill>
                <a:blip r:embed="rId6"/>
                <a:stretch>
                  <a:fillRect l="-3891" b="-12174"/>
                </a:stretch>
              </a:blipFill>
            </p:spPr>
            <p:txBody>
              <a:bodyPr/>
              <a:lstStyle/>
              <a:p>
                <a:r>
                  <a:rPr lang="nl-BE">
                    <a:noFill/>
                  </a:rPr>
                  <a:t> </a:t>
                </a:r>
              </a:p>
            </p:txBody>
          </p:sp>
        </mc:Fallback>
      </mc:AlternateContent>
      <p:sp>
        <p:nvSpPr>
          <p:cNvPr id="28" name="Tekstvak 27">
            <a:extLst>
              <a:ext uri="{FF2B5EF4-FFF2-40B4-BE49-F238E27FC236}">
                <a16:creationId xmlns:a16="http://schemas.microsoft.com/office/drawing/2014/main" id="{E876E463-A929-1AA3-B771-5AAE8ABB14CD}"/>
              </a:ext>
            </a:extLst>
          </p:cNvPr>
          <p:cNvSpPr txBox="1"/>
          <p:nvPr/>
        </p:nvSpPr>
        <p:spPr>
          <a:xfrm>
            <a:off x="1293097" y="1628624"/>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p:sp>
        <p:nvSpPr>
          <p:cNvPr id="22" name="Stroomdiagram: Verbindingslijn 21">
            <a:extLst>
              <a:ext uri="{FF2B5EF4-FFF2-40B4-BE49-F238E27FC236}">
                <a16:creationId xmlns:a16="http://schemas.microsoft.com/office/drawing/2014/main" id="{638903C5-E29F-03B2-56B8-A030795C6E00}"/>
              </a:ext>
            </a:extLst>
          </p:cNvPr>
          <p:cNvSpPr/>
          <p:nvPr/>
        </p:nvSpPr>
        <p:spPr>
          <a:xfrm>
            <a:off x="7831190" y="2949570"/>
            <a:ext cx="1620000" cy="1620000"/>
          </a:xfrm>
          <a:prstGeom prst="flowChartConnector">
            <a:avLst/>
          </a:prstGeom>
          <a:noFill/>
          <a:ln w="38100">
            <a:solidFill>
              <a:schemeClr val="accent1"/>
            </a:solidFill>
          </a:ln>
        </p:spPr>
        <p:txBody>
          <a:bodyPr wrap="square" lIns="0" tIns="0" rIns="0" bIns="0" rtlCol="0" anchor="ctr">
            <a:spAutoFit/>
          </a:bodyPr>
          <a:lstStyle/>
          <a:p>
            <a:pPr algn="l"/>
            <a:endParaRPr lang="nl-BE" sz="1600" b="1" dirty="0" err="1">
              <a:latin typeface="+mj-lt"/>
            </a:endParaRPr>
          </a:p>
        </p:txBody>
      </p:sp>
      <mc:AlternateContent xmlns:mc="http://schemas.openxmlformats.org/markup-compatibility/2006" xmlns:a14="http://schemas.microsoft.com/office/drawing/2010/main">
        <mc:Choice Requires="a14">
          <p:sp>
            <p:nvSpPr>
              <p:cNvPr id="29" name="Tijdelijke aanduiding voor inhoud 2">
                <a:extLst>
                  <a:ext uri="{FF2B5EF4-FFF2-40B4-BE49-F238E27FC236}">
                    <a16:creationId xmlns:a16="http://schemas.microsoft.com/office/drawing/2014/main" id="{6EFEB949-BDC9-5169-175B-D80263687C2A}"/>
                  </a:ext>
                </a:extLst>
              </p:cNvPr>
              <p:cNvSpPr txBox="1">
                <a:spLocks/>
              </p:cNvSpPr>
              <p:nvPr/>
            </p:nvSpPr>
            <p:spPr>
              <a:xfrm>
                <a:off x="501040" y="3574648"/>
                <a:ext cx="439178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4</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29" name="Tijdelijke aanduiding voor inhoud 2">
                <a:extLst>
                  <a:ext uri="{FF2B5EF4-FFF2-40B4-BE49-F238E27FC236}">
                    <a16:creationId xmlns:a16="http://schemas.microsoft.com/office/drawing/2014/main" id="{6EFEB949-BDC9-5169-175B-D80263687C2A}"/>
                  </a:ext>
                </a:extLst>
              </p:cNvPr>
              <p:cNvSpPr txBox="1">
                <a:spLocks noRot="1" noChangeAspect="1" noMove="1" noResize="1" noEditPoints="1" noAdjustHandles="1" noChangeArrowheads="1" noChangeShapeType="1" noTextEdit="1"/>
              </p:cNvSpPr>
              <p:nvPr/>
            </p:nvSpPr>
            <p:spPr>
              <a:xfrm>
                <a:off x="501040" y="3574648"/>
                <a:ext cx="4391788" cy="972322"/>
              </a:xfrm>
              <a:prstGeom prst="rect">
                <a:avLst/>
              </a:prstGeom>
              <a:blipFill>
                <a:blip r:embed="rId7"/>
                <a:stretch>
                  <a:fillRect t="-187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0" name="Tijdelijke aanduiding voor inhoud 2">
                <a:extLst>
                  <a:ext uri="{FF2B5EF4-FFF2-40B4-BE49-F238E27FC236}">
                    <a16:creationId xmlns:a16="http://schemas.microsoft.com/office/drawing/2014/main" id="{48FDBD67-2465-1A4F-4C2B-6610C9AF8294}"/>
                  </a:ext>
                </a:extLst>
              </p:cNvPr>
              <p:cNvSpPr txBox="1">
                <a:spLocks/>
              </p:cNvSpPr>
              <p:nvPr/>
            </p:nvSpPr>
            <p:spPr>
              <a:xfrm>
                <a:off x="892397" y="4705524"/>
                <a:ext cx="447529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nl-NL" sz="3200" b="0" i="0" u="none" strike="noStrike" kern="1200" cap="none" spc="0" normalizeH="0" baseline="0" noProof="0" dirty="0">
                    <a:ln>
                      <a:noFill/>
                    </a:ln>
                    <a:effectLst/>
                    <a:uLnTx/>
                    <a:uFillTx/>
                    <a:latin typeface="Calibri Light"/>
                    <a:cs typeface="Calibri Light" panose="020F0302020204030204" pitchFamily="34" charset="0"/>
                  </a:rPr>
                  <a:t>dus</a:t>
                </a:r>
                <a:r>
                  <a:rPr kumimoji="0" lang="nl-NL" sz="3200" b="0" i="0" u="none" strike="noStrike" kern="1200" cap="none" spc="0" normalizeH="0" baseline="0" noProof="0" dirty="0">
                    <a:ln>
                      <a:noFill/>
                    </a:ln>
                    <a:solidFill>
                      <a:srgbClr val="3CB497"/>
                    </a:solidFill>
                    <a:effectLst/>
                    <a:uLnTx/>
                    <a:uFillTx/>
                    <a:latin typeface="Calibri Light"/>
                    <a:cs typeface="Calibri Light" panose="020F0302020204030204" pitchFamily="34" charset="0"/>
                  </a:rPr>
                  <a:t>    keer </a:t>
                </a:r>
                <a:r>
                  <a:rPr kumimoji="0" lang="nl-NL" sz="3200" b="0" i="0" u="none" strike="noStrike" kern="1200" cap="none" spc="0" normalizeH="0" baseline="0" noProof="0" dirty="0">
                    <a:ln>
                      <a:noFill/>
                    </a:ln>
                    <a:effectLst/>
                    <a:uLnTx/>
                    <a:uFillTx/>
                    <a:latin typeface="Calibri Light"/>
                    <a:cs typeface="Calibri Light" panose="020F0302020204030204" pitchFamily="34" charset="0"/>
                  </a:rPr>
                  <a:t>in </a:t>
                </a:r>
                <a14:m>
                  <m:oMath xmlns:m="http://schemas.openxmlformats.org/officeDocument/2006/math">
                    <m:f>
                      <m:fPr>
                        <m:ctrlPr>
                          <a:rPr lang="nl-BE" sz="3200" i="1">
                            <a:solidFill>
                              <a:schemeClr val="accent1"/>
                            </a:solidFill>
                            <a:latin typeface="Cambria Math" panose="02040503050406030204" pitchFamily="18" charset="0"/>
                          </a:rPr>
                        </m:ctrlPr>
                      </m:fPr>
                      <m:num>
                        <m:r>
                          <a:rPr lang="nl-BE" sz="3200" i="1">
                            <a:solidFill>
                              <a:schemeClr val="accent1"/>
                            </a:solidFill>
                            <a:latin typeface="Cambria Math" panose="02040503050406030204" pitchFamily="18" charset="0"/>
                          </a:rPr>
                          <m:t>1</m:t>
                        </m:r>
                      </m:num>
                      <m:den>
                        <m:r>
                          <a:rPr lang="nl-BE" sz="3200" i="1">
                            <a:solidFill>
                              <a:schemeClr val="accent1"/>
                            </a:solidFill>
                            <a:latin typeface="Cambria Math" panose="02040503050406030204" pitchFamily="18" charset="0"/>
                          </a:rPr>
                          <m:t>2</m:t>
                        </m:r>
                      </m:den>
                    </m:f>
                  </m:oMath>
                </a14:m>
                <a:r>
                  <a:rPr kumimoji="0" lang="nl-NL"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rPr>
                  <a:t> geheel.</a:t>
                </a:r>
                <a:endParaRPr kumimoji="0" lang="nl-BE"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endParaRPr>
              </a:p>
            </p:txBody>
          </p:sp>
        </mc:Choice>
        <mc:Fallback xmlns="">
          <p:sp>
            <p:nvSpPr>
              <p:cNvPr id="30" name="Tijdelijke aanduiding voor inhoud 2">
                <a:extLst>
                  <a:ext uri="{FF2B5EF4-FFF2-40B4-BE49-F238E27FC236}">
                    <a16:creationId xmlns:a16="http://schemas.microsoft.com/office/drawing/2014/main" id="{48FDBD67-2465-1A4F-4C2B-6610C9AF8294}"/>
                  </a:ext>
                </a:extLst>
              </p:cNvPr>
              <p:cNvSpPr txBox="1">
                <a:spLocks noRot="1" noChangeAspect="1" noMove="1" noResize="1" noEditPoints="1" noAdjustHandles="1" noChangeArrowheads="1" noChangeShapeType="1" noTextEdit="1"/>
              </p:cNvSpPr>
              <p:nvPr/>
            </p:nvSpPr>
            <p:spPr>
              <a:xfrm>
                <a:off x="892397" y="4705524"/>
                <a:ext cx="4475298" cy="972322"/>
              </a:xfrm>
              <a:prstGeom prst="rect">
                <a:avLst/>
              </a:prstGeom>
              <a:blipFill>
                <a:blip r:embed="rId8"/>
                <a:stretch>
                  <a:fillRect l="-5442" t="-2516"/>
                </a:stretch>
              </a:blipFill>
            </p:spPr>
            <p:txBody>
              <a:bodyPr/>
              <a:lstStyle/>
              <a:p>
                <a:r>
                  <a:rPr lang="nl-BE">
                    <a:noFill/>
                  </a:rPr>
                  <a:t> </a:t>
                </a:r>
              </a:p>
            </p:txBody>
          </p:sp>
        </mc:Fallback>
      </mc:AlternateContent>
      <p:sp>
        <p:nvSpPr>
          <p:cNvPr id="41" name="Tekstvak 40">
            <a:extLst>
              <a:ext uri="{FF2B5EF4-FFF2-40B4-BE49-F238E27FC236}">
                <a16:creationId xmlns:a16="http://schemas.microsoft.com/office/drawing/2014/main" id="{AE5A2ACC-FC80-F971-8AB7-5D7343AEC959}"/>
              </a:ext>
            </a:extLst>
          </p:cNvPr>
          <p:cNvSpPr txBox="1"/>
          <p:nvPr/>
        </p:nvSpPr>
        <p:spPr>
          <a:xfrm>
            <a:off x="1479529" y="3646017"/>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schemeClr val="accent3"/>
                </a:solidFill>
                <a:effectLst/>
                <a:uLnTx/>
                <a:uFillTx/>
                <a:latin typeface="Calibri Light"/>
                <a:ea typeface="+mn-ea"/>
                <a:cs typeface="+mn-cs"/>
              </a:rPr>
              <a:t>4</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42" name="Tekstvak 41">
            <a:extLst>
              <a:ext uri="{FF2B5EF4-FFF2-40B4-BE49-F238E27FC236}">
                <a16:creationId xmlns:a16="http://schemas.microsoft.com/office/drawing/2014/main" id="{4A83BC33-FBE3-DD0F-B48D-5F960E194A6B}"/>
              </a:ext>
            </a:extLst>
          </p:cNvPr>
          <p:cNvSpPr txBox="1"/>
          <p:nvPr/>
        </p:nvSpPr>
        <p:spPr>
          <a:xfrm>
            <a:off x="1472750" y="4763114"/>
            <a:ext cx="432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dirty="0">
                <a:solidFill>
                  <a:schemeClr val="accent3"/>
                </a:solidFill>
                <a:latin typeface="Calibri Light"/>
              </a:rPr>
              <a:t>2</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46" name="Vrije vorm: vorm 45">
            <a:extLst>
              <a:ext uri="{FF2B5EF4-FFF2-40B4-BE49-F238E27FC236}">
                <a16:creationId xmlns:a16="http://schemas.microsoft.com/office/drawing/2014/main" id="{B3BCD546-F704-B7D7-1A75-9E883A6AF7D6}"/>
              </a:ext>
            </a:extLst>
          </p:cNvPr>
          <p:cNvSpPr/>
          <p:nvPr/>
        </p:nvSpPr>
        <p:spPr>
          <a:xfrm>
            <a:off x="8654383" y="2972170"/>
            <a:ext cx="774700" cy="1574800"/>
          </a:xfrm>
          <a:custGeom>
            <a:avLst/>
            <a:gdLst>
              <a:gd name="connsiteX0" fmla="*/ 4234 w 774700"/>
              <a:gd name="connsiteY0" fmla="*/ 0 h 1574800"/>
              <a:gd name="connsiteX1" fmla="*/ 0 w 774700"/>
              <a:gd name="connsiteY1" fmla="*/ 1574800 h 1574800"/>
              <a:gd name="connsiteX2" fmla="*/ 59267 w 774700"/>
              <a:gd name="connsiteY2" fmla="*/ 1574800 h 1574800"/>
              <a:gd name="connsiteX3" fmla="*/ 135467 w 774700"/>
              <a:gd name="connsiteY3" fmla="*/ 1566333 h 1574800"/>
              <a:gd name="connsiteX4" fmla="*/ 211667 w 774700"/>
              <a:gd name="connsiteY4" fmla="*/ 1553633 h 1574800"/>
              <a:gd name="connsiteX5" fmla="*/ 279400 w 774700"/>
              <a:gd name="connsiteY5" fmla="*/ 1524000 h 1574800"/>
              <a:gd name="connsiteX6" fmla="*/ 351367 w 774700"/>
              <a:gd name="connsiteY6" fmla="*/ 1485900 h 1574800"/>
              <a:gd name="connsiteX7" fmla="*/ 436034 w 774700"/>
              <a:gd name="connsiteY7" fmla="*/ 1443567 h 1574800"/>
              <a:gd name="connsiteX8" fmla="*/ 482600 w 774700"/>
              <a:gd name="connsiteY8" fmla="*/ 1401233 h 1574800"/>
              <a:gd name="connsiteX9" fmla="*/ 537634 w 774700"/>
              <a:gd name="connsiteY9" fmla="*/ 1350433 h 1574800"/>
              <a:gd name="connsiteX10" fmla="*/ 605367 w 774700"/>
              <a:gd name="connsiteY10" fmla="*/ 1278467 h 1574800"/>
              <a:gd name="connsiteX11" fmla="*/ 635000 w 774700"/>
              <a:gd name="connsiteY11" fmla="*/ 1231900 h 1574800"/>
              <a:gd name="connsiteX12" fmla="*/ 668867 w 774700"/>
              <a:gd name="connsiteY12" fmla="*/ 1185333 h 1574800"/>
              <a:gd name="connsiteX13" fmla="*/ 698500 w 774700"/>
              <a:gd name="connsiteY13" fmla="*/ 1121833 h 1574800"/>
              <a:gd name="connsiteX14" fmla="*/ 723900 w 774700"/>
              <a:gd name="connsiteY14" fmla="*/ 1062567 h 1574800"/>
              <a:gd name="connsiteX15" fmla="*/ 745067 w 774700"/>
              <a:gd name="connsiteY15" fmla="*/ 994833 h 1574800"/>
              <a:gd name="connsiteX16" fmla="*/ 762000 w 774700"/>
              <a:gd name="connsiteY16" fmla="*/ 914400 h 1574800"/>
              <a:gd name="connsiteX17" fmla="*/ 774700 w 774700"/>
              <a:gd name="connsiteY17" fmla="*/ 838200 h 1574800"/>
              <a:gd name="connsiteX18" fmla="*/ 774700 w 774700"/>
              <a:gd name="connsiteY18" fmla="*/ 732367 h 1574800"/>
              <a:gd name="connsiteX19" fmla="*/ 770467 w 774700"/>
              <a:gd name="connsiteY19" fmla="*/ 647700 h 1574800"/>
              <a:gd name="connsiteX20" fmla="*/ 736600 w 774700"/>
              <a:gd name="connsiteY20" fmla="*/ 533400 h 1574800"/>
              <a:gd name="connsiteX21" fmla="*/ 706967 w 774700"/>
              <a:gd name="connsiteY21" fmla="*/ 457200 h 1574800"/>
              <a:gd name="connsiteX22" fmla="*/ 660400 w 774700"/>
              <a:gd name="connsiteY22" fmla="*/ 385233 h 1574800"/>
              <a:gd name="connsiteX23" fmla="*/ 622300 w 774700"/>
              <a:gd name="connsiteY23" fmla="*/ 321733 h 1574800"/>
              <a:gd name="connsiteX24" fmla="*/ 567267 w 774700"/>
              <a:gd name="connsiteY24" fmla="*/ 241300 h 1574800"/>
              <a:gd name="connsiteX25" fmla="*/ 516467 w 774700"/>
              <a:gd name="connsiteY25" fmla="*/ 198967 h 1574800"/>
              <a:gd name="connsiteX26" fmla="*/ 465667 w 774700"/>
              <a:gd name="connsiteY26" fmla="*/ 152400 h 1574800"/>
              <a:gd name="connsiteX27" fmla="*/ 414867 w 774700"/>
              <a:gd name="connsiteY27" fmla="*/ 118533 h 1574800"/>
              <a:gd name="connsiteX28" fmla="*/ 304800 w 774700"/>
              <a:gd name="connsiteY28" fmla="*/ 50800 h 1574800"/>
              <a:gd name="connsiteX29" fmla="*/ 143934 w 774700"/>
              <a:gd name="connsiteY29" fmla="*/ 12700 h 1574800"/>
              <a:gd name="connsiteX30" fmla="*/ 4234 w 774700"/>
              <a:gd name="connsiteY30" fmla="*/ 0 h 15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74700" h="1574800">
                <a:moveTo>
                  <a:pt x="4234" y="0"/>
                </a:moveTo>
                <a:cubicBezTo>
                  <a:pt x="2823" y="524933"/>
                  <a:pt x="1411" y="1049867"/>
                  <a:pt x="0" y="1574800"/>
                </a:cubicBezTo>
                <a:lnTo>
                  <a:pt x="59267" y="1574800"/>
                </a:lnTo>
                <a:lnTo>
                  <a:pt x="135467" y="1566333"/>
                </a:lnTo>
                <a:lnTo>
                  <a:pt x="211667" y="1553633"/>
                </a:lnTo>
                <a:lnTo>
                  <a:pt x="279400" y="1524000"/>
                </a:lnTo>
                <a:lnTo>
                  <a:pt x="351367" y="1485900"/>
                </a:lnTo>
                <a:lnTo>
                  <a:pt x="436034" y="1443567"/>
                </a:lnTo>
                <a:lnTo>
                  <a:pt x="482600" y="1401233"/>
                </a:lnTo>
                <a:lnTo>
                  <a:pt x="537634" y="1350433"/>
                </a:lnTo>
                <a:lnTo>
                  <a:pt x="605367" y="1278467"/>
                </a:lnTo>
                <a:lnTo>
                  <a:pt x="635000" y="1231900"/>
                </a:lnTo>
                <a:lnTo>
                  <a:pt x="668867" y="1185333"/>
                </a:lnTo>
                <a:lnTo>
                  <a:pt x="698500" y="1121833"/>
                </a:lnTo>
                <a:lnTo>
                  <a:pt x="723900" y="1062567"/>
                </a:lnTo>
                <a:lnTo>
                  <a:pt x="745067" y="994833"/>
                </a:lnTo>
                <a:lnTo>
                  <a:pt x="762000" y="914400"/>
                </a:lnTo>
                <a:lnTo>
                  <a:pt x="774700" y="838200"/>
                </a:lnTo>
                <a:lnTo>
                  <a:pt x="774700" y="732367"/>
                </a:lnTo>
                <a:lnTo>
                  <a:pt x="770467" y="647700"/>
                </a:lnTo>
                <a:lnTo>
                  <a:pt x="736600" y="533400"/>
                </a:lnTo>
                <a:lnTo>
                  <a:pt x="706967" y="457200"/>
                </a:lnTo>
                <a:lnTo>
                  <a:pt x="660400" y="385233"/>
                </a:lnTo>
                <a:lnTo>
                  <a:pt x="622300" y="321733"/>
                </a:lnTo>
                <a:lnTo>
                  <a:pt x="567267" y="241300"/>
                </a:lnTo>
                <a:lnTo>
                  <a:pt x="516467" y="198967"/>
                </a:lnTo>
                <a:lnTo>
                  <a:pt x="465667" y="152400"/>
                </a:lnTo>
                <a:lnTo>
                  <a:pt x="414867" y="118533"/>
                </a:lnTo>
                <a:lnTo>
                  <a:pt x="304800" y="50800"/>
                </a:lnTo>
                <a:lnTo>
                  <a:pt x="143934" y="12700"/>
                </a:lnTo>
                <a:lnTo>
                  <a:pt x="4234" y="0"/>
                </a:lnTo>
                <a:close/>
              </a:path>
            </a:pathLst>
          </a:custGeom>
          <a:solidFill>
            <a:srgbClr val="345BAF">
              <a:alpha val="56078"/>
            </a:srgbClr>
          </a:solidFill>
          <a:ln>
            <a:solidFill>
              <a:srgbClr val="00639C">
                <a:alpha val="72941"/>
              </a:srgbClr>
            </a:solidFill>
          </a:ln>
        </p:spPr>
        <p:txBody>
          <a:bodyPr wrap="square" lIns="0" tIns="0" rIns="0" bIns="0" rtlCol="0" anchor="ctr">
            <a:spAutoFit/>
          </a:bodyPr>
          <a:lstStyle/>
          <a:p>
            <a:pPr algn="l"/>
            <a:endParaRPr lang="nl-BE" sz="1600" b="1" dirty="0" err="1">
              <a:latin typeface="+mj-lt"/>
            </a:endParaRPr>
          </a:p>
        </p:txBody>
      </p:sp>
      <p:sp>
        <p:nvSpPr>
          <p:cNvPr id="18" name="Vrije vorm: vorm 17">
            <a:extLst>
              <a:ext uri="{FF2B5EF4-FFF2-40B4-BE49-F238E27FC236}">
                <a16:creationId xmlns:a16="http://schemas.microsoft.com/office/drawing/2014/main" id="{ABCDDC4B-5594-B96C-0EBC-27C994E4D1AE}"/>
              </a:ext>
            </a:extLst>
          </p:cNvPr>
          <p:cNvSpPr/>
          <p:nvPr/>
        </p:nvSpPr>
        <p:spPr>
          <a:xfrm rot="2638908">
            <a:off x="8390959" y="3083792"/>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3">
              <a:lumMod val="40000"/>
              <a:lumOff val="60000"/>
            </a:schemeClr>
          </a:solidFill>
          <a:ln>
            <a:noFill/>
          </a:ln>
        </p:spPr>
        <p:txBody>
          <a:bodyPr wrap="square" lIns="0" tIns="0" rIns="0" bIns="0" rtlCol="0" anchor="ctr">
            <a:sp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75E1535D-44DB-449E-AA97-104932F9AB36}"/>
              </a:ext>
            </a:extLst>
          </p:cNvPr>
          <p:cNvSpPr/>
          <p:nvPr/>
        </p:nvSpPr>
        <p:spPr>
          <a:xfrm rot="18894306" flipV="1">
            <a:off x="8393082" y="3671021"/>
            <a:ext cx="1085850" cy="762000"/>
          </a:xfrm>
          <a:custGeom>
            <a:avLst/>
            <a:gdLst>
              <a:gd name="connsiteX0" fmla="*/ 0 w 1085850"/>
              <a:gd name="connsiteY0" fmla="*/ 213360 h 762000"/>
              <a:gd name="connsiteX1" fmla="*/ 541020 w 1085850"/>
              <a:gd name="connsiteY1" fmla="*/ 762000 h 762000"/>
              <a:gd name="connsiteX2" fmla="*/ 1085850 w 1085850"/>
              <a:gd name="connsiteY2" fmla="*/ 224790 h 762000"/>
              <a:gd name="connsiteX3" fmla="*/ 1047750 w 1085850"/>
              <a:gd name="connsiteY3" fmla="*/ 182880 h 762000"/>
              <a:gd name="connsiteX4" fmla="*/ 1013460 w 1085850"/>
              <a:gd name="connsiteY4" fmla="*/ 160020 h 762000"/>
              <a:gd name="connsiteX5" fmla="*/ 982980 w 1085850"/>
              <a:gd name="connsiteY5" fmla="*/ 133350 h 762000"/>
              <a:gd name="connsiteX6" fmla="*/ 956310 w 1085850"/>
              <a:gd name="connsiteY6" fmla="*/ 110490 h 762000"/>
              <a:gd name="connsiteX7" fmla="*/ 914400 w 1085850"/>
              <a:gd name="connsiteY7" fmla="*/ 91440 h 762000"/>
              <a:gd name="connsiteX8" fmla="*/ 864870 w 1085850"/>
              <a:gd name="connsiteY8" fmla="*/ 68580 h 762000"/>
              <a:gd name="connsiteX9" fmla="*/ 811530 w 1085850"/>
              <a:gd name="connsiteY9" fmla="*/ 41910 h 762000"/>
              <a:gd name="connsiteX10" fmla="*/ 773430 w 1085850"/>
              <a:gd name="connsiteY10" fmla="*/ 30480 h 762000"/>
              <a:gd name="connsiteX11" fmla="*/ 727710 w 1085850"/>
              <a:gd name="connsiteY11" fmla="*/ 15240 h 762000"/>
              <a:gd name="connsiteX12" fmla="*/ 674370 w 1085850"/>
              <a:gd name="connsiteY12" fmla="*/ 7620 h 762000"/>
              <a:gd name="connsiteX13" fmla="*/ 621030 w 1085850"/>
              <a:gd name="connsiteY13" fmla="*/ 3810 h 762000"/>
              <a:gd name="connsiteX14" fmla="*/ 571500 w 1085850"/>
              <a:gd name="connsiteY14" fmla="*/ 0 h 762000"/>
              <a:gd name="connsiteX15" fmla="*/ 533400 w 1085850"/>
              <a:gd name="connsiteY15" fmla="*/ 0 h 762000"/>
              <a:gd name="connsiteX16" fmla="*/ 483870 w 1085850"/>
              <a:gd name="connsiteY16" fmla="*/ 7620 h 762000"/>
              <a:gd name="connsiteX17" fmla="*/ 419100 w 1085850"/>
              <a:gd name="connsiteY17" fmla="*/ 7620 h 762000"/>
              <a:gd name="connsiteX18" fmla="*/ 346710 w 1085850"/>
              <a:gd name="connsiteY18" fmla="*/ 19050 h 762000"/>
              <a:gd name="connsiteX19" fmla="*/ 255270 w 1085850"/>
              <a:gd name="connsiteY19" fmla="*/ 49530 h 762000"/>
              <a:gd name="connsiteX20" fmla="*/ 198120 w 1085850"/>
              <a:gd name="connsiteY20" fmla="*/ 76200 h 762000"/>
              <a:gd name="connsiteX21" fmla="*/ 129540 w 1085850"/>
              <a:gd name="connsiteY21" fmla="*/ 118110 h 762000"/>
              <a:gd name="connsiteX22" fmla="*/ 68580 w 1085850"/>
              <a:gd name="connsiteY22" fmla="*/ 148590 h 762000"/>
              <a:gd name="connsiteX23" fmla="*/ 0 w 1085850"/>
              <a:gd name="connsiteY23" fmla="*/ 21336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85850" h="762000">
                <a:moveTo>
                  <a:pt x="0" y="213360"/>
                </a:moveTo>
                <a:lnTo>
                  <a:pt x="541020" y="762000"/>
                </a:lnTo>
                <a:lnTo>
                  <a:pt x="1085850" y="224790"/>
                </a:lnTo>
                <a:lnTo>
                  <a:pt x="1047750" y="182880"/>
                </a:lnTo>
                <a:lnTo>
                  <a:pt x="1013460" y="160020"/>
                </a:lnTo>
                <a:lnTo>
                  <a:pt x="982980" y="133350"/>
                </a:lnTo>
                <a:lnTo>
                  <a:pt x="956310" y="110490"/>
                </a:lnTo>
                <a:lnTo>
                  <a:pt x="914400" y="91440"/>
                </a:lnTo>
                <a:lnTo>
                  <a:pt x="864870" y="68580"/>
                </a:lnTo>
                <a:lnTo>
                  <a:pt x="811530" y="41910"/>
                </a:lnTo>
                <a:lnTo>
                  <a:pt x="773430" y="30480"/>
                </a:lnTo>
                <a:lnTo>
                  <a:pt x="727710" y="15240"/>
                </a:lnTo>
                <a:lnTo>
                  <a:pt x="674370" y="7620"/>
                </a:lnTo>
                <a:lnTo>
                  <a:pt x="621030" y="3810"/>
                </a:lnTo>
                <a:lnTo>
                  <a:pt x="571500" y="0"/>
                </a:lnTo>
                <a:lnTo>
                  <a:pt x="533400" y="0"/>
                </a:lnTo>
                <a:lnTo>
                  <a:pt x="483870" y="7620"/>
                </a:lnTo>
                <a:lnTo>
                  <a:pt x="419100" y="7620"/>
                </a:lnTo>
                <a:lnTo>
                  <a:pt x="346710" y="19050"/>
                </a:lnTo>
                <a:lnTo>
                  <a:pt x="255270" y="49530"/>
                </a:lnTo>
                <a:lnTo>
                  <a:pt x="198120" y="76200"/>
                </a:lnTo>
                <a:lnTo>
                  <a:pt x="129540" y="118110"/>
                </a:lnTo>
                <a:lnTo>
                  <a:pt x="68580" y="148590"/>
                </a:lnTo>
                <a:lnTo>
                  <a:pt x="0" y="213360"/>
                </a:lnTo>
                <a:close/>
              </a:path>
            </a:pathLst>
          </a:custGeom>
          <a:solidFill>
            <a:schemeClr val="accent5">
              <a:lumMod val="75000"/>
            </a:schemeClr>
          </a:solidFill>
          <a:ln>
            <a:noFill/>
          </a:ln>
        </p:spPr>
        <p:txBody>
          <a:bodyPr wrap="square" lIns="0" tIns="0" rIns="0" bIns="0" rtlCol="0" anchor="ctr">
            <a:spAutoFit/>
          </a:bodyPr>
          <a:lstStyle/>
          <a:p>
            <a:pPr algn="l"/>
            <a:endParaRPr lang="nl-BE" sz="1600" b="1" dirty="0" err="1">
              <a:latin typeface="+mj-lt"/>
            </a:endParaRPr>
          </a:p>
        </p:txBody>
      </p:sp>
      <p:cxnSp>
        <p:nvCxnSpPr>
          <p:cNvPr id="3" name="Rechte verbindingslijn 2">
            <a:extLst>
              <a:ext uri="{FF2B5EF4-FFF2-40B4-BE49-F238E27FC236}">
                <a16:creationId xmlns:a16="http://schemas.microsoft.com/office/drawing/2014/main" id="{32F77ED0-61EA-21FA-1790-36A0BA987203}"/>
              </a:ext>
            </a:extLst>
          </p:cNvPr>
          <p:cNvCxnSpPr>
            <a:stCxn id="22" idx="0"/>
            <a:endCxn id="22" idx="4"/>
          </p:cNvCxnSpPr>
          <p:nvPr/>
        </p:nvCxnSpPr>
        <p:spPr>
          <a:xfrm>
            <a:off x="8641190" y="2949570"/>
            <a:ext cx="0" cy="1620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Stroomdiagram: Samenvoeging 14">
            <a:extLst>
              <a:ext uri="{FF2B5EF4-FFF2-40B4-BE49-F238E27FC236}">
                <a16:creationId xmlns:a16="http://schemas.microsoft.com/office/drawing/2014/main" id="{D15C38BC-D381-F5FD-E1AE-45434D42DBD3}"/>
              </a:ext>
            </a:extLst>
          </p:cNvPr>
          <p:cNvSpPr/>
          <p:nvPr/>
        </p:nvSpPr>
        <p:spPr>
          <a:xfrm rot="2700000">
            <a:off x="7831190" y="2949570"/>
            <a:ext cx="1620000" cy="1620000"/>
          </a:xfrm>
          <a:prstGeom prst="flowChartSummingJunction">
            <a:avLst/>
          </a:prstGeom>
          <a:noFill/>
          <a:ln w="28575">
            <a:solidFill>
              <a:schemeClr val="accent2"/>
            </a:solidFill>
          </a:ln>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234E9C6F-17D3-D31B-6DE5-FCA097183F8D}"/>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cxnSp>
        <p:nvCxnSpPr>
          <p:cNvPr id="10" name="Rechte verbindingslijn 9">
            <a:extLst>
              <a:ext uri="{FF2B5EF4-FFF2-40B4-BE49-F238E27FC236}">
                <a16:creationId xmlns:a16="http://schemas.microsoft.com/office/drawing/2014/main" id="{9B8FE227-046B-B1C5-1A4C-499D7AC51482}"/>
              </a:ext>
            </a:extLst>
          </p:cNvPr>
          <p:cNvCxnSpPr/>
          <p:nvPr/>
        </p:nvCxnSpPr>
        <p:spPr>
          <a:xfrm>
            <a:off x="7543800" y="10312400"/>
            <a:ext cx="0" cy="1016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93EC718D-16A3-201A-2541-B9EA872F7590}"/>
              </a:ext>
            </a:extLst>
          </p:cNvPr>
          <p:cNvCxnSpPr/>
          <p:nvPr/>
        </p:nvCxnSpPr>
        <p:spPr>
          <a:xfrm>
            <a:off x="7696200" y="10464800"/>
            <a:ext cx="0" cy="1016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Rechte verbindingslijn 13">
            <a:extLst>
              <a:ext uri="{FF2B5EF4-FFF2-40B4-BE49-F238E27FC236}">
                <a16:creationId xmlns:a16="http://schemas.microsoft.com/office/drawing/2014/main" id="{CA978CCF-2170-6201-C2B8-A289B816AE82}"/>
              </a:ext>
            </a:extLst>
          </p:cNvPr>
          <p:cNvCxnSpPr/>
          <p:nvPr/>
        </p:nvCxnSpPr>
        <p:spPr>
          <a:xfrm>
            <a:off x="7848600" y="10617200"/>
            <a:ext cx="0" cy="1016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6" name="Titel 7">
            <a:extLst>
              <a:ext uri="{FF2B5EF4-FFF2-40B4-BE49-F238E27FC236}">
                <a16:creationId xmlns:a16="http://schemas.microsoft.com/office/drawing/2014/main" id="{868F64EE-4470-70B6-C23B-A5192867F541}"/>
              </a:ext>
            </a:extLst>
          </p:cNvPr>
          <p:cNvSpPr>
            <a:spLocks noGrp="1"/>
          </p:cNvSpPr>
          <p:nvPr>
            <p:ph type="title"/>
          </p:nvPr>
        </p:nvSpPr>
        <p:spPr>
          <a:xfrm>
            <a:off x="658814" y="612000"/>
            <a:ext cx="6467543" cy="684000"/>
          </a:xfrm>
        </p:spPr>
        <p:txBody>
          <a:bodyPr/>
          <a:lstStyle/>
          <a:p>
            <a:r>
              <a:rPr lang="nl-BE" dirty="0"/>
              <a:t>2. Het deeltal is ook een breuk</a:t>
            </a:r>
          </a:p>
        </p:txBody>
      </p:sp>
    </p:spTree>
    <p:extLst>
      <p:ext uri="{BB962C8B-B14F-4D97-AF65-F5344CB8AC3E}">
        <p14:creationId xmlns:p14="http://schemas.microsoft.com/office/powerpoint/2010/main" val="217977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P spid="28" grpId="0" animBg="1"/>
      <p:bldP spid="22" grpId="0" animBg="1"/>
      <p:bldP spid="29" grpId="0"/>
      <p:bldP spid="30" grpId="0"/>
      <p:bldP spid="41" grpId="0" animBg="1"/>
      <p:bldP spid="42" grpId="0"/>
      <p:bldP spid="46" grpId="0" animBg="1"/>
      <p:bldP spid="18" grpId="0" animBg="1"/>
      <p:bldP spid="19"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ABEA9-4C0E-B8A3-EB3C-B92700820D5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47D9469C-293B-D026-DDAE-3B5DA077DA89}"/>
                  </a:ext>
                </a:extLst>
              </p:cNvPr>
              <p:cNvSpPr txBox="1"/>
              <p:nvPr/>
            </p:nvSpPr>
            <p:spPr>
              <a:xfrm>
                <a:off x="197983" y="1613724"/>
                <a:ext cx="1663457" cy="878126"/>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3</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6</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2" name="Tekstvak 1">
                <a:extLst>
                  <a:ext uri="{FF2B5EF4-FFF2-40B4-BE49-F238E27FC236}">
                    <a16:creationId xmlns:a16="http://schemas.microsoft.com/office/drawing/2014/main" id="{47D9469C-293B-D026-DDAE-3B5DA077DA89}"/>
                  </a:ext>
                </a:extLst>
              </p:cNvPr>
              <p:cNvSpPr txBox="1">
                <a:spLocks noRot="1" noChangeAspect="1" noMove="1" noResize="1" noEditPoints="1" noAdjustHandles="1" noChangeArrowheads="1" noChangeShapeType="1" noTextEdit="1"/>
              </p:cNvSpPr>
              <p:nvPr/>
            </p:nvSpPr>
            <p:spPr>
              <a:xfrm>
                <a:off x="197983" y="1613724"/>
                <a:ext cx="1663457" cy="878126"/>
              </a:xfrm>
              <a:prstGeom prst="rect">
                <a:avLst/>
              </a:prstGeom>
              <a:blipFill>
                <a:blip r:embed="rId2"/>
                <a:stretch>
                  <a:fillRect r="-1099"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C12C4143-2C24-D032-6127-20E3A66F5DB7}"/>
                  </a:ext>
                </a:extLst>
              </p:cNvPr>
              <p:cNvSpPr txBox="1"/>
              <p:nvPr/>
            </p:nvSpPr>
            <p:spPr>
              <a:xfrm>
                <a:off x="7825964" y="1613724"/>
                <a:ext cx="3938696" cy="616194"/>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6</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b="0" i="1" smtClean="0">
                            <a:solidFill>
                              <a:schemeClr val="accent1"/>
                            </a:solidFill>
                            <a:latin typeface="Cambria Math" panose="02040503050406030204" pitchFamily="18" charset="0"/>
                          </a:rPr>
                          <m:t>1</m:t>
                        </m:r>
                      </m:num>
                      <m:den>
                        <m:r>
                          <a:rPr lang="nl-BE" sz="2400" b="0" i="1" smtClean="0">
                            <a:solidFill>
                              <a:schemeClr val="accent1"/>
                            </a:solidFill>
                            <a:latin typeface="Cambria Math" panose="02040503050406030204" pitchFamily="18" charset="0"/>
                          </a:rPr>
                          <m:t>3</m:t>
                        </m:r>
                      </m:den>
                    </m:f>
                  </m:oMath>
                </a14:m>
                <a:r>
                  <a:rPr lang="nl-BE" sz="2400" dirty="0"/>
                  <a:t> ?</a:t>
                </a:r>
                <a:endParaRPr lang="nl-BE" dirty="0"/>
              </a:p>
            </p:txBody>
          </p:sp>
        </mc:Choice>
        <mc:Fallback xmlns="">
          <p:sp>
            <p:nvSpPr>
              <p:cNvPr id="3" name="Tekstvak 2">
                <a:extLst>
                  <a:ext uri="{FF2B5EF4-FFF2-40B4-BE49-F238E27FC236}">
                    <a16:creationId xmlns:a16="http://schemas.microsoft.com/office/drawing/2014/main" id="{C12C4143-2C24-D032-6127-20E3A66F5DB7}"/>
                  </a:ext>
                </a:extLst>
              </p:cNvPr>
              <p:cNvSpPr txBox="1">
                <a:spLocks noRot="1" noChangeAspect="1" noMove="1" noResize="1" noEditPoints="1" noAdjustHandles="1" noChangeArrowheads="1" noChangeShapeType="1" noTextEdit="1"/>
              </p:cNvSpPr>
              <p:nvPr/>
            </p:nvSpPr>
            <p:spPr>
              <a:xfrm>
                <a:off x="7825964" y="1613724"/>
                <a:ext cx="3938696" cy="616194"/>
              </a:xfrm>
              <a:prstGeom prst="rect">
                <a:avLst/>
              </a:prstGeom>
              <a:blipFill>
                <a:blip r:embed="rId3"/>
                <a:stretch>
                  <a:fillRect l="-2477" b="-9901"/>
                </a:stretch>
              </a:blipFill>
            </p:spPr>
            <p:txBody>
              <a:bodyPr/>
              <a:lstStyle/>
              <a:p>
                <a:r>
                  <a:rPr lang="nl-BE">
                    <a:noFill/>
                  </a:rPr>
                  <a:t> </a:t>
                </a:r>
              </a:p>
            </p:txBody>
          </p:sp>
        </mc:Fallback>
      </mc:AlternateContent>
      <p:pic>
        <p:nvPicPr>
          <p:cNvPr id="4" name="Afbeelding 3" descr="Afbeelding met clipart, tekenfilm&#10;&#10;Automatisch gegenereerde beschrijving">
            <a:extLst>
              <a:ext uri="{FF2B5EF4-FFF2-40B4-BE49-F238E27FC236}">
                <a16:creationId xmlns:a16="http://schemas.microsoft.com/office/drawing/2014/main" id="{338B06BE-1037-FB33-D794-152C141611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142" y="1324570"/>
            <a:ext cx="1166638" cy="1166638"/>
          </a:xfrm>
          <a:prstGeom prst="rect">
            <a:avLst/>
          </a:prstGeom>
        </p:spPr>
      </p:pic>
      <p:pic>
        <p:nvPicPr>
          <p:cNvPr id="9" name="Afbeelding 8" descr="Afbeelding met Kleurrijkheid, schermopname, ontwerp&#10;&#10;Automatisch gegenereerde beschrijving">
            <a:extLst>
              <a:ext uri="{FF2B5EF4-FFF2-40B4-BE49-F238E27FC236}">
                <a16:creationId xmlns:a16="http://schemas.microsoft.com/office/drawing/2014/main" id="{7B1DBA07-04E2-3CA6-922C-6033DE0DA7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142" y="3186373"/>
            <a:ext cx="845983" cy="845983"/>
          </a:xfrm>
          <a:prstGeom prst="rect">
            <a:avLst/>
          </a:prstGeom>
        </p:spPr>
      </p:pic>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EABCD7AF-B892-DFD5-6CA5-3C518AB8DB0E}"/>
                  </a:ext>
                </a:extLst>
              </p:cNvPr>
              <p:cNvSpPr txBox="1"/>
              <p:nvPr/>
            </p:nvSpPr>
            <p:spPr>
              <a:xfrm>
                <a:off x="1861440" y="1670392"/>
                <a:ext cx="3135554" cy="704295"/>
              </a:xfrm>
              <a:prstGeom prst="rect">
                <a:avLst/>
              </a:prstGeom>
              <a:noFill/>
            </p:spPr>
            <p:txBody>
              <a:bodyPr wrap="square" rtlCol="0">
                <a:spAutoFit/>
              </a:bodyPr>
              <a:lstStyle/>
              <a:p>
                <a:r>
                  <a:rPr lang="nl-BE" sz="2800" dirty="0"/>
                  <a:t>want</a:t>
                </a:r>
                <a:r>
                  <a:rPr lang="nl-BE" sz="2800" b="1" dirty="0">
                    <a:solidFill>
                      <a:schemeClr val="accent3"/>
                    </a:solidFill>
                  </a:rPr>
                  <a:t> 2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6</m:t>
                        </m:r>
                      </m:den>
                    </m:f>
                  </m:oMath>
                </a14:m>
                <a:r>
                  <a:rPr lang="nl-BE" sz="2800" dirty="0"/>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2</m:t>
                        </m:r>
                      </m:num>
                      <m:den>
                        <m:r>
                          <a:rPr lang="nl-BE" sz="2800" b="0" i="1" smtClean="0">
                            <a:solidFill>
                              <a:schemeClr val="accent1"/>
                            </a:solidFill>
                            <a:latin typeface="Cambria Math" panose="02040503050406030204" pitchFamily="18" charset="0"/>
                          </a:rPr>
                          <m:t>6</m:t>
                        </m:r>
                      </m:den>
                    </m:f>
                  </m:oMath>
                </a14:m>
                <a:r>
                  <a:rPr lang="nl-BE" sz="2800" dirty="0">
                    <a:solidFill>
                      <a:schemeClr val="accent1"/>
                    </a:solidFill>
                  </a:rPr>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1</m:t>
                        </m:r>
                      </m:num>
                      <m:den>
                        <m:r>
                          <a:rPr lang="nl-BE" sz="2800" b="0" i="1" smtClean="0">
                            <a:solidFill>
                              <a:schemeClr val="accent1"/>
                            </a:solidFill>
                            <a:latin typeface="Cambria Math" panose="02040503050406030204" pitchFamily="18" charset="0"/>
                          </a:rPr>
                          <m:t>3</m:t>
                        </m:r>
                      </m:den>
                    </m:f>
                  </m:oMath>
                </a14:m>
                <a:r>
                  <a:rPr lang="nl-BE" sz="2800" dirty="0"/>
                  <a:t>.</a:t>
                </a:r>
                <a:endParaRPr lang="nl-BE" sz="2000" dirty="0"/>
              </a:p>
            </p:txBody>
          </p:sp>
        </mc:Choice>
        <mc:Fallback xmlns="">
          <p:sp>
            <p:nvSpPr>
              <p:cNvPr id="10" name="Tekstvak 9">
                <a:extLst>
                  <a:ext uri="{FF2B5EF4-FFF2-40B4-BE49-F238E27FC236}">
                    <a16:creationId xmlns:a16="http://schemas.microsoft.com/office/drawing/2014/main" id="{EABCD7AF-B892-DFD5-6CA5-3C518AB8DB0E}"/>
                  </a:ext>
                </a:extLst>
              </p:cNvPr>
              <p:cNvSpPr txBox="1">
                <a:spLocks noRot="1" noChangeAspect="1" noMove="1" noResize="1" noEditPoints="1" noAdjustHandles="1" noChangeArrowheads="1" noChangeShapeType="1" noTextEdit="1"/>
              </p:cNvSpPr>
              <p:nvPr/>
            </p:nvSpPr>
            <p:spPr>
              <a:xfrm>
                <a:off x="1861440" y="1670392"/>
                <a:ext cx="3135554" cy="704295"/>
              </a:xfrm>
              <a:prstGeom prst="rect">
                <a:avLst/>
              </a:prstGeom>
              <a:blipFill>
                <a:blip r:embed="rId6"/>
                <a:stretch>
                  <a:fillRect l="-3883" b="-11207"/>
                </a:stretch>
              </a:blipFill>
            </p:spPr>
            <p:txBody>
              <a:bodyPr/>
              <a:lstStyle/>
              <a:p>
                <a:r>
                  <a:rPr lang="nl-BE">
                    <a:noFill/>
                  </a:rPr>
                  <a:t> </a:t>
                </a:r>
              </a:p>
            </p:txBody>
          </p:sp>
        </mc:Fallback>
      </mc:AlternateContent>
      <p:sp>
        <p:nvSpPr>
          <p:cNvPr id="11" name="Tekstvak 10">
            <a:extLst>
              <a:ext uri="{FF2B5EF4-FFF2-40B4-BE49-F238E27FC236}">
                <a16:creationId xmlns:a16="http://schemas.microsoft.com/office/drawing/2014/main" id="{6CE324B2-589C-9923-A433-BCC34EE63256}"/>
              </a:ext>
            </a:extLst>
          </p:cNvPr>
          <p:cNvSpPr txBox="1"/>
          <p:nvPr/>
        </p:nvSpPr>
        <p:spPr>
          <a:xfrm>
            <a:off x="1358188" y="1670392"/>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p:graphicFrame>
        <p:nvGraphicFramePr>
          <p:cNvPr id="14" name="Tabel 13">
            <a:extLst>
              <a:ext uri="{FF2B5EF4-FFF2-40B4-BE49-F238E27FC236}">
                <a16:creationId xmlns:a16="http://schemas.microsoft.com/office/drawing/2014/main" id="{66A6E22E-9485-DE86-6421-070155B562DF}"/>
              </a:ext>
            </a:extLst>
          </p:cNvPr>
          <p:cNvGraphicFramePr>
            <a:graphicFrameLocks noGrp="1"/>
          </p:cNvGraphicFramePr>
          <p:nvPr>
            <p:extLst>
              <p:ext uri="{D42A27DB-BD31-4B8C-83A1-F6EECF244321}">
                <p14:modId xmlns:p14="http://schemas.microsoft.com/office/powerpoint/2010/main" val="2287118709"/>
              </p:ext>
            </p:extLst>
          </p:nvPr>
        </p:nvGraphicFramePr>
        <p:xfrm>
          <a:off x="7777416" y="3039270"/>
          <a:ext cx="3580577" cy="108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7" name="Tabel 16">
            <a:extLst>
              <a:ext uri="{FF2B5EF4-FFF2-40B4-BE49-F238E27FC236}">
                <a16:creationId xmlns:a16="http://schemas.microsoft.com/office/drawing/2014/main" id="{6AEBA0BA-91ED-D176-01D2-8E3DD828742F}"/>
              </a:ext>
            </a:extLst>
          </p:cNvPr>
          <p:cNvGraphicFramePr>
            <a:graphicFrameLocks noGrp="1"/>
          </p:cNvGraphicFramePr>
          <p:nvPr>
            <p:extLst>
              <p:ext uri="{D42A27DB-BD31-4B8C-83A1-F6EECF244321}">
                <p14:modId xmlns:p14="http://schemas.microsoft.com/office/powerpoint/2010/main" val="2755995230"/>
              </p:ext>
            </p:extLst>
          </p:nvPr>
        </p:nvGraphicFramePr>
        <p:xfrm>
          <a:off x="7777416" y="3039270"/>
          <a:ext cx="3580577" cy="1080000"/>
        </p:xfrm>
        <a:graphic>
          <a:graphicData uri="http://schemas.openxmlformats.org/drawingml/2006/table">
            <a:tbl>
              <a:tblPr firstRow="1" bandRow="1">
                <a:tableStyleId>{5C22544A-7EE6-4342-B048-85BDC9FD1C3A}</a:tableStyleId>
              </a:tblPr>
              <a:tblGrid>
                <a:gridCol w="1193526">
                  <a:extLst>
                    <a:ext uri="{9D8B030D-6E8A-4147-A177-3AD203B41FA5}">
                      <a16:colId xmlns:a16="http://schemas.microsoft.com/office/drawing/2014/main" val="80755768"/>
                    </a:ext>
                  </a:extLst>
                </a:gridCol>
                <a:gridCol w="1193525">
                  <a:extLst>
                    <a:ext uri="{9D8B030D-6E8A-4147-A177-3AD203B41FA5}">
                      <a16:colId xmlns:a16="http://schemas.microsoft.com/office/drawing/2014/main" val="3352277178"/>
                    </a:ext>
                  </a:extLst>
                </a:gridCol>
                <a:gridCol w="1193526">
                  <a:extLst>
                    <a:ext uri="{9D8B030D-6E8A-4147-A177-3AD203B41FA5}">
                      <a16:colId xmlns:a16="http://schemas.microsoft.com/office/drawing/2014/main" val="3996301691"/>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4">
                        <a:lumMod val="90000"/>
                      </a:schemeClr>
                    </a:solid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sp>
        <p:nvSpPr>
          <p:cNvPr id="20" name="Rechthoek 19">
            <a:extLst>
              <a:ext uri="{FF2B5EF4-FFF2-40B4-BE49-F238E27FC236}">
                <a16:creationId xmlns:a16="http://schemas.microsoft.com/office/drawing/2014/main" id="{A6EBBB65-9C02-F3FE-DF6D-421D776BB3BE}"/>
              </a:ext>
            </a:extLst>
          </p:cNvPr>
          <p:cNvSpPr/>
          <p:nvPr/>
        </p:nvSpPr>
        <p:spPr>
          <a:xfrm>
            <a:off x="7825964" y="3076831"/>
            <a:ext cx="1116000" cy="468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23" name="Rechthoek 22">
            <a:extLst>
              <a:ext uri="{FF2B5EF4-FFF2-40B4-BE49-F238E27FC236}">
                <a16:creationId xmlns:a16="http://schemas.microsoft.com/office/drawing/2014/main" id="{0823D622-F12E-5AC1-8FD3-7B8137188FB7}"/>
              </a:ext>
            </a:extLst>
          </p:cNvPr>
          <p:cNvSpPr/>
          <p:nvPr/>
        </p:nvSpPr>
        <p:spPr>
          <a:xfrm>
            <a:off x="7799460" y="3594161"/>
            <a:ext cx="1152000" cy="468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graphicFrame>
        <p:nvGraphicFramePr>
          <p:cNvPr id="5" name="Tabel 4">
            <a:extLst>
              <a:ext uri="{FF2B5EF4-FFF2-40B4-BE49-F238E27FC236}">
                <a16:creationId xmlns:a16="http://schemas.microsoft.com/office/drawing/2014/main" id="{132741A3-B1B9-3025-B37D-E17677EF91B6}"/>
              </a:ext>
            </a:extLst>
          </p:cNvPr>
          <p:cNvGraphicFramePr>
            <a:graphicFrameLocks noGrp="1"/>
          </p:cNvGraphicFramePr>
          <p:nvPr>
            <p:extLst>
              <p:ext uri="{D42A27DB-BD31-4B8C-83A1-F6EECF244321}">
                <p14:modId xmlns:p14="http://schemas.microsoft.com/office/powerpoint/2010/main" val="152443543"/>
              </p:ext>
            </p:extLst>
          </p:nvPr>
        </p:nvGraphicFramePr>
        <p:xfrm>
          <a:off x="7777416" y="3039270"/>
          <a:ext cx="3580577" cy="1080000"/>
        </p:xfrm>
        <a:graphic>
          <a:graphicData uri="http://schemas.openxmlformats.org/drawingml/2006/table">
            <a:tbl>
              <a:tblPr firstRow="1" bandRow="1">
                <a:tableStyleId>{5C22544A-7EE6-4342-B048-85BDC9FD1C3A}</a:tableStyleId>
              </a:tblPr>
              <a:tblGrid>
                <a:gridCol w="1193526">
                  <a:extLst>
                    <a:ext uri="{9D8B030D-6E8A-4147-A177-3AD203B41FA5}">
                      <a16:colId xmlns:a16="http://schemas.microsoft.com/office/drawing/2014/main" val="80755768"/>
                    </a:ext>
                  </a:extLst>
                </a:gridCol>
                <a:gridCol w="1193525">
                  <a:extLst>
                    <a:ext uri="{9D8B030D-6E8A-4147-A177-3AD203B41FA5}">
                      <a16:colId xmlns:a16="http://schemas.microsoft.com/office/drawing/2014/main" val="3352277178"/>
                    </a:ext>
                  </a:extLst>
                </a:gridCol>
                <a:gridCol w="1193526">
                  <a:extLst>
                    <a:ext uri="{9D8B030D-6E8A-4147-A177-3AD203B41FA5}">
                      <a16:colId xmlns:a16="http://schemas.microsoft.com/office/drawing/2014/main" val="3996301691"/>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6" name="Tabel 15">
            <a:extLst>
              <a:ext uri="{FF2B5EF4-FFF2-40B4-BE49-F238E27FC236}">
                <a16:creationId xmlns:a16="http://schemas.microsoft.com/office/drawing/2014/main" id="{E64752D5-AAC5-D8E2-68BF-19805C1C6281}"/>
              </a:ext>
            </a:extLst>
          </p:cNvPr>
          <p:cNvGraphicFramePr>
            <a:graphicFrameLocks noGrp="1"/>
          </p:cNvGraphicFramePr>
          <p:nvPr>
            <p:extLst>
              <p:ext uri="{D42A27DB-BD31-4B8C-83A1-F6EECF244321}">
                <p14:modId xmlns:p14="http://schemas.microsoft.com/office/powerpoint/2010/main" val="1185494424"/>
              </p:ext>
            </p:extLst>
          </p:nvPr>
        </p:nvGraphicFramePr>
        <p:xfrm>
          <a:off x="7777416" y="3039270"/>
          <a:ext cx="3580577" cy="1080000"/>
        </p:xfrm>
        <a:graphic>
          <a:graphicData uri="http://schemas.openxmlformats.org/drawingml/2006/table">
            <a:tbl>
              <a:tblPr firstRow="1" bandRow="1">
                <a:tableStyleId>{5C22544A-7EE6-4342-B048-85BDC9FD1C3A}</a:tableStyleId>
              </a:tblPr>
              <a:tblGrid>
                <a:gridCol w="1193526">
                  <a:extLst>
                    <a:ext uri="{9D8B030D-6E8A-4147-A177-3AD203B41FA5}">
                      <a16:colId xmlns:a16="http://schemas.microsoft.com/office/drawing/2014/main" val="80755768"/>
                    </a:ext>
                  </a:extLst>
                </a:gridCol>
                <a:gridCol w="1193525">
                  <a:extLst>
                    <a:ext uri="{9D8B030D-6E8A-4147-A177-3AD203B41FA5}">
                      <a16:colId xmlns:a16="http://schemas.microsoft.com/office/drawing/2014/main" val="3352277178"/>
                    </a:ext>
                  </a:extLst>
                </a:gridCol>
                <a:gridCol w="1193526">
                  <a:extLst>
                    <a:ext uri="{9D8B030D-6E8A-4147-A177-3AD203B41FA5}">
                      <a16:colId xmlns:a16="http://schemas.microsoft.com/office/drawing/2014/main" val="3996301691"/>
                    </a:ext>
                  </a:extLst>
                </a:gridCol>
              </a:tblGrid>
              <a:tr h="5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5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834569272"/>
                  </a:ext>
                </a:extLst>
              </a:tr>
            </a:tbl>
          </a:graphicData>
        </a:graphic>
      </p:graphicFrame>
      <mc:AlternateContent xmlns:mc="http://schemas.openxmlformats.org/markup-compatibility/2006" xmlns:a14="http://schemas.microsoft.com/office/drawing/2010/main">
        <mc:Choice Requires="a14">
          <p:sp>
            <p:nvSpPr>
              <p:cNvPr id="6" name="Tijdelijke aanduiding voor inhoud 2">
                <a:extLst>
                  <a:ext uri="{FF2B5EF4-FFF2-40B4-BE49-F238E27FC236}">
                    <a16:creationId xmlns:a16="http://schemas.microsoft.com/office/drawing/2014/main" id="{DAFE66F9-820D-D752-91CB-087D34B5BB4C}"/>
                  </a:ext>
                </a:extLst>
              </p:cNvPr>
              <p:cNvSpPr txBox="1">
                <a:spLocks/>
              </p:cNvSpPr>
              <p:nvPr/>
            </p:nvSpPr>
            <p:spPr>
              <a:xfrm>
                <a:off x="501040" y="3574648"/>
                <a:ext cx="439178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6</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6" name="Tijdelijke aanduiding voor inhoud 2">
                <a:extLst>
                  <a:ext uri="{FF2B5EF4-FFF2-40B4-BE49-F238E27FC236}">
                    <a16:creationId xmlns:a16="http://schemas.microsoft.com/office/drawing/2014/main" id="{DAFE66F9-820D-D752-91CB-087D34B5BB4C}"/>
                  </a:ext>
                </a:extLst>
              </p:cNvPr>
              <p:cNvSpPr txBox="1">
                <a:spLocks noRot="1" noChangeAspect="1" noMove="1" noResize="1" noEditPoints="1" noAdjustHandles="1" noChangeArrowheads="1" noChangeShapeType="1" noTextEdit="1"/>
              </p:cNvSpPr>
              <p:nvPr/>
            </p:nvSpPr>
            <p:spPr>
              <a:xfrm>
                <a:off x="501040" y="3574648"/>
                <a:ext cx="4391788" cy="972322"/>
              </a:xfrm>
              <a:prstGeom prst="rect">
                <a:avLst/>
              </a:prstGeom>
              <a:blipFill>
                <a:blip r:embed="rId7"/>
                <a:stretch>
                  <a:fillRect t="-187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7" name="Tijdelijke aanduiding voor inhoud 2">
                <a:extLst>
                  <a:ext uri="{FF2B5EF4-FFF2-40B4-BE49-F238E27FC236}">
                    <a16:creationId xmlns:a16="http://schemas.microsoft.com/office/drawing/2014/main" id="{BF78FB24-3859-0073-E712-C91ECD75A312}"/>
                  </a:ext>
                </a:extLst>
              </p:cNvPr>
              <p:cNvSpPr txBox="1">
                <a:spLocks/>
              </p:cNvSpPr>
              <p:nvPr/>
            </p:nvSpPr>
            <p:spPr>
              <a:xfrm>
                <a:off x="246354" y="4705524"/>
                <a:ext cx="5826455"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nl-NL" sz="3200" b="0" i="0" u="none" strike="noStrike" kern="1200" cap="none" spc="0" normalizeH="0" baseline="0" noProof="0" dirty="0">
                    <a:ln>
                      <a:noFill/>
                    </a:ln>
                    <a:effectLst/>
                    <a:uLnTx/>
                    <a:uFillTx/>
                    <a:latin typeface="Calibri Light"/>
                    <a:cs typeface="Calibri Light" panose="020F0302020204030204" pitchFamily="34" charset="0"/>
                  </a:rPr>
                  <a:t>dus</a:t>
                </a:r>
                <a:r>
                  <a:rPr kumimoji="0" lang="nl-NL" sz="3200" b="0" i="0" u="none" strike="noStrike" kern="1200" cap="none" spc="0" normalizeH="0" baseline="0" noProof="0" dirty="0">
                    <a:ln>
                      <a:noFill/>
                    </a:ln>
                    <a:solidFill>
                      <a:srgbClr val="3CB497"/>
                    </a:solidFill>
                    <a:effectLst/>
                    <a:uLnTx/>
                    <a:uFillTx/>
                    <a:latin typeface="Calibri Light"/>
                    <a:cs typeface="Calibri Light" panose="020F0302020204030204" pitchFamily="34" charset="0"/>
                  </a:rPr>
                  <a:t>                keer </a:t>
                </a:r>
                <a:r>
                  <a:rPr kumimoji="0" lang="nl-NL" sz="3200" b="0" i="0" u="none" strike="noStrike" kern="1200" cap="none" spc="0" normalizeH="0" baseline="0" noProof="0" dirty="0">
                    <a:ln>
                      <a:noFill/>
                    </a:ln>
                    <a:effectLst/>
                    <a:uLnTx/>
                    <a:uFillTx/>
                    <a:latin typeface="Calibri Light"/>
                    <a:cs typeface="Calibri Light" panose="020F0302020204030204" pitchFamily="34" charset="0"/>
                  </a:rPr>
                  <a:t>in </a:t>
                </a:r>
                <a14:m>
                  <m:oMath xmlns:m="http://schemas.openxmlformats.org/officeDocument/2006/math">
                    <m:f>
                      <m:fPr>
                        <m:ctrlPr>
                          <a:rPr lang="nl-BE" sz="3200" i="1" smtClean="0">
                            <a:solidFill>
                              <a:schemeClr val="accent1"/>
                            </a:solidFill>
                            <a:latin typeface="Cambria Math" panose="02040503050406030204" pitchFamily="18" charset="0"/>
                          </a:rPr>
                        </m:ctrlPr>
                      </m:fPr>
                      <m:num>
                        <m:r>
                          <a:rPr lang="nl-BE" sz="3200" b="1" i="1" smtClean="0">
                            <a:solidFill>
                              <a:schemeClr val="accent1"/>
                            </a:solidFill>
                            <a:latin typeface="Cambria Math" panose="02040503050406030204" pitchFamily="18" charset="0"/>
                          </a:rPr>
                          <m:t>𝟏</m:t>
                        </m:r>
                      </m:num>
                      <m:den>
                        <m:r>
                          <a:rPr lang="nl-BE" sz="3200" b="1" i="1" smtClean="0">
                            <a:solidFill>
                              <a:schemeClr val="accent1"/>
                            </a:solidFill>
                            <a:latin typeface="Cambria Math" panose="02040503050406030204" pitchFamily="18" charset="0"/>
                          </a:rPr>
                          <m:t>𝟑</m:t>
                        </m:r>
                      </m:den>
                    </m:f>
                  </m:oMath>
                </a14:m>
                <a:r>
                  <a:rPr kumimoji="0" lang="nl-NL"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rPr>
                  <a:t> geheel.</a:t>
                </a:r>
                <a:endParaRPr kumimoji="0" lang="nl-BE"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endParaRPr>
              </a:p>
            </p:txBody>
          </p:sp>
        </mc:Choice>
        <mc:Fallback xmlns="">
          <p:sp>
            <p:nvSpPr>
              <p:cNvPr id="7" name="Tijdelijke aanduiding voor inhoud 2">
                <a:extLst>
                  <a:ext uri="{FF2B5EF4-FFF2-40B4-BE49-F238E27FC236}">
                    <a16:creationId xmlns:a16="http://schemas.microsoft.com/office/drawing/2014/main" id="{BF78FB24-3859-0073-E712-C91ECD75A312}"/>
                  </a:ext>
                </a:extLst>
              </p:cNvPr>
              <p:cNvSpPr txBox="1">
                <a:spLocks noRot="1" noChangeAspect="1" noMove="1" noResize="1" noEditPoints="1" noAdjustHandles="1" noChangeArrowheads="1" noChangeShapeType="1" noTextEdit="1"/>
              </p:cNvSpPr>
              <p:nvPr/>
            </p:nvSpPr>
            <p:spPr>
              <a:xfrm>
                <a:off x="246354" y="4705524"/>
                <a:ext cx="5826455" cy="972322"/>
              </a:xfrm>
              <a:prstGeom prst="rect">
                <a:avLst/>
              </a:prstGeom>
              <a:blipFill>
                <a:blip r:embed="rId8"/>
                <a:stretch>
                  <a:fillRect l="-4184" t="-629"/>
                </a:stretch>
              </a:blipFill>
            </p:spPr>
            <p:txBody>
              <a:bodyPr/>
              <a:lstStyle/>
              <a:p>
                <a:r>
                  <a:rPr lang="nl-BE">
                    <a:noFill/>
                  </a:rPr>
                  <a:t> </a:t>
                </a:r>
              </a:p>
            </p:txBody>
          </p:sp>
        </mc:Fallback>
      </mc:AlternateContent>
      <p:sp>
        <p:nvSpPr>
          <p:cNvPr id="12" name="Tekstvak 11">
            <a:extLst>
              <a:ext uri="{FF2B5EF4-FFF2-40B4-BE49-F238E27FC236}">
                <a16:creationId xmlns:a16="http://schemas.microsoft.com/office/drawing/2014/main" id="{3A894897-94BB-726C-758A-1C446B9F0988}"/>
              </a:ext>
            </a:extLst>
          </p:cNvPr>
          <p:cNvSpPr txBox="1"/>
          <p:nvPr/>
        </p:nvSpPr>
        <p:spPr>
          <a:xfrm>
            <a:off x="1479529" y="3646017"/>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dirty="0">
                <a:solidFill>
                  <a:schemeClr val="accent3"/>
                </a:solidFill>
                <a:latin typeface="Calibri Light"/>
              </a:rPr>
              <a:t>6</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FF670503-B357-4A70-18B8-03899ADC7098}"/>
                  </a:ext>
                </a:extLst>
              </p:cNvPr>
              <p:cNvSpPr txBox="1"/>
              <p:nvPr/>
            </p:nvSpPr>
            <p:spPr>
              <a:xfrm>
                <a:off x="945715" y="4648457"/>
                <a:ext cx="1518929" cy="834716"/>
              </a:xfrm>
              <a:prstGeom prst="rect">
                <a:avLst/>
              </a:prstGeom>
              <a:noFill/>
            </p:spPr>
            <p:txBody>
              <a:bodyPr wrap="square" rtlCol="0">
                <a:spAutoFit/>
              </a:bodyPr>
              <a:lstStyle/>
              <a:p>
                <a:pPr lvl="0">
                  <a:defRPr/>
                </a:pPr>
                <a14:m>
                  <m:oMath xmlns:m="http://schemas.openxmlformats.org/officeDocument/2006/math">
                    <m:f>
                      <m:fPr>
                        <m:ctrlPr>
                          <a:rPr lang="nl-BE" sz="3200" i="1" smtClean="0">
                            <a:solidFill>
                              <a:schemeClr val="accent1"/>
                            </a:solidFill>
                            <a:latin typeface="Cambria Math" panose="02040503050406030204" pitchFamily="18" charset="0"/>
                          </a:rPr>
                        </m:ctrlPr>
                      </m:fPr>
                      <m:num>
                        <m:r>
                          <a:rPr lang="nl-BE" sz="3200" b="1" i="1" smtClean="0">
                            <a:solidFill>
                              <a:schemeClr val="accent1"/>
                            </a:solidFill>
                            <a:latin typeface="Cambria Math" panose="02040503050406030204" pitchFamily="18" charset="0"/>
                          </a:rPr>
                          <m:t>𝟏</m:t>
                        </m:r>
                      </m:num>
                      <m:den>
                        <m:r>
                          <a:rPr lang="nl-BE" sz="3200" b="1" i="1">
                            <a:solidFill>
                              <a:schemeClr val="accent1"/>
                            </a:solidFill>
                            <a:latin typeface="Cambria Math" panose="02040503050406030204" pitchFamily="18" charset="0"/>
                          </a:rPr>
                          <m:t>𝟑</m:t>
                        </m:r>
                      </m:den>
                    </m:f>
                  </m:oMath>
                </a14:m>
                <a:r>
                  <a:rPr lang="nl-NL" sz="3200" dirty="0">
                    <a:solidFill>
                      <a:schemeClr val="accent1"/>
                    </a:solidFill>
                    <a:cs typeface="Calibri Light" panose="020F0302020204030204" pitchFamily="34" charset="0"/>
                  </a:rPr>
                  <a:t> van </a:t>
                </a:r>
                <a:r>
                  <a:rPr lang="nl-NL" sz="3200" b="1" noProof="0" dirty="0">
                    <a:solidFill>
                      <a:schemeClr val="accent3"/>
                    </a:solidFill>
                    <a:latin typeface="Calibri Light"/>
                  </a:rPr>
                  <a:t>6</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mc:Choice>
        <mc:Fallback xmlns="">
          <p:sp>
            <p:nvSpPr>
              <p:cNvPr id="13" name="Tekstvak 12">
                <a:extLst>
                  <a:ext uri="{FF2B5EF4-FFF2-40B4-BE49-F238E27FC236}">
                    <a16:creationId xmlns:a16="http://schemas.microsoft.com/office/drawing/2014/main" id="{FF670503-B357-4A70-18B8-03899ADC7098}"/>
                  </a:ext>
                </a:extLst>
              </p:cNvPr>
              <p:cNvSpPr txBox="1">
                <a:spLocks noRot="1" noChangeAspect="1" noMove="1" noResize="1" noEditPoints="1" noAdjustHandles="1" noChangeArrowheads="1" noChangeShapeType="1" noTextEdit="1"/>
              </p:cNvSpPr>
              <p:nvPr/>
            </p:nvSpPr>
            <p:spPr>
              <a:xfrm>
                <a:off x="945715" y="4648457"/>
                <a:ext cx="1518929" cy="834716"/>
              </a:xfrm>
              <a:prstGeom prst="rect">
                <a:avLst/>
              </a:prstGeom>
              <a:blipFill>
                <a:blip r:embed="rId9"/>
                <a:stretch>
                  <a:fillRect b="-8824"/>
                </a:stretch>
              </a:blipFill>
            </p:spPr>
            <p:txBody>
              <a:bodyPr/>
              <a:lstStyle/>
              <a:p>
                <a:r>
                  <a:rPr lang="nl-BE">
                    <a:noFill/>
                  </a:rPr>
                  <a:t> </a:t>
                </a:r>
              </a:p>
            </p:txBody>
          </p:sp>
        </mc:Fallback>
      </mc:AlternateContent>
      <p:sp>
        <p:nvSpPr>
          <p:cNvPr id="15" name="Rechthoek 14">
            <a:extLst>
              <a:ext uri="{FF2B5EF4-FFF2-40B4-BE49-F238E27FC236}">
                <a16:creationId xmlns:a16="http://schemas.microsoft.com/office/drawing/2014/main" id="{67116DC0-F613-D39D-9D91-8EE9B3C196C5}"/>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21" name="Titel 7">
            <a:extLst>
              <a:ext uri="{FF2B5EF4-FFF2-40B4-BE49-F238E27FC236}">
                <a16:creationId xmlns:a16="http://schemas.microsoft.com/office/drawing/2014/main" id="{A0089C77-028F-51EC-ABEE-CE3F19B9BBF3}"/>
              </a:ext>
            </a:extLst>
          </p:cNvPr>
          <p:cNvSpPr>
            <a:spLocks noGrp="1"/>
          </p:cNvSpPr>
          <p:nvPr>
            <p:ph type="title"/>
          </p:nvPr>
        </p:nvSpPr>
        <p:spPr>
          <a:xfrm>
            <a:off x="658814" y="612000"/>
            <a:ext cx="6467543" cy="684000"/>
          </a:xfrm>
        </p:spPr>
        <p:txBody>
          <a:bodyPr/>
          <a:lstStyle/>
          <a:p>
            <a:r>
              <a:rPr lang="nl-BE" dirty="0"/>
              <a:t>2. Het deeltal is ook een breuk</a:t>
            </a:r>
          </a:p>
        </p:txBody>
      </p:sp>
    </p:spTree>
    <p:extLst>
      <p:ext uri="{BB962C8B-B14F-4D97-AF65-F5344CB8AC3E}">
        <p14:creationId xmlns:p14="http://schemas.microsoft.com/office/powerpoint/2010/main" val="16379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animBg="1"/>
      <p:bldP spid="20" grpId="0" animBg="1"/>
      <p:bldP spid="23" grpId="0" animBg="1"/>
      <p:bldP spid="6" grpId="0"/>
      <p:bldP spid="7" grpId="0"/>
      <p:bldP spid="12" grpId="0" animBg="1"/>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B4C92-AA57-C8A3-FD8E-E509FC4603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9" name="Tekstvak 38">
                <a:extLst>
                  <a:ext uri="{FF2B5EF4-FFF2-40B4-BE49-F238E27FC236}">
                    <a16:creationId xmlns:a16="http://schemas.microsoft.com/office/drawing/2014/main" id="{13680869-83D4-2E15-C17B-D5C53A51DD8C}"/>
                  </a:ext>
                </a:extLst>
              </p:cNvPr>
              <p:cNvSpPr txBox="1"/>
              <p:nvPr/>
            </p:nvSpPr>
            <p:spPr>
              <a:xfrm>
                <a:off x="197983" y="1613724"/>
                <a:ext cx="1663457" cy="878126"/>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8</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9" name="Tekstvak 38">
                <a:extLst>
                  <a:ext uri="{FF2B5EF4-FFF2-40B4-BE49-F238E27FC236}">
                    <a16:creationId xmlns:a16="http://schemas.microsoft.com/office/drawing/2014/main" id="{13680869-83D4-2E15-C17B-D5C53A51DD8C}"/>
                  </a:ext>
                </a:extLst>
              </p:cNvPr>
              <p:cNvSpPr txBox="1">
                <a:spLocks noRot="1" noChangeAspect="1" noMove="1" noResize="1" noEditPoints="1" noAdjustHandles="1" noChangeArrowheads="1" noChangeShapeType="1" noTextEdit="1"/>
              </p:cNvSpPr>
              <p:nvPr/>
            </p:nvSpPr>
            <p:spPr>
              <a:xfrm>
                <a:off x="197983" y="1613724"/>
                <a:ext cx="1663457" cy="878126"/>
              </a:xfrm>
              <a:prstGeom prst="rect">
                <a:avLst/>
              </a:prstGeom>
              <a:blipFill>
                <a:blip r:embed="rId3"/>
                <a:stretch>
                  <a:fillRect r="-1099"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40" name="Tekstvak 39">
                <a:extLst>
                  <a:ext uri="{FF2B5EF4-FFF2-40B4-BE49-F238E27FC236}">
                    <a16:creationId xmlns:a16="http://schemas.microsoft.com/office/drawing/2014/main" id="{BF835345-C8F3-8CAC-2040-5745ECF2F833}"/>
                  </a:ext>
                </a:extLst>
              </p:cNvPr>
              <p:cNvSpPr txBox="1"/>
              <p:nvPr/>
            </p:nvSpPr>
            <p:spPr>
              <a:xfrm>
                <a:off x="7825964" y="1613724"/>
                <a:ext cx="3938696" cy="616387"/>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8</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b="0" i="1" smtClean="0">
                            <a:solidFill>
                              <a:schemeClr val="accent1"/>
                            </a:solidFill>
                            <a:latin typeface="Cambria Math" panose="02040503050406030204" pitchFamily="18" charset="0"/>
                          </a:rPr>
                          <m:t>1</m:t>
                        </m:r>
                      </m:num>
                      <m:den>
                        <m:r>
                          <a:rPr lang="nl-BE" sz="2400" b="0" i="1" smtClean="0">
                            <a:solidFill>
                              <a:schemeClr val="accent1"/>
                            </a:solidFill>
                            <a:latin typeface="Cambria Math" panose="02040503050406030204" pitchFamily="18" charset="0"/>
                          </a:rPr>
                          <m:t>2</m:t>
                        </m:r>
                      </m:den>
                    </m:f>
                  </m:oMath>
                </a14:m>
                <a:r>
                  <a:rPr lang="nl-BE" sz="2400" dirty="0"/>
                  <a:t> ?</a:t>
                </a:r>
                <a:endParaRPr lang="nl-BE" dirty="0"/>
              </a:p>
            </p:txBody>
          </p:sp>
        </mc:Choice>
        <mc:Fallback xmlns="">
          <p:sp>
            <p:nvSpPr>
              <p:cNvPr id="40" name="Tekstvak 39">
                <a:extLst>
                  <a:ext uri="{FF2B5EF4-FFF2-40B4-BE49-F238E27FC236}">
                    <a16:creationId xmlns:a16="http://schemas.microsoft.com/office/drawing/2014/main" id="{BF835345-C8F3-8CAC-2040-5745ECF2F833}"/>
                  </a:ext>
                </a:extLst>
              </p:cNvPr>
              <p:cNvSpPr txBox="1">
                <a:spLocks noRot="1" noChangeAspect="1" noMove="1" noResize="1" noEditPoints="1" noAdjustHandles="1" noChangeArrowheads="1" noChangeShapeType="1" noTextEdit="1"/>
              </p:cNvSpPr>
              <p:nvPr/>
            </p:nvSpPr>
            <p:spPr>
              <a:xfrm>
                <a:off x="7825964" y="1613724"/>
                <a:ext cx="3938696" cy="616387"/>
              </a:xfrm>
              <a:prstGeom prst="rect">
                <a:avLst/>
              </a:prstGeom>
              <a:blipFill>
                <a:blip r:embed="rId4"/>
                <a:stretch>
                  <a:fillRect l="-2477" b="-9901"/>
                </a:stretch>
              </a:blipFill>
            </p:spPr>
            <p:txBody>
              <a:bodyPr/>
              <a:lstStyle/>
              <a:p>
                <a:r>
                  <a:rPr lang="nl-BE">
                    <a:noFill/>
                  </a:rPr>
                  <a:t> </a:t>
                </a:r>
              </a:p>
            </p:txBody>
          </p:sp>
        </mc:Fallback>
      </mc:AlternateContent>
      <p:pic>
        <p:nvPicPr>
          <p:cNvPr id="41" name="Afbeelding 40" descr="Afbeelding met clipart, tekenfilm&#10;&#10;Automatisch gegenereerde beschrijving">
            <a:extLst>
              <a:ext uri="{FF2B5EF4-FFF2-40B4-BE49-F238E27FC236}">
                <a16:creationId xmlns:a16="http://schemas.microsoft.com/office/drawing/2014/main" id="{63076BC2-BB42-6904-DEFE-ED40B762B2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142" y="1324570"/>
            <a:ext cx="1166638" cy="1166638"/>
          </a:xfrm>
          <a:prstGeom prst="rect">
            <a:avLst/>
          </a:prstGeom>
        </p:spPr>
      </p:pic>
      <p:pic>
        <p:nvPicPr>
          <p:cNvPr id="42" name="Afbeelding 41" descr="Afbeelding met Kleurrijkheid, schermopname, ontwerp&#10;&#10;Automatisch gegenereerde beschrijving">
            <a:extLst>
              <a:ext uri="{FF2B5EF4-FFF2-40B4-BE49-F238E27FC236}">
                <a16:creationId xmlns:a16="http://schemas.microsoft.com/office/drawing/2014/main" id="{A1413C79-7B46-A951-D427-365C7C8CF0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5142" y="3186373"/>
            <a:ext cx="845983" cy="845983"/>
          </a:xfrm>
          <a:prstGeom prst="rect">
            <a:avLst/>
          </a:prstGeom>
        </p:spPr>
      </p:pic>
      <mc:AlternateContent xmlns:mc="http://schemas.openxmlformats.org/markup-compatibility/2006" xmlns:a14="http://schemas.microsoft.com/office/drawing/2010/main">
        <mc:Choice Requires="a14">
          <p:sp>
            <p:nvSpPr>
              <p:cNvPr id="43" name="Tekstvak 42">
                <a:extLst>
                  <a:ext uri="{FF2B5EF4-FFF2-40B4-BE49-F238E27FC236}">
                    <a16:creationId xmlns:a16="http://schemas.microsoft.com/office/drawing/2014/main" id="{9A181432-9D69-B93B-C340-C96FA0CE4FA1}"/>
                  </a:ext>
                </a:extLst>
              </p:cNvPr>
              <p:cNvSpPr txBox="1"/>
              <p:nvPr/>
            </p:nvSpPr>
            <p:spPr>
              <a:xfrm>
                <a:off x="1825327" y="1613724"/>
                <a:ext cx="3135554" cy="703654"/>
              </a:xfrm>
              <a:prstGeom prst="rect">
                <a:avLst/>
              </a:prstGeom>
              <a:noFill/>
            </p:spPr>
            <p:txBody>
              <a:bodyPr wrap="square" rtlCol="0">
                <a:spAutoFit/>
              </a:bodyPr>
              <a:lstStyle/>
              <a:p>
                <a:r>
                  <a:rPr lang="nl-BE" sz="2800" dirty="0"/>
                  <a:t>want</a:t>
                </a:r>
                <a:r>
                  <a:rPr lang="nl-BE" sz="2800" b="1" dirty="0">
                    <a:solidFill>
                      <a:schemeClr val="accent3"/>
                    </a:solidFill>
                  </a:rPr>
                  <a:t> 4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8</m:t>
                        </m:r>
                      </m:den>
                    </m:f>
                  </m:oMath>
                </a14:m>
                <a:r>
                  <a:rPr lang="nl-BE" sz="2800" dirty="0"/>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4</m:t>
                        </m:r>
                      </m:num>
                      <m:den>
                        <m:r>
                          <a:rPr lang="nl-BE" sz="2800" b="0" i="1" smtClean="0">
                            <a:solidFill>
                              <a:schemeClr val="accent1"/>
                            </a:solidFill>
                            <a:latin typeface="Cambria Math" panose="02040503050406030204" pitchFamily="18" charset="0"/>
                          </a:rPr>
                          <m:t>8</m:t>
                        </m:r>
                      </m:den>
                    </m:f>
                  </m:oMath>
                </a14:m>
                <a:r>
                  <a:rPr lang="nl-BE" sz="2800" dirty="0">
                    <a:solidFill>
                      <a:schemeClr val="accent1"/>
                    </a:solidFill>
                  </a:rPr>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1</m:t>
                        </m:r>
                      </m:num>
                      <m:den>
                        <m:r>
                          <a:rPr lang="nl-BE" sz="2800" b="0" i="1" smtClean="0">
                            <a:solidFill>
                              <a:schemeClr val="accent1"/>
                            </a:solidFill>
                            <a:latin typeface="Cambria Math" panose="02040503050406030204" pitchFamily="18" charset="0"/>
                          </a:rPr>
                          <m:t>2</m:t>
                        </m:r>
                      </m:den>
                    </m:f>
                  </m:oMath>
                </a14:m>
                <a:r>
                  <a:rPr lang="nl-BE" sz="2800" dirty="0"/>
                  <a:t>.</a:t>
                </a:r>
                <a:endParaRPr lang="nl-BE" sz="2000" dirty="0"/>
              </a:p>
            </p:txBody>
          </p:sp>
        </mc:Choice>
        <mc:Fallback xmlns="">
          <p:sp>
            <p:nvSpPr>
              <p:cNvPr id="43" name="Tekstvak 42">
                <a:extLst>
                  <a:ext uri="{FF2B5EF4-FFF2-40B4-BE49-F238E27FC236}">
                    <a16:creationId xmlns:a16="http://schemas.microsoft.com/office/drawing/2014/main" id="{9A181432-9D69-B93B-C340-C96FA0CE4FA1}"/>
                  </a:ext>
                </a:extLst>
              </p:cNvPr>
              <p:cNvSpPr txBox="1">
                <a:spLocks noRot="1" noChangeAspect="1" noMove="1" noResize="1" noEditPoints="1" noAdjustHandles="1" noChangeArrowheads="1" noChangeShapeType="1" noTextEdit="1"/>
              </p:cNvSpPr>
              <p:nvPr/>
            </p:nvSpPr>
            <p:spPr>
              <a:xfrm>
                <a:off x="1825327" y="1613724"/>
                <a:ext cx="3135554" cy="703654"/>
              </a:xfrm>
              <a:prstGeom prst="rect">
                <a:avLst/>
              </a:prstGeom>
              <a:blipFill>
                <a:blip r:embed="rId7"/>
                <a:stretch>
                  <a:fillRect l="-3883" b="-12174"/>
                </a:stretch>
              </a:blipFill>
            </p:spPr>
            <p:txBody>
              <a:bodyPr/>
              <a:lstStyle/>
              <a:p>
                <a:r>
                  <a:rPr lang="nl-BE">
                    <a:noFill/>
                  </a:rPr>
                  <a:t> </a:t>
                </a:r>
              </a:p>
            </p:txBody>
          </p:sp>
        </mc:Fallback>
      </mc:AlternateContent>
      <p:sp>
        <p:nvSpPr>
          <p:cNvPr id="44" name="Tekstvak 43">
            <a:extLst>
              <a:ext uri="{FF2B5EF4-FFF2-40B4-BE49-F238E27FC236}">
                <a16:creationId xmlns:a16="http://schemas.microsoft.com/office/drawing/2014/main" id="{2F19AEE1-F1B9-BD8D-47C2-783E6F2ACF90}"/>
              </a:ext>
            </a:extLst>
          </p:cNvPr>
          <p:cNvSpPr txBox="1"/>
          <p:nvPr/>
        </p:nvSpPr>
        <p:spPr>
          <a:xfrm>
            <a:off x="1358188" y="1640704"/>
            <a:ext cx="467139" cy="646331"/>
          </a:xfrm>
          <a:prstGeom prst="rect">
            <a:avLst/>
          </a:prstGeom>
          <a:solidFill>
            <a:schemeClr val="bg1"/>
          </a:solidFill>
        </p:spPr>
        <p:txBody>
          <a:bodyPr wrap="square" rtlCol="0">
            <a:spAutoFit/>
          </a:bodyPr>
          <a:lstStyle/>
          <a:p>
            <a:r>
              <a:rPr lang="nl-BE" sz="3600" b="1" dirty="0">
                <a:solidFill>
                  <a:schemeClr val="accent3"/>
                </a:solidFill>
              </a:rPr>
              <a:t>4</a:t>
            </a:r>
          </a:p>
        </p:txBody>
      </p:sp>
      <mc:AlternateContent xmlns:mc="http://schemas.openxmlformats.org/markup-compatibility/2006" xmlns:a14="http://schemas.microsoft.com/office/drawing/2010/main">
        <mc:Choice Requires="a14">
          <p:sp>
            <p:nvSpPr>
              <p:cNvPr id="2" name="Tijdelijke aanduiding voor inhoud 2">
                <a:extLst>
                  <a:ext uri="{FF2B5EF4-FFF2-40B4-BE49-F238E27FC236}">
                    <a16:creationId xmlns:a16="http://schemas.microsoft.com/office/drawing/2014/main" id="{1DD17419-C76A-E2D9-5EFE-375CA3D6C42E}"/>
                  </a:ext>
                </a:extLst>
              </p:cNvPr>
              <p:cNvSpPr txBox="1">
                <a:spLocks/>
              </p:cNvSpPr>
              <p:nvPr/>
            </p:nvSpPr>
            <p:spPr>
              <a:xfrm>
                <a:off x="501040" y="3574648"/>
                <a:ext cx="439178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8</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2" name="Tijdelijke aanduiding voor inhoud 2">
                <a:extLst>
                  <a:ext uri="{FF2B5EF4-FFF2-40B4-BE49-F238E27FC236}">
                    <a16:creationId xmlns:a16="http://schemas.microsoft.com/office/drawing/2014/main" id="{1DD17419-C76A-E2D9-5EFE-375CA3D6C42E}"/>
                  </a:ext>
                </a:extLst>
              </p:cNvPr>
              <p:cNvSpPr txBox="1">
                <a:spLocks noRot="1" noChangeAspect="1" noMove="1" noResize="1" noEditPoints="1" noAdjustHandles="1" noChangeArrowheads="1" noChangeShapeType="1" noTextEdit="1"/>
              </p:cNvSpPr>
              <p:nvPr/>
            </p:nvSpPr>
            <p:spPr>
              <a:xfrm>
                <a:off x="501040" y="3574648"/>
                <a:ext cx="4391788" cy="972322"/>
              </a:xfrm>
              <a:prstGeom prst="rect">
                <a:avLst/>
              </a:prstGeom>
              <a:blipFill>
                <a:blip r:embed="rId8"/>
                <a:stretch>
                  <a:fillRect t="-187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 name="Tijdelijke aanduiding voor inhoud 2">
                <a:extLst>
                  <a:ext uri="{FF2B5EF4-FFF2-40B4-BE49-F238E27FC236}">
                    <a16:creationId xmlns:a16="http://schemas.microsoft.com/office/drawing/2014/main" id="{61C4C095-FF1B-5676-EB01-40D075DAECE5}"/>
                  </a:ext>
                </a:extLst>
              </p:cNvPr>
              <p:cNvSpPr txBox="1">
                <a:spLocks/>
              </p:cNvSpPr>
              <p:nvPr/>
            </p:nvSpPr>
            <p:spPr>
              <a:xfrm>
                <a:off x="892397" y="4705524"/>
                <a:ext cx="447529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nl-NL" sz="3200" b="0" i="0" u="none" strike="noStrike" kern="1200" cap="none" spc="0" normalizeH="0" baseline="0" noProof="0" dirty="0">
                    <a:ln>
                      <a:noFill/>
                    </a:ln>
                    <a:effectLst/>
                    <a:uLnTx/>
                    <a:uFillTx/>
                    <a:latin typeface="Calibri Light"/>
                    <a:cs typeface="Calibri Light" panose="020F0302020204030204" pitchFamily="34" charset="0"/>
                  </a:rPr>
                  <a:t>dus</a:t>
                </a:r>
                <a:r>
                  <a:rPr kumimoji="0" lang="nl-NL" sz="3200" b="0" i="0" u="none" strike="noStrike" kern="1200" cap="none" spc="0" normalizeH="0" baseline="0" noProof="0" dirty="0">
                    <a:ln>
                      <a:noFill/>
                    </a:ln>
                    <a:solidFill>
                      <a:srgbClr val="3CB497"/>
                    </a:solidFill>
                    <a:effectLst/>
                    <a:uLnTx/>
                    <a:uFillTx/>
                    <a:latin typeface="Calibri Light"/>
                    <a:cs typeface="Calibri Light" panose="020F0302020204030204" pitchFamily="34" charset="0"/>
                  </a:rPr>
                  <a:t>    keer </a:t>
                </a:r>
                <a:r>
                  <a:rPr kumimoji="0" lang="nl-NL" sz="3200" b="0" i="0" u="none" strike="noStrike" kern="1200" cap="none" spc="0" normalizeH="0" baseline="0" noProof="0" dirty="0">
                    <a:ln>
                      <a:noFill/>
                    </a:ln>
                    <a:effectLst/>
                    <a:uLnTx/>
                    <a:uFillTx/>
                    <a:latin typeface="Calibri Light"/>
                    <a:cs typeface="Calibri Light" panose="020F0302020204030204" pitchFamily="34" charset="0"/>
                  </a:rPr>
                  <a:t>in </a:t>
                </a:r>
                <a14:m>
                  <m:oMath xmlns:m="http://schemas.openxmlformats.org/officeDocument/2006/math">
                    <m:f>
                      <m:fPr>
                        <m:ctrlPr>
                          <a:rPr lang="nl-BE" sz="3200" i="1">
                            <a:solidFill>
                              <a:schemeClr val="accent1"/>
                            </a:solidFill>
                            <a:latin typeface="Cambria Math" panose="02040503050406030204" pitchFamily="18" charset="0"/>
                          </a:rPr>
                        </m:ctrlPr>
                      </m:fPr>
                      <m:num>
                        <m:r>
                          <a:rPr lang="nl-BE" sz="3200" i="1">
                            <a:solidFill>
                              <a:schemeClr val="accent1"/>
                            </a:solidFill>
                            <a:latin typeface="Cambria Math" panose="02040503050406030204" pitchFamily="18" charset="0"/>
                          </a:rPr>
                          <m:t>1</m:t>
                        </m:r>
                      </m:num>
                      <m:den>
                        <m:r>
                          <a:rPr lang="nl-BE" sz="3200" i="1">
                            <a:solidFill>
                              <a:schemeClr val="accent1"/>
                            </a:solidFill>
                            <a:latin typeface="Cambria Math" panose="02040503050406030204" pitchFamily="18" charset="0"/>
                          </a:rPr>
                          <m:t>2</m:t>
                        </m:r>
                      </m:den>
                    </m:f>
                  </m:oMath>
                </a14:m>
                <a:r>
                  <a:rPr kumimoji="0" lang="nl-NL"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rPr>
                  <a:t> geheel.</a:t>
                </a:r>
                <a:endParaRPr kumimoji="0" lang="nl-BE"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endParaRPr>
              </a:p>
            </p:txBody>
          </p:sp>
        </mc:Choice>
        <mc:Fallback xmlns="">
          <p:sp>
            <p:nvSpPr>
              <p:cNvPr id="3" name="Tijdelijke aanduiding voor inhoud 2">
                <a:extLst>
                  <a:ext uri="{FF2B5EF4-FFF2-40B4-BE49-F238E27FC236}">
                    <a16:creationId xmlns:a16="http://schemas.microsoft.com/office/drawing/2014/main" id="{61C4C095-FF1B-5676-EB01-40D075DAECE5}"/>
                  </a:ext>
                </a:extLst>
              </p:cNvPr>
              <p:cNvSpPr txBox="1">
                <a:spLocks noRot="1" noChangeAspect="1" noMove="1" noResize="1" noEditPoints="1" noAdjustHandles="1" noChangeArrowheads="1" noChangeShapeType="1" noTextEdit="1"/>
              </p:cNvSpPr>
              <p:nvPr/>
            </p:nvSpPr>
            <p:spPr>
              <a:xfrm>
                <a:off x="892397" y="4705524"/>
                <a:ext cx="4475298" cy="972322"/>
              </a:xfrm>
              <a:prstGeom prst="rect">
                <a:avLst/>
              </a:prstGeom>
              <a:blipFill>
                <a:blip r:embed="rId4"/>
                <a:stretch>
                  <a:fillRect l="-5442" t="-2516"/>
                </a:stretch>
              </a:blipFill>
            </p:spPr>
            <p:txBody>
              <a:bodyPr/>
              <a:lstStyle/>
              <a:p>
                <a:r>
                  <a:rPr lang="nl-BE">
                    <a:noFill/>
                  </a:rPr>
                  <a:t> </a:t>
                </a:r>
              </a:p>
            </p:txBody>
          </p:sp>
        </mc:Fallback>
      </mc:AlternateContent>
      <p:sp>
        <p:nvSpPr>
          <p:cNvPr id="4" name="Tekstvak 3">
            <a:extLst>
              <a:ext uri="{FF2B5EF4-FFF2-40B4-BE49-F238E27FC236}">
                <a16:creationId xmlns:a16="http://schemas.microsoft.com/office/drawing/2014/main" id="{B92ED25C-E91F-C505-7A53-7B19BA303934}"/>
              </a:ext>
            </a:extLst>
          </p:cNvPr>
          <p:cNvSpPr txBox="1"/>
          <p:nvPr/>
        </p:nvSpPr>
        <p:spPr>
          <a:xfrm>
            <a:off x="1479529" y="3646017"/>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dirty="0">
                <a:solidFill>
                  <a:schemeClr val="accent3"/>
                </a:solidFill>
                <a:latin typeface="Calibri Light"/>
              </a:rPr>
              <a:t>8</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6" name="Tekstvak 5">
            <a:extLst>
              <a:ext uri="{FF2B5EF4-FFF2-40B4-BE49-F238E27FC236}">
                <a16:creationId xmlns:a16="http://schemas.microsoft.com/office/drawing/2014/main" id="{9A8996BB-2DDE-3C6C-B889-8E9858C7DAAC}"/>
              </a:ext>
            </a:extLst>
          </p:cNvPr>
          <p:cNvSpPr txBox="1"/>
          <p:nvPr/>
        </p:nvSpPr>
        <p:spPr>
          <a:xfrm>
            <a:off x="1472750" y="4763114"/>
            <a:ext cx="432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noProof="0" dirty="0">
                <a:solidFill>
                  <a:schemeClr val="accent3"/>
                </a:solidFill>
                <a:latin typeface="Calibri Light"/>
              </a:rPr>
              <a:t>4</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graphicFrame>
        <p:nvGraphicFramePr>
          <p:cNvPr id="7" name="Tabel 6">
            <a:extLst>
              <a:ext uri="{FF2B5EF4-FFF2-40B4-BE49-F238E27FC236}">
                <a16:creationId xmlns:a16="http://schemas.microsoft.com/office/drawing/2014/main" id="{CB09E165-7A4B-868F-92A4-4CBFD770EA1C}"/>
              </a:ext>
            </a:extLst>
          </p:cNvPr>
          <p:cNvGraphicFramePr>
            <a:graphicFrameLocks noGrp="1"/>
          </p:cNvGraphicFramePr>
          <p:nvPr>
            <p:extLst>
              <p:ext uri="{D42A27DB-BD31-4B8C-83A1-F6EECF244321}">
                <p14:modId xmlns:p14="http://schemas.microsoft.com/office/powerpoint/2010/main" val="3781739718"/>
              </p:ext>
            </p:extLst>
          </p:nvPr>
        </p:nvGraphicFramePr>
        <p:xfrm>
          <a:off x="7741070" y="3634434"/>
          <a:ext cx="3580577" cy="108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8" name="Tabel 7">
            <a:extLst>
              <a:ext uri="{FF2B5EF4-FFF2-40B4-BE49-F238E27FC236}">
                <a16:creationId xmlns:a16="http://schemas.microsoft.com/office/drawing/2014/main" id="{D8886A33-3E75-5C4D-5F69-8C82250991AE}"/>
              </a:ext>
            </a:extLst>
          </p:cNvPr>
          <p:cNvGraphicFramePr>
            <a:graphicFrameLocks noGrp="1"/>
          </p:cNvGraphicFramePr>
          <p:nvPr>
            <p:extLst>
              <p:ext uri="{D42A27DB-BD31-4B8C-83A1-F6EECF244321}">
                <p14:modId xmlns:p14="http://schemas.microsoft.com/office/powerpoint/2010/main" val="3982981979"/>
              </p:ext>
            </p:extLst>
          </p:nvPr>
        </p:nvGraphicFramePr>
        <p:xfrm>
          <a:off x="7741069" y="3634434"/>
          <a:ext cx="3580577" cy="1080000"/>
        </p:xfrm>
        <a:graphic>
          <a:graphicData uri="http://schemas.openxmlformats.org/drawingml/2006/table">
            <a:tbl>
              <a:tblPr firstRow="1" bandRow="1">
                <a:tableStyleId>{5C22544A-7EE6-4342-B048-85BDC9FD1C3A}</a:tableStyleId>
              </a:tblPr>
              <a:tblGrid>
                <a:gridCol w="1790289">
                  <a:extLst>
                    <a:ext uri="{9D8B030D-6E8A-4147-A177-3AD203B41FA5}">
                      <a16:colId xmlns:a16="http://schemas.microsoft.com/office/drawing/2014/main" val="80755768"/>
                    </a:ext>
                  </a:extLst>
                </a:gridCol>
                <a:gridCol w="1790288">
                  <a:extLst>
                    <a:ext uri="{9D8B030D-6E8A-4147-A177-3AD203B41FA5}">
                      <a16:colId xmlns:a16="http://schemas.microsoft.com/office/drawing/2014/main" val="335227717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4">
                        <a:lumMod val="90000"/>
                      </a:schemeClr>
                    </a:solid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1" name="Tabel 10">
            <a:extLst>
              <a:ext uri="{FF2B5EF4-FFF2-40B4-BE49-F238E27FC236}">
                <a16:creationId xmlns:a16="http://schemas.microsoft.com/office/drawing/2014/main" id="{06E30A03-7087-946B-33E1-58375C70FC0C}"/>
              </a:ext>
            </a:extLst>
          </p:cNvPr>
          <p:cNvGraphicFramePr>
            <a:graphicFrameLocks noGrp="1"/>
          </p:cNvGraphicFramePr>
          <p:nvPr>
            <p:extLst>
              <p:ext uri="{D42A27DB-BD31-4B8C-83A1-F6EECF244321}">
                <p14:modId xmlns:p14="http://schemas.microsoft.com/office/powerpoint/2010/main" val="1714810912"/>
              </p:ext>
            </p:extLst>
          </p:nvPr>
        </p:nvGraphicFramePr>
        <p:xfrm>
          <a:off x="7743753" y="3633840"/>
          <a:ext cx="3580577" cy="1080000"/>
        </p:xfrm>
        <a:graphic>
          <a:graphicData uri="http://schemas.openxmlformats.org/drawingml/2006/table">
            <a:tbl>
              <a:tblPr firstRow="1" bandRow="1">
                <a:tableStyleId>{5C22544A-7EE6-4342-B048-85BDC9FD1C3A}</a:tableStyleId>
              </a:tblPr>
              <a:tblGrid>
                <a:gridCol w="1790289">
                  <a:extLst>
                    <a:ext uri="{9D8B030D-6E8A-4147-A177-3AD203B41FA5}">
                      <a16:colId xmlns:a16="http://schemas.microsoft.com/office/drawing/2014/main" val="80755768"/>
                    </a:ext>
                  </a:extLst>
                </a:gridCol>
                <a:gridCol w="1790288">
                  <a:extLst>
                    <a:ext uri="{9D8B030D-6E8A-4147-A177-3AD203B41FA5}">
                      <a16:colId xmlns:a16="http://schemas.microsoft.com/office/drawing/2014/main" val="335227717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2" name="Tabel 11">
            <a:extLst>
              <a:ext uri="{FF2B5EF4-FFF2-40B4-BE49-F238E27FC236}">
                <a16:creationId xmlns:a16="http://schemas.microsoft.com/office/drawing/2014/main" id="{A34F9A88-FE44-FCD4-4FE8-1B0BEB70C4A1}"/>
              </a:ext>
            </a:extLst>
          </p:cNvPr>
          <p:cNvGraphicFramePr>
            <a:graphicFrameLocks noGrp="1"/>
          </p:cNvGraphicFramePr>
          <p:nvPr>
            <p:extLst>
              <p:ext uri="{D42A27DB-BD31-4B8C-83A1-F6EECF244321}">
                <p14:modId xmlns:p14="http://schemas.microsoft.com/office/powerpoint/2010/main" val="2407755193"/>
              </p:ext>
            </p:extLst>
          </p:nvPr>
        </p:nvGraphicFramePr>
        <p:xfrm>
          <a:off x="7741070" y="3630324"/>
          <a:ext cx="3580576" cy="1080000"/>
        </p:xfrm>
        <a:graphic>
          <a:graphicData uri="http://schemas.openxmlformats.org/drawingml/2006/table">
            <a:tbl>
              <a:tblPr firstRow="1" bandRow="1">
                <a:tableStyleId>{5C22544A-7EE6-4342-B048-85BDC9FD1C3A}</a:tableStyleId>
              </a:tblPr>
              <a:tblGrid>
                <a:gridCol w="895144">
                  <a:extLst>
                    <a:ext uri="{9D8B030D-6E8A-4147-A177-3AD203B41FA5}">
                      <a16:colId xmlns:a16="http://schemas.microsoft.com/office/drawing/2014/main" val="80755768"/>
                    </a:ext>
                  </a:extLst>
                </a:gridCol>
                <a:gridCol w="895144">
                  <a:extLst>
                    <a:ext uri="{9D8B030D-6E8A-4147-A177-3AD203B41FA5}">
                      <a16:colId xmlns:a16="http://schemas.microsoft.com/office/drawing/2014/main" val="3352277178"/>
                    </a:ext>
                  </a:extLst>
                </a:gridCol>
                <a:gridCol w="895144">
                  <a:extLst>
                    <a:ext uri="{9D8B030D-6E8A-4147-A177-3AD203B41FA5}">
                      <a16:colId xmlns:a16="http://schemas.microsoft.com/office/drawing/2014/main" val="3996301691"/>
                    </a:ext>
                  </a:extLst>
                </a:gridCol>
                <a:gridCol w="895144">
                  <a:extLst>
                    <a:ext uri="{9D8B030D-6E8A-4147-A177-3AD203B41FA5}">
                      <a16:colId xmlns:a16="http://schemas.microsoft.com/office/drawing/2014/main" val="1437098049"/>
                    </a:ext>
                  </a:extLst>
                </a:gridCol>
              </a:tblGrid>
              <a:tr h="5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5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834569272"/>
                  </a:ext>
                </a:extLst>
              </a:tr>
            </a:tbl>
          </a:graphicData>
        </a:graphic>
      </p:graphicFrame>
      <p:sp>
        <p:nvSpPr>
          <p:cNvPr id="13" name="Rechthoek 12">
            <a:extLst>
              <a:ext uri="{FF2B5EF4-FFF2-40B4-BE49-F238E27FC236}">
                <a16:creationId xmlns:a16="http://schemas.microsoft.com/office/drawing/2014/main" id="{C26934D7-2AB2-088F-B565-0297B26AD963}"/>
              </a:ext>
            </a:extLst>
          </p:cNvPr>
          <p:cNvSpPr/>
          <p:nvPr/>
        </p:nvSpPr>
        <p:spPr>
          <a:xfrm>
            <a:off x="7769328" y="3676260"/>
            <a:ext cx="845983" cy="468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14" name="Rechthoek 13">
            <a:extLst>
              <a:ext uri="{FF2B5EF4-FFF2-40B4-BE49-F238E27FC236}">
                <a16:creationId xmlns:a16="http://schemas.microsoft.com/office/drawing/2014/main" id="{8B05B241-1C8A-59E0-00F2-7229A3BF9616}"/>
              </a:ext>
            </a:extLst>
          </p:cNvPr>
          <p:cNvSpPr/>
          <p:nvPr/>
        </p:nvSpPr>
        <p:spPr>
          <a:xfrm>
            <a:off x="7778320" y="4193292"/>
            <a:ext cx="828000" cy="468000"/>
          </a:xfrm>
          <a:prstGeom prst="rect">
            <a:avLst/>
          </a:prstGeom>
          <a:solidFill>
            <a:schemeClr val="accent5">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5" name="Rechthoek 14">
            <a:extLst>
              <a:ext uri="{FF2B5EF4-FFF2-40B4-BE49-F238E27FC236}">
                <a16:creationId xmlns:a16="http://schemas.microsoft.com/office/drawing/2014/main" id="{E3681EDC-43B1-1F87-A6B7-6D962A3C70A8}"/>
              </a:ext>
            </a:extLst>
          </p:cNvPr>
          <p:cNvSpPr/>
          <p:nvPr/>
        </p:nvSpPr>
        <p:spPr>
          <a:xfrm>
            <a:off x="8658869" y="3685822"/>
            <a:ext cx="845983" cy="468000"/>
          </a:xfrm>
          <a:prstGeom prst="rect">
            <a:avLst/>
          </a:prstGeom>
          <a:solidFill>
            <a:schemeClr val="accent5">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6" name="Rechthoek 15">
            <a:extLst>
              <a:ext uri="{FF2B5EF4-FFF2-40B4-BE49-F238E27FC236}">
                <a16:creationId xmlns:a16="http://schemas.microsoft.com/office/drawing/2014/main" id="{ABBFB504-7600-B73B-34D8-740C2FDBB9BB}"/>
              </a:ext>
            </a:extLst>
          </p:cNvPr>
          <p:cNvSpPr/>
          <p:nvPr/>
        </p:nvSpPr>
        <p:spPr>
          <a:xfrm>
            <a:off x="8658869" y="4205210"/>
            <a:ext cx="845983" cy="468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9" name="Rechthoek 8">
            <a:extLst>
              <a:ext uri="{FF2B5EF4-FFF2-40B4-BE49-F238E27FC236}">
                <a16:creationId xmlns:a16="http://schemas.microsoft.com/office/drawing/2014/main" id="{3412CFF0-17A7-2604-B75A-357A7466A5DC}"/>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18" name="Titel 7">
            <a:extLst>
              <a:ext uri="{FF2B5EF4-FFF2-40B4-BE49-F238E27FC236}">
                <a16:creationId xmlns:a16="http://schemas.microsoft.com/office/drawing/2014/main" id="{1245F1D5-3736-AFED-52DE-35DBF427FA37}"/>
              </a:ext>
            </a:extLst>
          </p:cNvPr>
          <p:cNvSpPr>
            <a:spLocks noGrp="1"/>
          </p:cNvSpPr>
          <p:nvPr>
            <p:ph type="title"/>
          </p:nvPr>
        </p:nvSpPr>
        <p:spPr>
          <a:xfrm>
            <a:off x="658814" y="612000"/>
            <a:ext cx="6467543" cy="684000"/>
          </a:xfrm>
        </p:spPr>
        <p:txBody>
          <a:bodyPr/>
          <a:lstStyle/>
          <a:p>
            <a:r>
              <a:rPr lang="nl-BE" dirty="0"/>
              <a:t>2. Het deeltal is ook een breuk</a:t>
            </a:r>
          </a:p>
        </p:txBody>
      </p:sp>
    </p:spTree>
    <p:extLst>
      <p:ext uri="{BB962C8B-B14F-4D97-AF65-F5344CB8AC3E}">
        <p14:creationId xmlns:p14="http://schemas.microsoft.com/office/powerpoint/2010/main" val="214983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3" grpId="0"/>
      <p:bldP spid="44" grpId="0" animBg="1"/>
      <p:bldP spid="2" grpId="0"/>
      <p:bldP spid="3" grpId="0"/>
      <p:bldP spid="4" grpId="0" animBg="1"/>
      <p:bldP spid="6" grpId="0"/>
      <p:bldP spid="13"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76FB-C68F-D0F4-748A-7C56EABFAB0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7632B59D-1992-54CE-A00A-B864C00E2F03}"/>
                  </a:ext>
                </a:extLst>
              </p:cNvPr>
              <p:cNvSpPr txBox="1"/>
              <p:nvPr/>
            </p:nvSpPr>
            <p:spPr>
              <a:xfrm>
                <a:off x="197983" y="1613724"/>
                <a:ext cx="1663457" cy="877676"/>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3</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9</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6" name="Tekstvak 5">
                <a:extLst>
                  <a:ext uri="{FF2B5EF4-FFF2-40B4-BE49-F238E27FC236}">
                    <a16:creationId xmlns:a16="http://schemas.microsoft.com/office/drawing/2014/main" id="{7632B59D-1992-54CE-A00A-B864C00E2F03}"/>
                  </a:ext>
                </a:extLst>
              </p:cNvPr>
              <p:cNvSpPr txBox="1">
                <a:spLocks noRot="1" noChangeAspect="1" noMove="1" noResize="1" noEditPoints="1" noAdjustHandles="1" noChangeArrowheads="1" noChangeShapeType="1" noTextEdit="1"/>
              </p:cNvSpPr>
              <p:nvPr/>
            </p:nvSpPr>
            <p:spPr>
              <a:xfrm>
                <a:off x="197983" y="1613724"/>
                <a:ext cx="1663457" cy="877676"/>
              </a:xfrm>
              <a:prstGeom prst="rect">
                <a:avLst/>
              </a:prstGeom>
              <a:blipFill>
                <a:blip r:embed="rId3"/>
                <a:stretch>
                  <a:fillRect r="-1099"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7" name="Tekstvak 6">
                <a:extLst>
                  <a:ext uri="{FF2B5EF4-FFF2-40B4-BE49-F238E27FC236}">
                    <a16:creationId xmlns:a16="http://schemas.microsoft.com/office/drawing/2014/main" id="{F71444A8-B785-8239-E4FB-4857EF4629E3}"/>
                  </a:ext>
                </a:extLst>
              </p:cNvPr>
              <p:cNvSpPr txBox="1"/>
              <p:nvPr/>
            </p:nvSpPr>
            <p:spPr>
              <a:xfrm>
                <a:off x="7825964" y="1613724"/>
                <a:ext cx="3938696" cy="615810"/>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9</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b="0" i="1" smtClean="0">
                            <a:solidFill>
                              <a:schemeClr val="accent1"/>
                            </a:solidFill>
                            <a:latin typeface="Cambria Math" panose="02040503050406030204" pitchFamily="18" charset="0"/>
                          </a:rPr>
                          <m:t>1</m:t>
                        </m:r>
                      </m:num>
                      <m:den>
                        <m:r>
                          <a:rPr lang="nl-BE" sz="2400" b="0" i="1" smtClean="0">
                            <a:solidFill>
                              <a:schemeClr val="accent1"/>
                            </a:solidFill>
                            <a:latin typeface="Cambria Math" panose="02040503050406030204" pitchFamily="18" charset="0"/>
                          </a:rPr>
                          <m:t>3</m:t>
                        </m:r>
                      </m:den>
                    </m:f>
                  </m:oMath>
                </a14:m>
                <a:r>
                  <a:rPr lang="nl-BE" sz="2400" dirty="0"/>
                  <a:t> ?</a:t>
                </a:r>
                <a:endParaRPr lang="nl-BE" dirty="0"/>
              </a:p>
            </p:txBody>
          </p:sp>
        </mc:Choice>
        <mc:Fallback xmlns="">
          <p:sp>
            <p:nvSpPr>
              <p:cNvPr id="7" name="Tekstvak 6">
                <a:extLst>
                  <a:ext uri="{FF2B5EF4-FFF2-40B4-BE49-F238E27FC236}">
                    <a16:creationId xmlns:a16="http://schemas.microsoft.com/office/drawing/2014/main" id="{F71444A8-B785-8239-E4FB-4857EF4629E3}"/>
                  </a:ext>
                </a:extLst>
              </p:cNvPr>
              <p:cNvSpPr txBox="1">
                <a:spLocks noRot="1" noChangeAspect="1" noMove="1" noResize="1" noEditPoints="1" noAdjustHandles="1" noChangeArrowheads="1" noChangeShapeType="1" noTextEdit="1"/>
              </p:cNvSpPr>
              <p:nvPr/>
            </p:nvSpPr>
            <p:spPr>
              <a:xfrm>
                <a:off x="7825964" y="1613724"/>
                <a:ext cx="3938696" cy="615810"/>
              </a:xfrm>
              <a:prstGeom prst="rect">
                <a:avLst/>
              </a:prstGeom>
              <a:blipFill>
                <a:blip r:embed="rId4"/>
                <a:stretch>
                  <a:fillRect l="-2477" b="-9901"/>
                </a:stretch>
              </a:blipFill>
            </p:spPr>
            <p:txBody>
              <a:bodyPr/>
              <a:lstStyle/>
              <a:p>
                <a:r>
                  <a:rPr lang="nl-BE">
                    <a:noFill/>
                  </a:rPr>
                  <a:t> </a:t>
                </a:r>
              </a:p>
            </p:txBody>
          </p:sp>
        </mc:Fallback>
      </mc:AlternateContent>
      <p:pic>
        <p:nvPicPr>
          <p:cNvPr id="8" name="Afbeelding 7" descr="Afbeelding met clipart, tekenfilm&#10;&#10;Automatisch gegenereerde beschrijving">
            <a:extLst>
              <a:ext uri="{FF2B5EF4-FFF2-40B4-BE49-F238E27FC236}">
                <a16:creationId xmlns:a16="http://schemas.microsoft.com/office/drawing/2014/main" id="{4BB0CC05-7FF5-D032-F982-E33F7F2D47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142" y="1324570"/>
            <a:ext cx="1166638" cy="1166638"/>
          </a:xfrm>
          <a:prstGeom prst="rect">
            <a:avLst/>
          </a:prstGeom>
        </p:spPr>
      </p:pic>
      <p:pic>
        <p:nvPicPr>
          <p:cNvPr id="9" name="Afbeelding 8" descr="Afbeelding met Kleurrijkheid, schermopname, ontwerp&#10;&#10;Automatisch gegenereerde beschrijving">
            <a:extLst>
              <a:ext uri="{FF2B5EF4-FFF2-40B4-BE49-F238E27FC236}">
                <a16:creationId xmlns:a16="http://schemas.microsoft.com/office/drawing/2014/main" id="{E85EB624-6FE8-7392-392C-18E89C9F72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5142" y="3186373"/>
            <a:ext cx="845983" cy="845983"/>
          </a:xfrm>
          <a:prstGeom prst="rect">
            <a:avLst/>
          </a:prstGeom>
        </p:spPr>
      </p:pic>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0C35FB53-5C69-B2BE-BBB2-D1A837E7E1E2}"/>
                  </a:ext>
                </a:extLst>
              </p:cNvPr>
              <p:cNvSpPr txBox="1"/>
              <p:nvPr/>
            </p:nvSpPr>
            <p:spPr>
              <a:xfrm>
                <a:off x="1825327" y="1671142"/>
                <a:ext cx="3135554" cy="703911"/>
              </a:xfrm>
              <a:prstGeom prst="rect">
                <a:avLst/>
              </a:prstGeom>
              <a:noFill/>
            </p:spPr>
            <p:txBody>
              <a:bodyPr wrap="square" rtlCol="0">
                <a:spAutoFit/>
              </a:bodyPr>
              <a:lstStyle/>
              <a:p>
                <a:r>
                  <a:rPr lang="nl-BE" sz="2800" dirty="0"/>
                  <a:t>want</a:t>
                </a:r>
                <a:r>
                  <a:rPr lang="nl-BE" sz="2800" b="1" dirty="0">
                    <a:solidFill>
                      <a:schemeClr val="accent3"/>
                    </a:solidFill>
                  </a:rPr>
                  <a:t> 3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9</m:t>
                        </m:r>
                      </m:den>
                    </m:f>
                  </m:oMath>
                </a14:m>
                <a:r>
                  <a:rPr lang="nl-BE" sz="2800" dirty="0"/>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3</m:t>
                        </m:r>
                      </m:num>
                      <m:den>
                        <m:r>
                          <a:rPr lang="nl-BE" sz="2800" b="0" i="1" smtClean="0">
                            <a:solidFill>
                              <a:schemeClr val="accent1"/>
                            </a:solidFill>
                            <a:latin typeface="Cambria Math" panose="02040503050406030204" pitchFamily="18" charset="0"/>
                          </a:rPr>
                          <m:t>9</m:t>
                        </m:r>
                      </m:den>
                    </m:f>
                  </m:oMath>
                </a14:m>
                <a:r>
                  <a:rPr lang="nl-BE" sz="2800" dirty="0">
                    <a:solidFill>
                      <a:schemeClr val="accent1"/>
                    </a:solidFill>
                  </a:rPr>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1</m:t>
                        </m:r>
                      </m:num>
                      <m:den>
                        <m:r>
                          <a:rPr lang="nl-BE" sz="2800" b="0" i="1" smtClean="0">
                            <a:solidFill>
                              <a:schemeClr val="accent1"/>
                            </a:solidFill>
                            <a:latin typeface="Cambria Math" panose="02040503050406030204" pitchFamily="18" charset="0"/>
                          </a:rPr>
                          <m:t>3</m:t>
                        </m:r>
                      </m:den>
                    </m:f>
                  </m:oMath>
                </a14:m>
                <a:r>
                  <a:rPr lang="nl-BE" sz="2800" dirty="0"/>
                  <a:t>.</a:t>
                </a:r>
                <a:endParaRPr lang="nl-BE" sz="2000" dirty="0"/>
              </a:p>
            </p:txBody>
          </p:sp>
        </mc:Choice>
        <mc:Fallback xmlns="">
          <p:sp>
            <p:nvSpPr>
              <p:cNvPr id="10" name="Tekstvak 9">
                <a:extLst>
                  <a:ext uri="{FF2B5EF4-FFF2-40B4-BE49-F238E27FC236}">
                    <a16:creationId xmlns:a16="http://schemas.microsoft.com/office/drawing/2014/main" id="{0C35FB53-5C69-B2BE-BBB2-D1A837E7E1E2}"/>
                  </a:ext>
                </a:extLst>
              </p:cNvPr>
              <p:cNvSpPr txBox="1">
                <a:spLocks noRot="1" noChangeAspect="1" noMove="1" noResize="1" noEditPoints="1" noAdjustHandles="1" noChangeArrowheads="1" noChangeShapeType="1" noTextEdit="1"/>
              </p:cNvSpPr>
              <p:nvPr/>
            </p:nvSpPr>
            <p:spPr>
              <a:xfrm>
                <a:off x="1825327" y="1671142"/>
                <a:ext cx="3135554" cy="703911"/>
              </a:xfrm>
              <a:prstGeom prst="rect">
                <a:avLst/>
              </a:prstGeom>
              <a:blipFill>
                <a:blip r:embed="rId7"/>
                <a:stretch>
                  <a:fillRect l="-3883" b="-11207"/>
                </a:stretch>
              </a:blipFill>
            </p:spPr>
            <p:txBody>
              <a:bodyPr/>
              <a:lstStyle/>
              <a:p>
                <a:r>
                  <a:rPr lang="nl-BE">
                    <a:noFill/>
                  </a:rPr>
                  <a:t> </a:t>
                </a:r>
              </a:p>
            </p:txBody>
          </p:sp>
        </mc:Fallback>
      </mc:AlternateContent>
      <p:sp>
        <p:nvSpPr>
          <p:cNvPr id="11" name="Tekstvak 10">
            <a:extLst>
              <a:ext uri="{FF2B5EF4-FFF2-40B4-BE49-F238E27FC236}">
                <a16:creationId xmlns:a16="http://schemas.microsoft.com/office/drawing/2014/main" id="{AB575554-FAC7-5544-DCD5-1990C532B423}"/>
              </a:ext>
            </a:extLst>
          </p:cNvPr>
          <p:cNvSpPr txBox="1"/>
          <p:nvPr/>
        </p:nvSpPr>
        <p:spPr>
          <a:xfrm>
            <a:off x="1358188" y="1728722"/>
            <a:ext cx="467139" cy="646331"/>
          </a:xfrm>
          <a:prstGeom prst="rect">
            <a:avLst/>
          </a:prstGeom>
          <a:solidFill>
            <a:schemeClr val="bg1"/>
          </a:solidFill>
        </p:spPr>
        <p:txBody>
          <a:bodyPr wrap="square" rtlCol="0">
            <a:spAutoFit/>
          </a:bodyPr>
          <a:lstStyle/>
          <a:p>
            <a:r>
              <a:rPr lang="nl-BE" sz="3600" b="1" dirty="0">
                <a:solidFill>
                  <a:schemeClr val="accent3"/>
                </a:solidFill>
              </a:rPr>
              <a:t>3</a:t>
            </a:r>
          </a:p>
        </p:txBody>
      </p:sp>
      <mc:AlternateContent xmlns:mc="http://schemas.openxmlformats.org/markup-compatibility/2006" xmlns:a14="http://schemas.microsoft.com/office/drawing/2010/main">
        <mc:Choice Requires="a14">
          <p:sp>
            <p:nvSpPr>
              <p:cNvPr id="2" name="Tijdelijke aanduiding voor inhoud 2">
                <a:extLst>
                  <a:ext uri="{FF2B5EF4-FFF2-40B4-BE49-F238E27FC236}">
                    <a16:creationId xmlns:a16="http://schemas.microsoft.com/office/drawing/2014/main" id="{4A1EEE2A-F77A-CCF9-2FE9-61BC7927A2DA}"/>
                  </a:ext>
                </a:extLst>
              </p:cNvPr>
              <p:cNvSpPr txBox="1">
                <a:spLocks/>
              </p:cNvSpPr>
              <p:nvPr/>
            </p:nvSpPr>
            <p:spPr>
              <a:xfrm>
                <a:off x="501040" y="3574648"/>
                <a:ext cx="439178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9</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2" name="Tijdelijke aanduiding voor inhoud 2">
                <a:extLst>
                  <a:ext uri="{FF2B5EF4-FFF2-40B4-BE49-F238E27FC236}">
                    <a16:creationId xmlns:a16="http://schemas.microsoft.com/office/drawing/2014/main" id="{4A1EEE2A-F77A-CCF9-2FE9-61BC7927A2DA}"/>
                  </a:ext>
                </a:extLst>
              </p:cNvPr>
              <p:cNvSpPr txBox="1">
                <a:spLocks noRot="1" noChangeAspect="1" noMove="1" noResize="1" noEditPoints="1" noAdjustHandles="1" noChangeArrowheads="1" noChangeShapeType="1" noTextEdit="1"/>
              </p:cNvSpPr>
              <p:nvPr/>
            </p:nvSpPr>
            <p:spPr>
              <a:xfrm>
                <a:off x="501040" y="3574648"/>
                <a:ext cx="4391788" cy="972322"/>
              </a:xfrm>
              <a:prstGeom prst="rect">
                <a:avLst/>
              </a:prstGeom>
              <a:blipFill>
                <a:blip r:embed="rId8"/>
                <a:stretch>
                  <a:fillRect t="-187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ijdelijke aanduiding voor inhoud 2">
                <a:extLst>
                  <a:ext uri="{FF2B5EF4-FFF2-40B4-BE49-F238E27FC236}">
                    <a16:creationId xmlns:a16="http://schemas.microsoft.com/office/drawing/2014/main" id="{8E8874EF-164E-9016-1E2A-0D27FD99E8D3}"/>
                  </a:ext>
                </a:extLst>
              </p:cNvPr>
              <p:cNvSpPr txBox="1">
                <a:spLocks/>
              </p:cNvSpPr>
              <p:nvPr/>
            </p:nvSpPr>
            <p:spPr>
              <a:xfrm>
                <a:off x="127090" y="4705524"/>
                <a:ext cx="5826455"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nl-NL" sz="3200" b="0" i="0" u="none" strike="noStrike" kern="1200" cap="none" spc="0" normalizeH="0" baseline="0" noProof="0" dirty="0">
                    <a:ln>
                      <a:noFill/>
                    </a:ln>
                    <a:effectLst/>
                    <a:uLnTx/>
                    <a:uFillTx/>
                    <a:latin typeface="Calibri Light"/>
                    <a:cs typeface="Calibri Light" panose="020F0302020204030204" pitchFamily="34" charset="0"/>
                  </a:rPr>
                  <a:t>dus</a:t>
                </a:r>
                <a:r>
                  <a:rPr kumimoji="0" lang="nl-NL" sz="3200" b="0" i="0" u="none" strike="noStrike" kern="1200" cap="none" spc="0" normalizeH="0" baseline="0" noProof="0" dirty="0">
                    <a:ln>
                      <a:noFill/>
                    </a:ln>
                    <a:solidFill>
                      <a:srgbClr val="3CB497"/>
                    </a:solidFill>
                    <a:effectLst/>
                    <a:uLnTx/>
                    <a:uFillTx/>
                    <a:latin typeface="Calibri Light"/>
                    <a:cs typeface="Calibri Light" panose="020F0302020204030204" pitchFamily="34" charset="0"/>
                  </a:rPr>
                  <a:t>                keer </a:t>
                </a:r>
                <a:r>
                  <a:rPr kumimoji="0" lang="nl-NL" sz="3200" b="0" i="0" u="none" strike="noStrike" kern="1200" cap="none" spc="0" normalizeH="0" baseline="0" noProof="0" dirty="0">
                    <a:ln>
                      <a:noFill/>
                    </a:ln>
                    <a:effectLst/>
                    <a:uLnTx/>
                    <a:uFillTx/>
                    <a:latin typeface="Calibri Light"/>
                    <a:cs typeface="Calibri Light" panose="020F0302020204030204" pitchFamily="34" charset="0"/>
                  </a:rPr>
                  <a:t>in </a:t>
                </a:r>
                <a14:m>
                  <m:oMath xmlns:m="http://schemas.openxmlformats.org/officeDocument/2006/math">
                    <m:f>
                      <m:fPr>
                        <m:ctrlPr>
                          <a:rPr lang="nl-BE" sz="3200" i="1" smtClean="0">
                            <a:solidFill>
                              <a:schemeClr val="accent1"/>
                            </a:solidFill>
                            <a:latin typeface="Cambria Math" panose="02040503050406030204" pitchFamily="18" charset="0"/>
                          </a:rPr>
                        </m:ctrlPr>
                      </m:fPr>
                      <m:num>
                        <m:r>
                          <a:rPr lang="nl-BE" sz="3200" b="1" i="1" smtClean="0">
                            <a:solidFill>
                              <a:schemeClr val="accent1"/>
                            </a:solidFill>
                            <a:latin typeface="Cambria Math" panose="02040503050406030204" pitchFamily="18" charset="0"/>
                          </a:rPr>
                          <m:t>𝟏</m:t>
                        </m:r>
                      </m:num>
                      <m:den>
                        <m:r>
                          <a:rPr lang="nl-BE" sz="3200" b="1" i="1" smtClean="0">
                            <a:solidFill>
                              <a:schemeClr val="accent1"/>
                            </a:solidFill>
                            <a:latin typeface="Cambria Math" panose="02040503050406030204" pitchFamily="18" charset="0"/>
                          </a:rPr>
                          <m:t>𝟑</m:t>
                        </m:r>
                      </m:den>
                    </m:f>
                  </m:oMath>
                </a14:m>
                <a:r>
                  <a:rPr kumimoji="0" lang="nl-NL"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rPr>
                  <a:t> geheel.</a:t>
                </a:r>
                <a:endParaRPr kumimoji="0" lang="nl-BE"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endParaRPr>
              </a:p>
            </p:txBody>
          </p:sp>
        </mc:Choice>
        <mc:Fallback xmlns="">
          <p:sp>
            <p:nvSpPr>
              <p:cNvPr id="13" name="Tijdelijke aanduiding voor inhoud 2">
                <a:extLst>
                  <a:ext uri="{FF2B5EF4-FFF2-40B4-BE49-F238E27FC236}">
                    <a16:creationId xmlns:a16="http://schemas.microsoft.com/office/drawing/2014/main" id="{8E8874EF-164E-9016-1E2A-0D27FD99E8D3}"/>
                  </a:ext>
                </a:extLst>
              </p:cNvPr>
              <p:cNvSpPr txBox="1">
                <a:spLocks noRot="1" noChangeAspect="1" noMove="1" noResize="1" noEditPoints="1" noAdjustHandles="1" noChangeArrowheads="1" noChangeShapeType="1" noTextEdit="1"/>
              </p:cNvSpPr>
              <p:nvPr/>
            </p:nvSpPr>
            <p:spPr>
              <a:xfrm>
                <a:off x="127090" y="4705524"/>
                <a:ext cx="5826455" cy="972322"/>
              </a:xfrm>
              <a:prstGeom prst="rect">
                <a:avLst/>
              </a:prstGeom>
              <a:blipFill>
                <a:blip r:embed="rId9"/>
                <a:stretch>
                  <a:fillRect l="-4289" t="-629"/>
                </a:stretch>
              </a:blipFill>
            </p:spPr>
            <p:txBody>
              <a:bodyPr/>
              <a:lstStyle/>
              <a:p>
                <a:r>
                  <a:rPr lang="nl-BE">
                    <a:noFill/>
                  </a:rPr>
                  <a:t> </a:t>
                </a:r>
              </a:p>
            </p:txBody>
          </p:sp>
        </mc:Fallback>
      </mc:AlternateContent>
      <p:sp>
        <p:nvSpPr>
          <p:cNvPr id="14" name="Tekstvak 13">
            <a:extLst>
              <a:ext uri="{FF2B5EF4-FFF2-40B4-BE49-F238E27FC236}">
                <a16:creationId xmlns:a16="http://schemas.microsoft.com/office/drawing/2014/main" id="{68FC74C4-674D-46AA-945F-0F0AFFFCE9C6}"/>
              </a:ext>
            </a:extLst>
          </p:cNvPr>
          <p:cNvSpPr txBox="1"/>
          <p:nvPr/>
        </p:nvSpPr>
        <p:spPr>
          <a:xfrm>
            <a:off x="1479529" y="3646017"/>
            <a:ext cx="324000"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noProof="0" dirty="0">
                <a:solidFill>
                  <a:schemeClr val="accent3"/>
                </a:solidFill>
                <a:latin typeface="Calibri Light"/>
              </a:rPr>
              <a:t>9</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mc:AlternateContent xmlns:mc="http://schemas.openxmlformats.org/markup-compatibility/2006" xmlns:a14="http://schemas.microsoft.com/office/drawing/2010/main">
        <mc:Choice Requires="a14">
          <p:sp>
            <p:nvSpPr>
              <p:cNvPr id="15" name="Tekstvak 14">
                <a:extLst>
                  <a:ext uri="{FF2B5EF4-FFF2-40B4-BE49-F238E27FC236}">
                    <a16:creationId xmlns:a16="http://schemas.microsoft.com/office/drawing/2014/main" id="{EAE03BB4-A0D2-84F7-2E05-6539DD74EEB9}"/>
                  </a:ext>
                </a:extLst>
              </p:cNvPr>
              <p:cNvSpPr txBox="1"/>
              <p:nvPr/>
            </p:nvSpPr>
            <p:spPr>
              <a:xfrm>
                <a:off x="826451" y="4648457"/>
                <a:ext cx="1518929" cy="834716"/>
              </a:xfrm>
              <a:prstGeom prst="rect">
                <a:avLst/>
              </a:prstGeom>
              <a:noFill/>
            </p:spPr>
            <p:txBody>
              <a:bodyPr wrap="square" rtlCol="0">
                <a:spAutoFit/>
              </a:bodyPr>
              <a:lstStyle/>
              <a:p>
                <a:pPr lvl="0">
                  <a:defRPr/>
                </a:pPr>
                <a14:m>
                  <m:oMath xmlns:m="http://schemas.openxmlformats.org/officeDocument/2006/math">
                    <m:f>
                      <m:fPr>
                        <m:ctrlPr>
                          <a:rPr lang="nl-BE" sz="3200" i="1" smtClean="0">
                            <a:solidFill>
                              <a:schemeClr val="accent1"/>
                            </a:solidFill>
                            <a:latin typeface="Cambria Math" panose="02040503050406030204" pitchFamily="18" charset="0"/>
                          </a:rPr>
                        </m:ctrlPr>
                      </m:fPr>
                      <m:num>
                        <m:r>
                          <a:rPr lang="nl-BE" sz="3200" b="1" i="1" smtClean="0">
                            <a:solidFill>
                              <a:schemeClr val="accent1"/>
                            </a:solidFill>
                            <a:latin typeface="Cambria Math" panose="02040503050406030204" pitchFamily="18" charset="0"/>
                          </a:rPr>
                          <m:t>𝟏</m:t>
                        </m:r>
                      </m:num>
                      <m:den>
                        <m:r>
                          <a:rPr lang="nl-BE" sz="3200" b="1" i="1">
                            <a:solidFill>
                              <a:schemeClr val="accent1"/>
                            </a:solidFill>
                            <a:latin typeface="Cambria Math" panose="02040503050406030204" pitchFamily="18" charset="0"/>
                          </a:rPr>
                          <m:t>𝟑</m:t>
                        </m:r>
                      </m:den>
                    </m:f>
                  </m:oMath>
                </a14:m>
                <a:r>
                  <a:rPr lang="nl-NL" sz="3200" dirty="0">
                    <a:solidFill>
                      <a:schemeClr val="accent1"/>
                    </a:solidFill>
                    <a:cs typeface="Calibri Light" panose="020F0302020204030204" pitchFamily="34" charset="0"/>
                  </a:rPr>
                  <a:t> van </a:t>
                </a:r>
                <a:r>
                  <a:rPr lang="nl-NL" sz="3200" b="1" dirty="0">
                    <a:solidFill>
                      <a:schemeClr val="accent3"/>
                    </a:solidFill>
                    <a:latin typeface="Calibri Light"/>
                  </a:rPr>
                  <a:t>9</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mc:Choice>
        <mc:Fallback xmlns="">
          <p:sp>
            <p:nvSpPr>
              <p:cNvPr id="15" name="Tekstvak 14">
                <a:extLst>
                  <a:ext uri="{FF2B5EF4-FFF2-40B4-BE49-F238E27FC236}">
                    <a16:creationId xmlns:a16="http://schemas.microsoft.com/office/drawing/2014/main" id="{EAE03BB4-A0D2-84F7-2E05-6539DD74EEB9}"/>
                  </a:ext>
                </a:extLst>
              </p:cNvPr>
              <p:cNvSpPr txBox="1">
                <a:spLocks noRot="1" noChangeAspect="1" noMove="1" noResize="1" noEditPoints="1" noAdjustHandles="1" noChangeArrowheads="1" noChangeShapeType="1" noTextEdit="1"/>
              </p:cNvSpPr>
              <p:nvPr/>
            </p:nvSpPr>
            <p:spPr>
              <a:xfrm>
                <a:off x="826451" y="4648457"/>
                <a:ext cx="1518929" cy="834716"/>
              </a:xfrm>
              <a:prstGeom prst="rect">
                <a:avLst/>
              </a:prstGeom>
              <a:blipFill>
                <a:blip r:embed="rId10"/>
                <a:stretch>
                  <a:fillRect b="-8824"/>
                </a:stretch>
              </a:blipFill>
            </p:spPr>
            <p:txBody>
              <a:bodyPr/>
              <a:lstStyle/>
              <a:p>
                <a:r>
                  <a:rPr lang="nl-BE">
                    <a:noFill/>
                  </a:rPr>
                  <a:t> </a:t>
                </a:r>
              </a:p>
            </p:txBody>
          </p:sp>
        </mc:Fallback>
      </mc:AlternateContent>
      <p:graphicFrame>
        <p:nvGraphicFramePr>
          <p:cNvPr id="3" name="Tabel 2">
            <a:extLst>
              <a:ext uri="{FF2B5EF4-FFF2-40B4-BE49-F238E27FC236}">
                <a16:creationId xmlns:a16="http://schemas.microsoft.com/office/drawing/2014/main" id="{38BF6429-1DBA-BCEE-CC51-D99070582890}"/>
              </a:ext>
            </a:extLst>
          </p:cNvPr>
          <p:cNvGraphicFramePr>
            <a:graphicFrameLocks noGrp="1"/>
          </p:cNvGraphicFramePr>
          <p:nvPr>
            <p:extLst>
              <p:ext uri="{D42A27DB-BD31-4B8C-83A1-F6EECF244321}">
                <p14:modId xmlns:p14="http://schemas.microsoft.com/office/powerpoint/2010/main" val="3574577646"/>
              </p:ext>
            </p:extLst>
          </p:nvPr>
        </p:nvGraphicFramePr>
        <p:xfrm>
          <a:off x="7784972" y="2855343"/>
          <a:ext cx="3580577" cy="324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32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23" name="Tabel 22">
            <a:extLst>
              <a:ext uri="{FF2B5EF4-FFF2-40B4-BE49-F238E27FC236}">
                <a16:creationId xmlns:a16="http://schemas.microsoft.com/office/drawing/2014/main" id="{C242CB89-396A-C8FF-853D-75D5F5732958}"/>
              </a:ext>
            </a:extLst>
          </p:cNvPr>
          <p:cNvGraphicFramePr>
            <a:graphicFrameLocks noGrp="1"/>
          </p:cNvGraphicFramePr>
          <p:nvPr>
            <p:extLst>
              <p:ext uri="{D42A27DB-BD31-4B8C-83A1-F6EECF244321}">
                <p14:modId xmlns:p14="http://schemas.microsoft.com/office/powerpoint/2010/main" val="129073881"/>
              </p:ext>
            </p:extLst>
          </p:nvPr>
        </p:nvGraphicFramePr>
        <p:xfrm>
          <a:off x="7784971" y="2855343"/>
          <a:ext cx="3580577" cy="324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41588154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91691938"/>
                  </a:ext>
                </a:extLst>
              </a:tr>
            </a:tbl>
          </a:graphicData>
        </a:graphic>
      </p:graphicFrame>
      <p:graphicFrame>
        <p:nvGraphicFramePr>
          <p:cNvPr id="24" name="Tabel 23">
            <a:extLst>
              <a:ext uri="{FF2B5EF4-FFF2-40B4-BE49-F238E27FC236}">
                <a16:creationId xmlns:a16="http://schemas.microsoft.com/office/drawing/2014/main" id="{87CE6C53-04D7-78BC-7E93-41C7C80C6A08}"/>
              </a:ext>
            </a:extLst>
          </p:cNvPr>
          <p:cNvGraphicFramePr>
            <a:graphicFrameLocks noGrp="1"/>
          </p:cNvGraphicFramePr>
          <p:nvPr>
            <p:extLst>
              <p:ext uri="{D42A27DB-BD31-4B8C-83A1-F6EECF244321}">
                <p14:modId xmlns:p14="http://schemas.microsoft.com/office/powerpoint/2010/main" val="1782404223"/>
              </p:ext>
            </p:extLst>
          </p:nvPr>
        </p:nvGraphicFramePr>
        <p:xfrm>
          <a:off x="7784970" y="2855343"/>
          <a:ext cx="3580577" cy="324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450685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41588154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91691938"/>
                  </a:ext>
                </a:extLst>
              </a:tr>
            </a:tbl>
          </a:graphicData>
        </a:graphic>
      </p:graphicFrame>
      <p:graphicFrame>
        <p:nvGraphicFramePr>
          <p:cNvPr id="25" name="Tabel 24">
            <a:extLst>
              <a:ext uri="{FF2B5EF4-FFF2-40B4-BE49-F238E27FC236}">
                <a16:creationId xmlns:a16="http://schemas.microsoft.com/office/drawing/2014/main" id="{E82A788E-9BB3-046F-7C91-BCED6A8AB00C}"/>
              </a:ext>
            </a:extLst>
          </p:cNvPr>
          <p:cNvGraphicFramePr>
            <a:graphicFrameLocks noGrp="1"/>
          </p:cNvGraphicFramePr>
          <p:nvPr>
            <p:extLst>
              <p:ext uri="{D42A27DB-BD31-4B8C-83A1-F6EECF244321}">
                <p14:modId xmlns:p14="http://schemas.microsoft.com/office/powerpoint/2010/main" val="3232342713"/>
              </p:ext>
            </p:extLst>
          </p:nvPr>
        </p:nvGraphicFramePr>
        <p:xfrm>
          <a:off x="7784970" y="2855343"/>
          <a:ext cx="3580577" cy="3240000"/>
        </p:xfrm>
        <a:graphic>
          <a:graphicData uri="http://schemas.openxmlformats.org/drawingml/2006/table">
            <a:tbl>
              <a:tblPr firstRow="1" bandRow="1">
                <a:tableStyleId>{5C22544A-7EE6-4342-B048-85BDC9FD1C3A}</a:tableStyleId>
              </a:tblPr>
              <a:tblGrid>
                <a:gridCol w="1193526">
                  <a:extLst>
                    <a:ext uri="{9D8B030D-6E8A-4147-A177-3AD203B41FA5}">
                      <a16:colId xmlns:a16="http://schemas.microsoft.com/office/drawing/2014/main" val="80755768"/>
                    </a:ext>
                  </a:extLst>
                </a:gridCol>
                <a:gridCol w="1193525">
                  <a:extLst>
                    <a:ext uri="{9D8B030D-6E8A-4147-A177-3AD203B41FA5}">
                      <a16:colId xmlns:a16="http://schemas.microsoft.com/office/drawing/2014/main" val="1710657500"/>
                    </a:ext>
                  </a:extLst>
                </a:gridCol>
                <a:gridCol w="1193526">
                  <a:extLst>
                    <a:ext uri="{9D8B030D-6E8A-4147-A177-3AD203B41FA5}">
                      <a16:colId xmlns:a16="http://schemas.microsoft.com/office/drawing/2014/main" val="2451765317"/>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tx1">
                        <a:lumMod val="20000"/>
                        <a:lumOff val="80000"/>
                      </a:schemeClr>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tx1">
                        <a:lumMod val="20000"/>
                        <a:lumOff val="80000"/>
                      </a:schemeClr>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450685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no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no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241588154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91691938"/>
                  </a:ext>
                </a:extLst>
              </a:tr>
            </a:tbl>
          </a:graphicData>
        </a:graphic>
      </p:graphicFrame>
      <p:sp>
        <p:nvSpPr>
          <p:cNvPr id="26" name="Rechthoek 25">
            <a:extLst>
              <a:ext uri="{FF2B5EF4-FFF2-40B4-BE49-F238E27FC236}">
                <a16:creationId xmlns:a16="http://schemas.microsoft.com/office/drawing/2014/main" id="{DC610713-2ED8-B9BE-4A75-584E8631576E}"/>
              </a:ext>
            </a:extLst>
          </p:cNvPr>
          <p:cNvSpPr/>
          <p:nvPr/>
        </p:nvSpPr>
        <p:spPr>
          <a:xfrm>
            <a:off x="7825964" y="2899627"/>
            <a:ext cx="1119253" cy="1008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7" name="Rechthoek 26">
            <a:extLst>
              <a:ext uri="{FF2B5EF4-FFF2-40B4-BE49-F238E27FC236}">
                <a16:creationId xmlns:a16="http://schemas.microsoft.com/office/drawing/2014/main" id="{9DC8A35F-5315-4B54-5BF2-AE643992A5A5}"/>
              </a:ext>
            </a:extLst>
          </p:cNvPr>
          <p:cNvSpPr/>
          <p:nvPr/>
        </p:nvSpPr>
        <p:spPr>
          <a:xfrm>
            <a:off x="9015631" y="2899627"/>
            <a:ext cx="1119253" cy="1008000"/>
          </a:xfrm>
          <a:prstGeom prst="rect">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8" name="Rechthoek 27">
            <a:extLst>
              <a:ext uri="{FF2B5EF4-FFF2-40B4-BE49-F238E27FC236}">
                <a16:creationId xmlns:a16="http://schemas.microsoft.com/office/drawing/2014/main" id="{C77800C1-ED0C-034A-7E5B-10511C0069A8}"/>
              </a:ext>
            </a:extLst>
          </p:cNvPr>
          <p:cNvSpPr/>
          <p:nvPr/>
        </p:nvSpPr>
        <p:spPr>
          <a:xfrm>
            <a:off x="10205298" y="2899627"/>
            <a:ext cx="1119253" cy="1008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4" name="Rechthoek 3">
            <a:extLst>
              <a:ext uri="{FF2B5EF4-FFF2-40B4-BE49-F238E27FC236}">
                <a16:creationId xmlns:a16="http://schemas.microsoft.com/office/drawing/2014/main" id="{A17E55AB-F533-4E83-4151-E93203ED0EC9}"/>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17" name="Titel 7">
            <a:extLst>
              <a:ext uri="{FF2B5EF4-FFF2-40B4-BE49-F238E27FC236}">
                <a16:creationId xmlns:a16="http://schemas.microsoft.com/office/drawing/2014/main" id="{6CDD51AA-4383-05DC-5800-F28DD3E9572A}"/>
              </a:ext>
            </a:extLst>
          </p:cNvPr>
          <p:cNvSpPr>
            <a:spLocks noGrp="1"/>
          </p:cNvSpPr>
          <p:nvPr>
            <p:ph type="title"/>
          </p:nvPr>
        </p:nvSpPr>
        <p:spPr>
          <a:xfrm>
            <a:off x="658814" y="612000"/>
            <a:ext cx="6467543" cy="684000"/>
          </a:xfrm>
        </p:spPr>
        <p:txBody>
          <a:bodyPr/>
          <a:lstStyle/>
          <a:p>
            <a:r>
              <a:rPr lang="nl-BE" dirty="0"/>
              <a:t>2. Het deeltal is ook een breuk</a:t>
            </a:r>
          </a:p>
        </p:txBody>
      </p:sp>
    </p:spTree>
    <p:extLst>
      <p:ext uri="{BB962C8B-B14F-4D97-AF65-F5344CB8AC3E}">
        <p14:creationId xmlns:p14="http://schemas.microsoft.com/office/powerpoint/2010/main" val="68035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animBg="1"/>
      <p:bldP spid="2" grpId="0"/>
      <p:bldP spid="13" grpId="0"/>
      <p:bldP spid="14" grpId="0" animBg="1"/>
      <p:bldP spid="15" grpId="0"/>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AF386-0ED3-9344-1B9A-B2FA46F06E42}"/>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390D7B29-A69F-150A-5AC7-0397DEDE7C8E}"/>
                  </a:ext>
                </a:extLst>
              </p:cNvPr>
              <p:cNvSpPr txBox="1"/>
              <p:nvPr/>
            </p:nvSpPr>
            <p:spPr>
              <a:xfrm>
                <a:off x="131308" y="1613724"/>
                <a:ext cx="1792742" cy="878126"/>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5</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10</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6" name="Tekstvak 5">
                <a:extLst>
                  <a:ext uri="{FF2B5EF4-FFF2-40B4-BE49-F238E27FC236}">
                    <a16:creationId xmlns:a16="http://schemas.microsoft.com/office/drawing/2014/main" id="{390D7B29-A69F-150A-5AC7-0397DEDE7C8E}"/>
                  </a:ext>
                </a:extLst>
              </p:cNvPr>
              <p:cNvSpPr txBox="1">
                <a:spLocks noRot="1" noChangeAspect="1" noMove="1" noResize="1" noEditPoints="1" noAdjustHandles="1" noChangeArrowheads="1" noChangeShapeType="1" noTextEdit="1"/>
              </p:cNvSpPr>
              <p:nvPr/>
            </p:nvSpPr>
            <p:spPr>
              <a:xfrm>
                <a:off x="131308" y="1613724"/>
                <a:ext cx="1792742" cy="878126"/>
              </a:xfrm>
              <a:prstGeom prst="rect">
                <a:avLst/>
              </a:prstGeom>
              <a:blipFill>
                <a:blip r:embed="rId3"/>
                <a:stretch>
                  <a:fillRect r="-4422"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7" name="Tekstvak 6">
                <a:extLst>
                  <a:ext uri="{FF2B5EF4-FFF2-40B4-BE49-F238E27FC236}">
                    <a16:creationId xmlns:a16="http://schemas.microsoft.com/office/drawing/2014/main" id="{3FCE7ADD-0171-5A77-E1D2-15A883EFB266}"/>
                  </a:ext>
                </a:extLst>
              </p:cNvPr>
              <p:cNvSpPr txBox="1"/>
              <p:nvPr/>
            </p:nvSpPr>
            <p:spPr>
              <a:xfrm>
                <a:off x="7825964" y="1613724"/>
                <a:ext cx="3938696" cy="615810"/>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10</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b="0" i="1" smtClean="0">
                            <a:solidFill>
                              <a:schemeClr val="accent1"/>
                            </a:solidFill>
                            <a:latin typeface="Cambria Math" panose="02040503050406030204" pitchFamily="18" charset="0"/>
                          </a:rPr>
                          <m:t>1</m:t>
                        </m:r>
                      </m:num>
                      <m:den>
                        <m:r>
                          <a:rPr lang="nl-BE" sz="2400" b="0" i="1" smtClean="0">
                            <a:solidFill>
                              <a:schemeClr val="accent1"/>
                            </a:solidFill>
                            <a:latin typeface="Cambria Math" panose="02040503050406030204" pitchFamily="18" charset="0"/>
                          </a:rPr>
                          <m:t>5</m:t>
                        </m:r>
                      </m:den>
                    </m:f>
                  </m:oMath>
                </a14:m>
                <a:r>
                  <a:rPr lang="nl-BE" sz="2400" dirty="0"/>
                  <a:t> ?</a:t>
                </a:r>
                <a:endParaRPr lang="nl-BE" dirty="0"/>
              </a:p>
            </p:txBody>
          </p:sp>
        </mc:Choice>
        <mc:Fallback xmlns="">
          <p:sp>
            <p:nvSpPr>
              <p:cNvPr id="7" name="Tekstvak 6">
                <a:extLst>
                  <a:ext uri="{FF2B5EF4-FFF2-40B4-BE49-F238E27FC236}">
                    <a16:creationId xmlns:a16="http://schemas.microsoft.com/office/drawing/2014/main" id="{3FCE7ADD-0171-5A77-E1D2-15A883EFB266}"/>
                  </a:ext>
                </a:extLst>
              </p:cNvPr>
              <p:cNvSpPr txBox="1">
                <a:spLocks noRot="1" noChangeAspect="1" noMove="1" noResize="1" noEditPoints="1" noAdjustHandles="1" noChangeArrowheads="1" noChangeShapeType="1" noTextEdit="1"/>
              </p:cNvSpPr>
              <p:nvPr/>
            </p:nvSpPr>
            <p:spPr>
              <a:xfrm>
                <a:off x="7825964" y="1613724"/>
                <a:ext cx="3938696" cy="615810"/>
              </a:xfrm>
              <a:prstGeom prst="rect">
                <a:avLst/>
              </a:prstGeom>
              <a:blipFill>
                <a:blip r:embed="rId4"/>
                <a:stretch>
                  <a:fillRect l="-2477" b="-9901"/>
                </a:stretch>
              </a:blipFill>
            </p:spPr>
            <p:txBody>
              <a:bodyPr/>
              <a:lstStyle/>
              <a:p>
                <a:r>
                  <a:rPr lang="nl-BE">
                    <a:noFill/>
                  </a:rPr>
                  <a:t> </a:t>
                </a:r>
              </a:p>
            </p:txBody>
          </p:sp>
        </mc:Fallback>
      </mc:AlternateContent>
      <p:pic>
        <p:nvPicPr>
          <p:cNvPr id="8" name="Afbeelding 7" descr="Afbeelding met clipart, tekenfilm&#10;&#10;Automatisch gegenereerde beschrijving">
            <a:extLst>
              <a:ext uri="{FF2B5EF4-FFF2-40B4-BE49-F238E27FC236}">
                <a16:creationId xmlns:a16="http://schemas.microsoft.com/office/drawing/2014/main" id="{2F4A0C2C-4D3A-E7A6-83BB-DE449DFB21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142" y="1324570"/>
            <a:ext cx="1166638" cy="1166638"/>
          </a:xfrm>
          <a:prstGeom prst="rect">
            <a:avLst/>
          </a:prstGeom>
        </p:spPr>
      </p:pic>
      <p:pic>
        <p:nvPicPr>
          <p:cNvPr id="9" name="Afbeelding 8" descr="Afbeelding met Kleurrijkheid, schermopname, ontwerp&#10;&#10;Automatisch gegenereerde beschrijving">
            <a:extLst>
              <a:ext uri="{FF2B5EF4-FFF2-40B4-BE49-F238E27FC236}">
                <a16:creationId xmlns:a16="http://schemas.microsoft.com/office/drawing/2014/main" id="{D1372FA3-201F-7DAF-58AE-3236FD9857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5142" y="3186373"/>
            <a:ext cx="845983" cy="845983"/>
          </a:xfrm>
          <a:prstGeom prst="rect">
            <a:avLst/>
          </a:prstGeom>
        </p:spPr>
      </p:pic>
      <p:sp>
        <p:nvSpPr>
          <p:cNvPr id="11" name="Tekstvak 10">
            <a:extLst>
              <a:ext uri="{FF2B5EF4-FFF2-40B4-BE49-F238E27FC236}">
                <a16:creationId xmlns:a16="http://schemas.microsoft.com/office/drawing/2014/main" id="{5443CE82-D65E-A3D7-8626-6679614AD5F7}"/>
              </a:ext>
            </a:extLst>
          </p:cNvPr>
          <p:cNvSpPr txBox="1"/>
          <p:nvPr/>
        </p:nvSpPr>
        <p:spPr>
          <a:xfrm>
            <a:off x="1456911" y="1729621"/>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mc:AlternateContent xmlns:mc="http://schemas.openxmlformats.org/markup-compatibility/2006" xmlns:a14="http://schemas.microsoft.com/office/drawing/2010/main">
        <mc:Choice Requires="a14">
          <p:sp>
            <p:nvSpPr>
              <p:cNvPr id="10" name="Tekstvak 9">
                <a:extLst>
                  <a:ext uri="{FF2B5EF4-FFF2-40B4-BE49-F238E27FC236}">
                    <a16:creationId xmlns:a16="http://schemas.microsoft.com/office/drawing/2014/main" id="{9C774F6E-70CD-2CD2-382C-DBEC86E01589}"/>
                  </a:ext>
                </a:extLst>
              </p:cNvPr>
              <p:cNvSpPr txBox="1"/>
              <p:nvPr/>
            </p:nvSpPr>
            <p:spPr>
              <a:xfrm>
                <a:off x="1813598" y="1702071"/>
                <a:ext cx="3135554" cy="703911"/>
              </a:xfrm>
              <a:prstGeom prst="rect">
                <a:avLst/>
              </a:prstGeom>
              <a:noFill/>
            </p:spPr>
            <p:txBody>
              <a:bodyPr wrap="square" rtlCol="0">
                <a:spAutoFit/>
              </a:bodyPr>
              <a:lstStyle/>
              <a:p>
                <a:r>
                  <a:rPr lang="nl-BE" sz="2800" dirty="0"/>
                  <a:t>want</a:t>
                </a:r>
                <a:r>
                  <a:rPr lang="nl-BE" sz="2800" b="1" dirty="0">
                    <a:solidFill>
                      <a:schemeClr val="accent3"/>
                    </a:solidFill>
                  </a:rPr>
                  <a:t> 2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10</m:t>
                        </m:r>
                      </m:den>
                    </m:f>
                  </m:oMath>
                </a14:m>
                <a:r>
                  <a:rPr lang="nl-BE" sz="2800" dirty="0"/>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2</m:t>
                        </m:r>
                      </m:num>
                      <m:den>
                        <m:r>
                          <a:rPr lang="nl-BE" sz="2800" b="0" i="1" smtClean="0">
                            <a:solidFill>
                              <a:schemeClr val="accent1"/>
                            </a:solidFill>
                            <a:latin typeface="Cambria Math" panose="02040503050406030204" pitchFamily="18" charset="0"/>
                          </a:rPr>
                          <m:t>10</m:t>
                        </m:r>
                      </m:den>
                    </m:f>
                  </m:oMath>
                </a14:m>
                <a:r>
                  <a:rPr lang="nl-BE" sz="2800" dirty="0">
                    <a:solidFill>
                      <a:schemeClr val="accent1"/>
                    </a:solidFill>
                  </a:rPr>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1</m:t>
                        </m:r>
                      </m:num>
                      <m:den>
                        <m:r>
                          <a:rPr lang="nl-BE" sz="2800" b="0" i="1" smtClean="0">
                            <a:solidFill>
                              <a:schemeClr val="accent1"/>
                            </a:solidFill>
                            <a:latin typeface="Cambria Math" panose="02040503050406030204" pitchFamily="18" charset="0"/>
                          </a:rPr>
                          <m:t>5</m:t>
                        </m:r>
                      </m:den>
                    </m:f>
                  </m:oMath>
                </a14:m>
                <a:r>
                  <a:rPr lang="nl-BE" sz="2800" dirty="0"/>
                  <a:t>.</a:t>
                </a:r>
                <a:endParaRPr lang="nl-BE" sz="2000" dirty="0"/>
              </a:p>
            </p:txBody>
          </p:sp>
        </mc:Choice>
        <mc:Fallback xmlns="">
          <p:sp>
            <p:nvSpPr>
              <p:cNvPr id="10" name="Tekstvak 9">
                <a:extLst>
                  <a:ext uri="{FF2B5EF4-FFF2-40B4-BE49-F238E27FC236}">
                    <a16:creationId xmlns:a16="http://schemas.microsoft.com/office/drawing/2014/main" id="{9C774F6E-70CD-2CD2-382C-DBEC86E01589}"/>
                  </a:ext>
                </a:extLst>
              </p:cNvPr>
              <p:cNvSpPr txBox="1">
                <a:spLocks noRot="1" noChangeAspect="1" noMove="1" noResize="1" noEditPoints="1" noAdjustHandles="1" noChangeArrowheads="1" noChangeShapeType="1" noTextEdit="1"/>
              </p:cNvSpPr>
              <p:nvPr/>
            </p:nvSpPr>
            <p:spPr>
              <a:xfrm>
                <a:off x="1813598" y="1702071"/>
                <a:ext cx="3135554" cy="703911"/>
              </a:xfrm>
              <a:prstGeom prst="rect">
                <a:avLst/>
              </a:prstGeom>
              <a:blipFill>
                <a:blip r:embed="rId7"/>
                <a:stretch>
                  <a:fillRect l="-4086" b="-1120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 name="Tijdelijke aanduiding voor inhoud 2">
                <a:extLst>
                  <a:ext uri="{FF2B5EF4-FFF2-40B4-BE49-F238E27FC236}">
                    <a16:creationId xmlns:a16="http://schemas.microsoft.com/office/drawing/2014/main" id="{596CD3E5-E287-2D08-1272-A3FAF2112F6B}"/>
                  </a:ext>
                </a:extLst>
              </p:cNvPr>
              <p:cNvSpPr txBox="1">
                <a:spLocks/>
              </p:cNvSpPr>
              <p:nvPr/>
            </p:nvSpPr>
            <p:spPr>
              <a:xfrm>
                <a:off x="238539" y="3574648"/>
                <a:ext cx="4654289"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10</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2" name="Tijdelijke aanduiding voor inhoud 2">
                <a:extLst>
                  <a:ext uri="{FF2B5EF4-FFF2-40B4-BE49-F238E27FC236}">
                    <a16:creationId xmlns:a16="http://schemas.microsoft.com/office/drawing/2014/main" id="{596CD3E5-E287-2D08-1272-A3FAF2112F6B}"/>
                  </a:ext>
                </a:extLst>
              </p:cNvPr>
              <p:cNvSpPr txBox="1">
                <a:spLocks noRot="1" noChangeAspect="1" noMove="1" noResize="1" noEditPoints="1" noAdjustHandles="1" noChangeArrowheads="1" noChangeShapeType="1" noTextEdit="1"/>
              </p:cNvSpPr>
              <p:nvPr/>
            </p:nvSpPr>
            <p:spPr>
              <a:xfrm>
                <a:off x="238539" y="3574648"/>
                <a:ext cx="4654289" cy="972322"/>
              </a:xfrm>
              <a:prstGeom prst="rect">
                <a:avLst/>
              </a:prstGeom>
              <a:blipFill>
                <a:blip r:embed="rId8"/>
                <a:stretch>
                  <a:fillRect t="-187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ijdelijke aanduiding voor inhoud 2">
                <a:extLst>
                  <a:ext uri="{FF2B5EF4-FFF2-40B4-BE49-F238E27FC236}">
                    <a16:creationId xmlns:a16="http://schemas.microsoft.com/office/drawing/2014/main" id="{C9E6B294-0AB6-90CD-31C2-01BC3990FE5F}"/>
                  </a:ext>
                </a:extLst>
              </p:cNvPr>
              <p:cNvSpPr txBox="1">
                <a:spLocks/>
              </p:cNvSpPr>
              <p:nvPr/>
            </p:nvSpPr>
            <p:spPr>
              <a:xfrm>
                <a:off x="892397" y="4705524"/>
                <a:ext cx="4475298"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nl-NL" sz="3200" b="0" i="0" u="none" strike="noStrike" kern="1200" cap="none" spc="0" normalizeH="0" baseline="0" noProof="0" dirty="0">
                    <a:ln>
                      <a:noFill/>
                    </a:ln>
                    <a:effectLst/>
                    <a:uLnTx/>
                    <a:uFillTx/>
                    <a:latin typeface="Calibri Light"/>
                    <a:cs typeface="Calibri Light" panose="020F0302020204030204" pitchFamily="34" charset="0"/>
                  </a:rPr>
                  <a:t>dus</a:t>
                </a:r>
                <a:r>
                  <a:rPr kumimoji="0" lang="nl-NL" sz="3200" b="0" i="0" u="none" strike="noStrike" kern="1200" cap="none" spc="0" normalizeH="0" baseline="0" noProof="0" dirty="0">
                    <a:ln>
                      <a:noFill/>
                    </a:ln>
                    <a:solidFill>
                      <a:srgbClr val="3CB497"/>
                    </a:solidFill>
                    <a:effectLst/>
                    <a:uLnTx/>
                    <a:uFillTx/>
                    <a:latin typeface="Calibri Light"/>
                    <a:cs typeface="Calibri Light" panose="020F0302020204030204" pitchFamily="34" charset="0"/>
                  </a:rPr>
                  <a:t>    keer </a:t>
                </a:r>
                <a:r>
                  <a:rPr kumimoji="0" lang="nl-NL" sz="3200" b="0" i="0" u="none" strike="noStrike" kern="1200" cap="none" spc="0" normalizeH="0" baseline="0" noProof="0" dirty="0">
                    <a:ln>
                      <a:noFill/>
                    </a:ln>
                    <a:effectLst/>
                    <a:uLnTx/>
                    <a:uFillTx/>
                    <a:latin typeface="Calibri Light"/>
                    <a:cs typeface="Calibri Light" panose="020F0302020204030204" pitchFamily="34" charset="0"/>
                  </a:rPr>
                  <a:t>in </a:t>
                </a:r>
                <a14:m>
                  <m:oMath xmlns:m="http://schemas.openxmlformats.org/officeDocument/2006/math">
                    <m:f>
                      <m:fPr>
                        <m:ctrlPr>
                          <a:rPr lang="nl-BE" sz="3200" i="1">
                            <a:solidFill>
                              <a:schemeClr val="accent1"/>
                            </a:solidFill>
                            <a:latin typeface="Cambria Math" panose="02040503050406030204" pitchFamily="18" charset="0"/>
                          </a:rPr>
                        </m:ctrlPr>
                      </m:fPr>
                      <m:num>
                        <m:r>
                          <a:rPr lang="nl-BE" sz="3200" i="1">
                            <a:solidFill>
                              <a:schemeClr val="accent1"/>
                            </a:solidFill>
                            <a:latin typeface="Cambria Math" panose="02040503050406030204" pitchFamily="18" charset="0"/>
                          </a:rPr>
                          <m:t>1</m:t>
                        </m:r>
                      </m:num>
                      <m:den>
                        <m:r>
                          <a:rPr lang="nl-BE" sz="3200" b="1" i="1" smtClean="0">
                            <a:solidFill>
                              <a:schemeClr val="accent1"/>
                            </a:solidFill>
                            <a:latin typeface="Cambria Math" panose="02040503050406030204" pitchFamily="18" charset="0"/>
                          </a:rPr>
                          <m:t>𝟓</m:t>
                        </m:r>
                      </m:den>
                    </m:f>
                  </m:oMath>
                </a14:m>
                <a:r>
                  <a:rPr kumimoji="0" lang="nl-NL"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rPr>
                  <a:t> geheel.</a:t>
                </a:r>
                <a:endParaRPr kumimoji="0" lang="nl-BE"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endParaRPr>
              </a:p>
            </p:txBody>
          </p:sp>
        </mc:Choice>
        <mc:Fallback xmlns="">
          <p:sp>
            <p:nvSpPr>
              <p:cNvPr id="13" name="Tijdelijke aanduiding voor inhoud 2">
                <a:extLst>
                  <a:ext uri="{FF2B5EF4-FFF2-40B4-BE49-F238E27FC236}">
                    <a16:creationId xmlns:a16="http://schemas.microsoft.com/office/drawing/2014/main" id="{C9E6B294-0AB6-90CD-31C2-01BC3990FE5F}"/>
                  </a:ext>
                </a:extLst>
              </p:cNvPr>
              <p:cNvSpPr txBox="1">
                <a:spLocks noRot="1" noChangeAspect="1" noMove="1" noResize="1" noEditPoints="1" noAdjustHandles="1" noChangeArrowheads="1" noChangeShapeType="1" noTextEdit="1"/>
              </p:cNvSpPr>
              <p:nvPr/>
            </p:nvSpPr>
            <p:spPr>
              <a:xfrm>
                <a:off x="892397" y="4705524"/>
                <a:ext cx="4475298" cy="972322"/>
              </a:xfrm>
              <a:prstGeom prst="rect">
                <a:avLst/>
              </a:prstGeom>
              <a:blipFill>
                <a:blip r:embed="rId9"/>
                <a:stretch>
                  <a:fillRect l="-5442" t="-2516"/>
                </a:stretch>
              </a:blipFill>
            </p:spPr>
            <p:txBody>
              <a:bodyPr/>
              <a:lstStyle/>
              <a:p>
                <a:r>
                  <a:rPr lang="nl-BE">
                    <a:noFill/>
                  </a:rPr>
                  <a:t> </a:t>
                </a:r>
              </a:p>
            </p:txBody>
          </p:sp>
        </mc:Fallback>
      </mc:AlternateContent>
      <p:sp>
        <p:nvSpPr>
          <p:cNvPr id="14" name="Tekstvak 13">
            <a:extLst>
              <a:ext uri="{FF2B5EF4-FFF2-40B4-BE49-F238E27FC236}">
                <a16:creationId xmlns:a16="http://schemas.microsoft.com/office/drawing/2014/main" id="{46A44ABF-7161-52BD-E401-35111352486A}"/>
              </a:ext>
            </a:extLst>
          </p:cNvPr>
          <p:cNvSpPr txBox="1"/>
          <p:nvPr/>
        </p:nvSpPr>
        <p:spPr>
          <a:xfrm>
            <a:off x="1366635" y="3648730"/>
            <a:ext cx="538115"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dirty="0">
                <a:solidFill>
                  <a:schemeClr val="accent3"/>
                </a:solidFill>
                <a:latin typeface="Calibri Light"/>
              </a:rPr>
              <a:t>10</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p:sp>
        <p:nvSpPr>
          <p:cNvPr id="15" name="Tekstvak 14">
            <a:extLst>
              <a:ext uri="{FF2B5EF4-FFF2-40B4-BE49-F238E27FC236}">
                <a16:creationId xmlns:a16="http://schemas.microsoft.com/office/drawing/2014/main" id="{8580CC4F-5D95-B3FD-6B88-905972C2BE0E}"/>
              </a:ext>
            </a:extLst>
          </p:cNvPr>
          <p:cNvSpPr txBox="1"/>
          <p:nvPr/>
        </p:nvSpPr>
        <p:spPr>
          <a:xfrm>
            <a:off x="1472750" y="4763114"/>
            <a:ext cx="4320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200" b="1" noProof="0" dirty="0">
                <a:solidFill>
                  <a:schemeClr val="accent3"/>
                </a:solidFill>
                <a:latin typeface="Calibri Light"/>
              </a:rPr>
              <a:t>2</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p:graphicFrame>
        <p:nvGraphicFramePr>
          <p:cNvPr id="12" name="Tabel 11">
            <a:extLst>
              <a:ext uri="{FF2B5EF4-FFF2-40B4-BE49-F238E27FC236}">
                <a16:creationId xmlns:a16="http://schemas.microsoft.com/office/drawing/2014/main" id="{E12F3BFE-81D2-BF55-2FDE-DBC7445E4627}"/>
              </a:ext>
            </a:extLst>
          </p:cNvPr>
          <p:cNvGraphicFramePr>
            <a:graphicFrameLocks noGrp="1"/>
          </p:cNvGraphicFramePr>
          <p:nvPr>
            <p:extLst>
              <p:ext uri="{D42A27DB-BD31-4B8C-83A1-F6EECF244321}">
                <p14:modId xmlns:p14="http://schemas.microsoft.com/office/powerpoint/2010/main" val="2761611366"/>
              </p:ext>
            </p:extLst>
          </p:nvPr>
        </p:nvGraphicFramePr>
        <p:xfrm>
          <a:off x="7773882" y="3980968"/>
          <a:ext cx="3580577" cy="108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6" name="Tabel 15">
            <a:extLst>
              <a:ext uri="{FF2B5EF4-FFF2-40B4-BE49-F238E27FC236}">
                <a16:creationId xmlns:a16="http://schemas.microsoft.com/office/drawing/2014/main" id="{3946B42D-E90D-1FC0-F6FC-5C5E3A2E6B01}"/>
              </a:ext>
            </a:extLst>
          </p:cNvPr>
          <p:cNvGraphicFramePr>
            <a:graphicFrameLocks noGrp="1"/>
          </p:cNvGraphicFramePr>
          <p:nvPr>
            <p:extLst>
              <p:ext uri="{D42A27DB-BD31-4B8C-83A1-F6EECF244321}">
                <p14:modId xmlns:p14="http://schemas.microsoft.com/office/powerpoint/2010/main" val="1712941632"/>
              </p:ext>
            </p:extLst>
          </p:nvPr>
        </p:nvGraphicFramePr>
        <p:xfrm>
          <a:off x="7778730" y="3975501"/>
          <a:ext cx="3580576" cy="1080000"/>
        </p:xfrm>
        <a:graphic>
          <a:graphicData uri="http://schemas.openxmlformats.org/drawingml/2006/table">
            <a:tbl>
              <a:tblPr firstRow="1" bandRow="1">
                <a:tableStyleId>{5C22544A-7EE6-4342-B048-85BDC9FD1C3A}</a:tableStyleId>
              </a:tblPr>
              <a:tblGrid>
                <a:gridCol w="716116">
                  <a:extLst>
                    <a:ext uri="{9D8B030D-6E8A-4147-A177-3AD203B41FA5}">
                      <a16:colId xmlns:a16="http://schemas.microsoft.com/office/drawing/2014/main" val="80755768"/>
                    </a:ext>
                  </a:extLst>
                </a:gridCol>
                <a:gridCol w="716115">
                  <a:extLst>
                    <a:ext uri="{9D8B030D-6E8A-4147-A177-3AD203B41FA5}">
                      <a16:colId xmlns:a16="http://schemas.microsoft.com/office/drawing/2014/main" val="3352277178"/>
                    </a:ext>
                  </a:extLst>
                </a:gridCol>
                <a:gridCol w="716115">
                  <a:extLst>
                    <a:ext uri="{9D8B030D-6E8A-4147-A177-3AD203B41FA5}">
                      <a16:colId xmlns:a16="http://schemas.microsoft.com/office/drawing/2014/main" val="299077934"/>
                    </a:ext>
                  </a:extLst>
                </a:gridCol>
                <a:gridCol w="716115">
                  <a:extLst>
                    <a:ext uri="{9D8B030D-6E8A-4147-A177-3AD203B41FA5}">
                      <a16:colId xmlns:a16="http://schemas.microsoft.com/office/drawing/2014/main" val="738083442"/>
                    </a:ext>
                  </a:extLst>
                </a:gridCol>
                <a:gridCol w="716115">
                  <a:extLst>
                    <a:ext uri="{9D8B030D-6E8A-4147-A177-3AD203B41FA5}">
                      <a16:colId xmlns:a16="http://schemas.microsoft.com/office/drawing/2014/main" val="3047619063"/>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accent4">
                        <a:lumMod val="90000"/>
                      </a:schemeClr>
                    </a:solid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7" name="Tabel 16">
            <a:extLst>
              <a:ext uri="{FF2B5EF4-FFF2-40B4-BE49-F238E27FC236}">
                <a16:creationId xmlns:a16="http://schemas.microsoft.com/office/drawing/2014/main" id="{F0A3EA36-E600-1358-E3BD-07BDE16873EB}"/>
              </a:ext>
            </a:extLst>
          </p:cNvPr>
          <p:cNvGraphicFramePr>
            <a:graphicFrameLocks noGrp="1"/>
          </p:cNvGraphicFramePr>
          <p:nvPr>
            <p:extLst>
              <p:ext uri="{D42A27DB-BD31-4B8C-83A1-F6EECF244321}">
                <p14:modId xmlns:p14="http://schemas.microsoft.com/office/powerpoint/2010/main" val="587540421"/>
              </p:ext>
            </p:extLst>
          </p:nvPr>
        </p:nvGraphicFramePr>
        <p:xfrm>
          <a:off x="7773882" y="3975501"/>
          <a:ext cx="3580576" cy="1080000"/>
        </p:xfrm>
        <a:graphic>
          <a:graphicData uri="http://schemas.openxmlformats.org/drawingml/2006/table">
            <a:tbl>
              <a:tblPr firstRow="1" bandRow="1">
                <a:tableStyleId>{5C22544A-7EE6-4342-B048-85BDC9FD1C3A}</a:tableStyleId>
              </a:tblPr>
              <a:tblGrid>
                <a:gridCol w="716116">
                  <a:extLst>
                    <a:ext uri="{9D8B030D-6E8A-4147-A177-3AD203B41FA5}">
                      <a16:colId xmlns:a16="http://schemas.microsoft.com/office/drawing/2014/main" val="80755768"/>
                    </a:ext>
                  </a:extLst>
                </a:gridCol>
                <a:gridCol w="716115">
                  <a:extLst>
                    <a:ext uri="{9D8B030D-6E8A-4147-A177-3AD203B41FA5}">
                      <a16:colId xmlns:a16="http://schemas.microsoft.com/office/drawing/2014/main" val="3352277178"/>
                    </a:ext>
                  </a:extLst>
                </a:gridCol>
                <a:gridCol w="716115">
                  <a:extLst>
                    <a:ext uri="{9D8B030D-6E8A-4147-A177-3AD203B41FA5}">
                      <a16:colId xmlns:a16="http://schemas.microsoft.com/office/drawing/2014/main" val="1796858201"/>
                    </a:ext>
                  </a:extLst>
                </a:gridCol>
                <a:gridCol w="716115">
                  <a:extLst>
                    <a:ext uri="{9D8B030D-6E8A-4147-A177-3AD203B41FA5}">
                      <a16:colId xmlns:a16="http://schemas.microsoft.com/office/drawing/2014/main" val="1461514936"/>
                    </a:ext>
                  </a:extLst>
                </a:gridCol>
                <a:gridCol w="716115">
                  <a:extLst>
                    <a:ext uri="{9D8B030D-6E8A-4147-A177-3AD203B41FA5}">
                      <a16:colId xmlns:a16="http://schemas.microsoft.com/office/drawing/2014/main" val="420928671"/>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8" name="Tabel 17">
            <a:extLst>
              <a:ext uri="{FF2B5EF4-FFF2-40B4-BE49-F238E27FC236}">
                <a16:creationId xmlns:a16="http://schemas.microsoft.com/office/drawing/2014/main" id="{FB17BB4C-5B2F-68E9-94CE-F77C14684A6D}"/>
              </a:ext>
            </a:extLst>
          </p:cNvPr>
          <p:cNvGraphicFramePr>
            <a:graphicFrameLocks noGrp="1"/>
          </p:cNvGraphicFramePr>
          <p:nvPr>
            <p:extLst>
              <p:ext uri="{D42A27DB-BD31-4B8C-83A1-F6EECF244321}">
                <p14:modId xmlns:p14="http://schemas.microsoft.com/office/powerpoint/2010/main" val="975499399"/>
              </p:ext>
            </p:extLst>
          </p:nvPr>
        </p:nvGraphicFramePr>
        <p:xfrm>
          <a:off x="7783579" y="3979262"/>
          <a:ext cx="3580575" cy="1080000"/>
        </p:xfrm>
        <a:graphic>
          <a:graphicData uri="http://schemas.openxmlformats.org/drawingml/2006/table">
            <a:tbl>
              <a:tblPr firstRow="1" bandRow="1">
                <a:tableStyleId>{5C22544A-7EE6-4342-B048-85BDC9FD1C3A}</a:tableStyleId>
              </a:tblPr>
              <a:tblGrid>
                <a:gridCol w="716115">
                  <a:extLst>
                    <a:ext uri="{9D8B030D-6E8A-4147-A177-3AD203B41FA5}">
                      <a16:colId xmlns:a16="http://schemas.microsoft.com/office/drawing/2014/main" val="80755768"/>
                    </a:ext>
                  </a:extLst>
                </a:gridCol>
                <a:gridCol w="716115">
                  <a:extLst>
                    <a:ext uri="{9D8B030D-6E8A-4147-A177-3AD203B41FA5}">
                      <a16:colId xmlns:a16="http://schemas.microsoft.com/office/drawing/2014/main" val="3352277178"/>
                    </a:ext>
                  </a:extLst>
                </a:gridCol>
                <a:gridCol w="716115">
                  <a:extLst>
                    <a:ext uri="{9D8B030D-6E8A-4147-A177-3AD203B41FA5}">
                      <a16:colId xmlns:a16="http://schemas.microsoft.com/office/drawing/2014/main" val="3996301691"/>
                    </a:ext>
                  </a:extLst>
                </a:gridCol>
                <a:gridCol w="716115">
                  <a:extLst>
                    <a:ext uri="{9D8B030D-6E8A-4147-A177-3AD203B41FA5}">
                      <a16:colId xmlns:a16="http://schemas.microsoft.com/office/drawing/2014/main" val="1437098049"/>
                    </a:ext>
                  </a:extLst>
                </a:gridCol>
                <a:gridCol w="716115">
                  <a:extLst>
                    <a:ext uri="{9D8B030D-6E8A-4147-A177-3AD203B41FA5}">
                      <a16:colId xmlns:a16="http://schemas.microsoft.com/office/drawing/2014/main" val="3343065514"/>
                    </a:ext>
                  </a:extLst>
                </a:gridCol>
              </a:tblGrid>
              <a:tr h="5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28575"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4506859"/>
                  </a:ext>
                </a:extLst>
              </a:tr>
              <a:tr h="5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28575" cap="flat" cmpd="sng" algn="ctr">
                      <a:solidFill>
                        <a:schemeClr val="accent2"/>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834569272"/>
                  </a:ext>
                </a:extLst>
              </a:tr>
            </a:tbl>
          </a:graphicData>
        </a:graphic>
      </p:graphicFrame>
      <p:sp>
        <p:nvSpPr>
          <p:cNvPr id="23" name="Rechthoek 22">
            <a:extLst>
              <a:ext uri="{FF2B5EF4-FFF2-40B4-BE49-F238E27FC236}">
                <a16:creationId xmlns:a16="http://schemas.microsoft.com/office/drawing/2014/main" id="{D66F11B7-5A91-F094-D6D6-312EC1B2F060}"/>
              </a:ext>
            </a:extLst>
          </p:cNvPr>
          <p:cNvSpPr/>
          <p:nvPr/>
        </p:nvSpPr>
        <p:spPr>
          <a:xfrm>
            <a:off x="7825964" y="4032356"/>
            <a:ext cx="632236" cy="468000"/>
          </a:xfrm>
          <a:prstGeom prst="rect">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24" name="Rechthoek 23">
            <a:extLst>
              <a:ext uri="{FF2B5EF4-FFF2-40B4-BE49-F238E27FC236}">
                <a16:creationId xmlns:a16="http://schemas.microsoft.com/office/drawing/2014/main" id="{E441A800-2650-33A9-BFF3-F8FB3B0E7158}"/>
              </a:ext>
            </a:extLst>
          </p:cNvPr>
          <p:cNvSpPr/>
          <p:nvPr/>
        </p:nvSpPr>
        <p:spPr>
          <a:xfrm>
            <a:off x="7825964" y="4551744"/>
            <a:ext cx="632236" cy="468000"/>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3" name="Rechthoek 2">
            <a:extLst>
              <a:ext uri="{FF2B5EF4-FFF2-40B4-BE49-F238E27FC236}">
                <a16:creationId xmlns:a16="http://schemas.microsoft.com/office/drawing/2014/main" id="{C4B90ED5-1872-44FC-DAE2-7F92DB08AB9D}"/>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20" name="Titel 7">
            <a:extLst>
              <a:ext uri="{FF2B5EF4-FFF2-40B4-BE49-F238E27FC236}">
                <a16:creationId xmlns:a16="http://schemas.microsoft.com/office/drawing/2014/main" id="{2169E8B8-FDD1-9AB4-23D4-582CBDC29B2F}"/>
              </a:ext>
            </a:extLst>
          </p:cNvPr>
          <p:cNvSpPr>
            <a:spLocks noGrp="1"/>
          </p:cNvSpPr>
          <p:nvPr>
            <p:ph type="title"/>
          </p:nvPr>
        </p:nvSpPr>
        <p:spPr>
          <a:xfrm>
            <a:off x="658814" y="612000"/>
            <a:ext cx="6467543" cy="684000"/>
          </a:xfrm>
        </p:spPr>
        <p:txBody>
          <a:bodyPr/>
          <a:lstStyle/>
          <a:p>
            <a:r>
              <a:rPr lang="nl-BE" dirty="0"/>
              <a:t>2. Het deeltal is ook een breuk</a:t>
            </a:r>
          </a:p>
        </p:txBody>
      </p:sp>
    </p:spTree>
    <p:extLst>
      <p:ext uri="{BB962C8B-B14F-4D97-AF65-F5344CB8AC3E}">
        <p14:creationId xmlns:p14="http://schemas.microsoft.com/office/powerpoint/2010/main" val="411797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0" grpId="0"/>
      <p:bldP spid="2" grpId="0"/>
      <p:bldP spid="13" grpId="0"/>
      <p:bldP spid="14" grpId="0" animBg="1"/>
      <p:bldP spid="15" grpId="0"/>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F990-2E5F-1566-7491-0673044AE82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425E6C08-DBCD-F23F-1FFB-2DF6388167B7}"/>
                  </a:ext>
                </a:extLst>
              </p:cNvPr>
              <p:cNvSpPr txBox="1"/>
              <p:nvPr/>
            </p:nvSpPr>
            <p:spPr>
              <a:xfrm>
                <a:off x="131308" y="1613724"/>
                <a:ext cx="1792742" cy="875753"/>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b="0" i="1" smtClean="0">
                            <a:solidFill>
                              <a:schemeClr val="accent1"/>
                            </a:solidFill>
                            <a:latin typeface="Cambria Math" panose="02040503050406030204" pitchFamily="18" charset="0"/>
                          </a:rPr>
                          <m:t>4</m:t>
                        </m:r>
                      </m:den>
                    </m:f>
                  </m:oMath>
                </a14:m>
                <a:r>
                  <a:rPr kumimoji="0" lang="nl-BE" sz="3600" b="0" u="none" strike="noStrike" kern="1200" cap="none" spc="0" normalizeH="0" baseline="0" noProof="0" dirty="0">
                    <a:ln>
                      <a:noFill/>
                    </a:ln>
                    <a:solidFill>
                      <a:schemeClr val="accent1"/>
                    </a:solidFill>
                    <a:effectLst/>
                    <a:uLnTx/>
                    <a:uFillTx/>
                    <a:ea typeface="+mn-ea"/>
                    <a:cs typeface="+mn-cs"/>
                  </a:rPr>
                  <a:t> </a:t>
                </a:r>
                <a:r>
                  <a:rPr kumimoji="0" lang="nl-BE" sz="3600" b="0" u="none" strike="noStrike" kern="1200" cap="none" spc="0" normalizeH="0" baseline="0" noProof="0" dirty="0">
                    <a:ln>
                      <a:noFill/>
                    </a:ln>
                    <a:solidFill>
                      <a:schemeClr val="tx1"/>
                    </a:solidFill>
                    <a:effectLst/>
                    <a:uLnTx/>
                    <a:uFillTx/>
                    <a:ea typeface="+mn-ea"/>
                    <a:cs typeface="+mn-cs"/>
                  </a:rPr>
                  <a:t>: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12</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3" name="Tekstvak 12">
                <a:extLst>
                  <a:ext uri="{FF2B5EF4-FFF2-40B4-BE49-F238E27FC236}">
                    <a16:creationId xmlns:a16="http://schemas.microsoft.com/office/drawing/2014/main" id="{425E6C08-DBCD-F23F-1FFB-2DF6388167B7}"/>
                  </a:ext>
                </a:extLst>
              </p:cNvPr>
              <p:cNvSpPr txBox="1">
                <a:spLocks noRot="1" noChangeAspect="1" noMove="1" noResize="1" noEditPoints="1" noAdjustHandles="1" noChangeArrowheads="1" noChangeShapeType="1" noTextEdit="1"/>
              </p:cNvSpPr>
              <p:nvPr/>
            </p:nvSpPr>
            <p:spPr>
              <a:xfrm>
                <a:off x="131308" y="1613724"/>
                <a:ext cx="1792742" cy="875753"/>
              </a:xfrm>
              <a:prstGeom prst="rect">
                <a:avLst/>
              </a:prstGeom>
              <a:blipFill>
                <a:blip r:embed="rId2"/>
                <a:stretch>
                  <a:fillRect r="-4422" b="-1328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4" name="Tekstvak 13">
                <a:extLst>
                  <a:ext uri="{FF2B5EF4-FFF2-40B4-BE49-F238E27FC236}">
                    <a16:creationId xmlns:a16="http://schemas.microsoft.com/office/drawing/2014/main" id="{20F0BE05-8CBA-9D2F-0518-89B19B524DDC}"/>
                  </a:ext>
                </a:extLst>
              </p:cNvPr>
              <p:cNvSpPr txBox="1"/>
              <p:nvPr/>
            </p:nvSpPr>
            <p:spPr>
              <a:xfrm>
                <a:off x="7825964" y="1613724"/>
                <a:ext cx="3938696" cy="616964"/>
              </a:xfrm>
              <a:prstGeom prst="rect">
                <a:avLst/>
              </a:prstGeom>
              <a:noFill/>
            </p:spPr>
            <p:txBody>
              <a:bodyPr wrap="square" rtlCol="0">
                <a:spAutoFit/>
              </a:bodyPr>
              <a:lstStyle/>
              <a:p>
                <a:r>
                  <a:rPr lang="nl-BE" sz="2400" b="1" dirty="0">
                    <a:solidFill>
                      <a:schemeClr val="accent3"/>
                    </a:solidFill>
                  </a:rPr>
                  <a:t>Hoeveel keer </a:t>
                </a:r>
                <a:r>
                  <a:rPr lang="nl-BE" sz="2400" dirty="0"/>
                  <a:t>gaat </a:t>
                </a:r>
                <a14:m>
                  <m:oMath xmlns:m="http://schemas.openxmlformats.org/officeDocument/2006/math">
                    <m:f>
                      <m:fPr>
                        <m:ctrlPr>
                          <a:rPr lang="nl-BE" sz="2400" i="1">
                            <a:solidFill>
                              <a:schemeClr val="accent2"/>
                            </a:solidFill>
                            <a:latin typeface="Cambria Math" panose="02040503050406030204" pitchFamily="18" charset="0"/>
                          </a:rPr>
                        </m:ctrlPr>
                      </m:fPr>
                      <m:num>
                        <m:r>
                          <a:rPr lang="nl-BE" sz="2400" i="1">
                            <a:solidFill>
                              <a:schemeClr val="accent2"/>
                            </a:solidFill>
                            <a:latin typeface="Cambria Math" panose="02040503050406030204" pitchFamily="18" charset="0"/>
                          </a:rPr>
                          <m:t>1</m:t>
                        </m:r>
                      </m:num>
                      <m:den>
                        <m:r>
                          <a:rPr lang="nl-BE" sz="2400" b="0" i="1" smtClean="0">
                            <a:solidFill>
                              <a:schemeClr val="accent2"/>
                            </a:solidFill>
                            <a:latin typeface="Cambria Math" panose="02040503050406030204" pitchFamily="18" charset="0"/>
                          </a:rPr>
                          <m:t>12</m:t>
                        </m:r>
                      </m:den>
                    </m:f>
                  </m:oMath>
                </a14:m>
                <a:r>
                  <a:rPr lang="nl-BE" sz="2400" dirty="0"/>
                  <a:t> in </a:t>
                </a:r>
                <a14:m>
                  <m:oMath xmlns:m="http://schemas.openxmlformats.org/officeDocument/2006/math">
                    <m:f>
                      <m:fPr>
                        <m:ctrlPr>
                          <a:rPr lang="nl-BE" sz="2400" i="1">
                            <a:solidFill>
                              <a:schemeClr val="accent1"/>
                            </a:solidFill>
                            <a:latin typeface="Cambria Math" panose="02040503050406030204" pitchFamily="18" charset="0"/>
                          </a:rPr>
                        </m:ctrlPr>
                      </m:fPr>
                      <m:num>
                        <m:r>
                          <a:rPr lang="nl-BE" sz="2400" b="0" i="1" smtClean="0">
                            <a:solidFill>
                              <a:schemeClr val="accent1"/>
                            </a:solidFill>
                            <a:latin typeface="Cambria Math" panose="02040503050406030204" pitchFamily="18" charset="0"/>
                          </a:rPr>
                          <m:t>1</m:t>
                        </m:r>
                      </m:num>
                      <m:den>
                        <m:r>
                          <a:rPr lang="nl-BE" sz="2400" b="0" i="1" smtClean="0">
                            <a:solidFill>
                              <a:schemeClr val="accent1"/>
                            </a:solidFill>
                            <a:latin typeface="Cambria Math" panose="02040503050406030204" pitchFamily="18" charset="0"/>
                          </a:rPr>
                          <m:t>4</m:t>
                        </m:r>
                      </m:den>
                    </m:f>
                  </m:oMath>
                </a14:m>
                <a:r>
                  <a:rPr lang="nl-BE" sz="2400" dirty="0"/>
                  <a:t> ?</a:t>
                </a:r>
                <a:endParaRPr lang="nl-BE" dirty="0"/>
              </a:p>
            </p:txBody>
          </p:sp>
        </mc:Choice>
        <mc:Fallback xmlns="">
          <p:sp>
            <p:nvSpPr>
              <p:cNvPr id="14" name="Tekstvak 13">
                <a:extLst>
                  <a:ext uri="{FF2B5EF4-FFF2-40B4-BE49-F238E27FC236}">
                    <a16:creationId xmlns:a16="http://schemas.microsoft.com/office/drawing/2014/main" id="{20F0BE05-8CBA-9D2F-0518-89B19B524DDC}"/>
                  </a:ext>
                </a:extLst>
              </p:cNvPr>
              <p:cNvSpPr txBox="1">
                <a:spLocks noRot="1" noChangeAspect="1" noMove="1" noResize="1" noEditPoints="1" noAdjustHandles="1" noChangeArrowheads="1" noChangeShapeType="1" noTextEdit="1"/>
              </p:cNvSpPr>
              <p:nvPr/>
            </p:nvSpPr>
            <p:spPr>
              <a:xfrm>
                <a:off x="7825964" y="1613724"/>
                <a:ext cx="3938696" cy="616964"/>
              </a:xfrm>
              <a:prstGeom prst="rect">
                <a:avLst/>
              </a:prstGeom>
              <a:blipFill>
                <a:blip r:embed="rId3"/>
                <a:stretch>
                  <a:fillRect l="-2477" b="-9901"/>
                </a:stretch>
              </a:blipFill>
            </p:spPr>
            <p:txBody>
              <a:bodyPr/>
              <a:lstStyle/>
              <a:p>
                <a:r>
                  <a:rPr lang="nl-BE">
                    <a:noFill/>
                  </a:rPr>
                  <a:t> </a:t>
                </a:r>
              </a:p>
            </p:txBody>
          </p:sp>
        </mc:Fallback>
      </mc:AlternateContent>
      <p:pic>
        <p:nvPicPr>
          <p:cNvPr id="15" name="Afbeelding 14" descr="Afbeelding met clipart, tekenfilm&#10;&#10;Automatisch gegenereerde beschrijving">
            <a:extLst>
              <a:ext uri="{FF2B5EF4-FFF2-40B4-BE49-F238E27FC236}">
                <a16:creationId xmlns:a16="http://schemas.microsoft.com/office/drawing/2014/main" id="{B763D6D2-A8BA-33D9-EBEC-97A821B251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5142" y="1324570"/>
            <a:ext cx="1166638" cy="1166638"/>
          </a:xfrm>
          <a:prstGeom prst="rect">
            <a:avLst/>
          </a:prstGeom>
        </p:spPr>
      </p:pic>
      <p:pic>
        <p:nvPicPr>
          <p:cNvPr id="16" name="Afbeelding 15" descr="Afbeelding met Kleurrijkheid, schermopname, ontwerp&#10;&#10;Automatisch gegenereerde beschrijving">
            <a:extLst>
              <a:ext uri="{FF2B5EF4-FFF2-40B4-BE49-F238E27FC236}">
                <a16:creationId xmlns:a16="http://schemas.microsoft.com/office/drawing/2014/main" id="{84D224A7-1A2E-C4EA-6D5C-69FA57BF52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142" y="3186373"/>
            <a:ext cx="845983" cy="845983"/>
          </a:xfrm>
          <a:prstGeom prst="rect">
            <a:avLst/>
          </a:prstGeom>
        </p:spPr>
      </p:pic>
      <p:sp>
        <p:nvSpPr>
          <p:cNvPr id="17" name="Tekstvak 16">
            <a:extLst>
              <a:ext uri="{FF2B5EF4-FFF2-40B4-BE49-F238E27FC236}">
                <a16:creationId xmlns:a16="http://schemas.microsoft.com/office/drawing/2014/main" id="{DF3F9E5E-750F-7A3A-8F1F-3C6C1A884FA3}"/>
              </a:ext>
            </a:extLst>
          </p:cNvPr>
          <p:cNvSpPr txBox="1"/>
          <p:nvPr/>
        </p:nvSpPr>
        <p:spPr>
          <a:xfrm>
            <a:off x="1456911" y="1728434"/>
            <a:ext cx="467139" cy="646331"/>
          </a:xfrm>
          <a:prstGeom prst="rect">
            <a:avLst/>
          </a:prstGeom>
          <a:solidFill>
            <a:schemeClr val="bg1"/>
          </a:solidFill>
        </p:spPr>
        <p:txBody>
          <a:bodyPr wrap="square" rtlCol="0">
            <a:spAutoFit/>
          </a:bodyPr>
          <a:lstStyle/>
          <a:p>
            <a:r>
              <a:rPr lang="nl-BE" sz="3600" b="1" dirty="0">
                <a:solidFill>
                  <a:schemeClr val="accent3"/>
                </a:solidFill>
              </a:rPr>
              <a:t>3</a:t>
            </a:r>
          </a:p>
        </p:txBody>
      </p:sp>
      <mc:AlternateContent xmlns:mc="http://schemas.openxmlformats.org/markup-compatibility/2006" xmlns:a14="http://schemas.microsoft.com/office/drawing/2010/main">
        <mc:Choice Requires="a14">
          <p:sp>
            <p:nvSpPr>
              <p:cNvPr id="19" name="Tekstvak 18">
                <a:extLst>
                  <a:ext uri="{FF2B5EF4-FFF2-40B4-BE49-F238E27FC236}">
                    <a16:creationId xmlns:a16="http://schemas.microsoft.com/office/drawing/2014/main" id="{CB50228B-6843-8501-44BF-175A69AF8E6D}"/>
                  </a:ext>
                </a:extLst>
              </p:cNvPr>
              <p:cNvSpPr txBox="1"/>
              <p:nvPr/>
            </p:nvSpPr>
            <p:spPr>
              <a:xfrm>
                <a:off x="1924050" y="1670470"/>
                <a:ext cx="3135554" cy="704295"/>
              </a:xfrm>
              <a:prstGeom prst="rect">
                <a:avLst/>
              </a:prstGeom>
              <a:noFill/>
            </p:spPr>
            <p:txBody>
              <a:bodyPr wrap="square" rtlCol="0">
                <a:spAutoFit/>
              </a:bodyPr>
              <a:lstStyle/>
              <a:p>
                <a:r>
                  <a:rPr lang="nl-BE" sz="2800" dirty="0"/>
                  <a:t>want</a:t>
                </a:r>
                <a:r>
                  <a:rPr lang="nl-BE" sz="2800" b="1" dirty="0">
                    <a:solidFill>
                      <a:schemeClr val="accent3"/>
                    </a:solidFill>
                  </a:rPr>
                  <a:t> 3 x </a:t>
                </a:r>
                <a14:m>
                  <m:oMath xmlns:m="http://schemas.openxmlformats.org/officeDocument/2006/math">
                    <m:f>
                      <m:fPr>
                        <m:ctrlPr>
                          <a:rPr lang="nl-BE" sz="2800" i="1">
                            <a:solidFill>
                              <a:schemeClr val="accent2"/>
                            </a:solidFill>
                            <a:latin typeface="Cambria Math" panose="02040503050406030204" pitchFamily="18" charset="0"/>
                          </a:rPr>
                        </m:ctrlPr>
                      </m:fPr>
                      <m:num>
                        <m:r>
                          <a:rPr lang="nl-BE" sz="2800" i="1">
                            <a:solidFill>
                              <a:schemeClr val="accent2"/>
                            </a:solidFill>
                            <a:latin typeface="Cambria Math" panose="02040503050406030204" pitchFamily="18" charset="0"/>
                          </a:rPr>
                          <m:t>1</m:t>
                        </m:r>
                      </m:num>
                      <m:den>
                        <m:r>
                          <a:rPr lang="nl-BE" sz="2800" b="0" i="1" smtClean="0">
                            <a:solidFill>
                              <a:schemeClr val="accent2"/>
                            </a:solidFill>
                            <a:latin typeface="Cambria Math" panose="02040503050406030204" pitchFamily="18" charset="0"/>
                          </a:rPr>
                          <m:t>12</m:t>
                        </m:r>
                      </m:den>
                    </m:f>
                  </m:oMath>
                </a14:m>
                <a:r>
                  <a:rPr lang="nl-BE" sz="2800" dirty="0"/>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3</m:t>
                        </m:r>
                      </m:num>
                      <m:den>
                        <m:r>
                          <a:rPr lang="nl-BE" sz="2800" b="0" i="1" smtClean="0">
                            <a:solidFill>
                              <a:schemeClr val="accent1"/>
                            </a:solidFill>
                            <a:latin typeface="Cambria Math" panose="02040503050406030204" pitchFamily="18" charset="0"/>
                          </a:rPr>
                          <m:t>12</m:t>
                        </m:r>
                      </m:den>
                    </m:f>
                  </m:oMath>
                </a14:m>
                <a:r>
                  <a:rPr lang="nl-BE" sz="2800" dirty="0">
                    <a:solidFill>
                      <a:schemeClr val="accent1"/>
                    </a:solidFill>
                  </a:rPr>
                  <a:t> = </a:t>
                </a:r>
                <a14:m>
                  <m:oMath xmlns:m="http://schemas.openxmlformats.org/officeDocument/2006/math">
                    <m:f>
                      <m:fPr>
                        <m:ctrlPr>
                          <a:rPr lang="nl-BE" sz="2800" i="1">
                            <a:solidFill>
                              <a:schemeClr val="accent1"/>
                            </a:solidFill>
                            <a:latin typeface="Cambria Math" panose="02040503050406030204" pitchFamily="18" charset="0"/>
                          </a:rPr>
                        </m:ctrlPr>
                      </m:fPr>
                      <m:num>
                        <m:r>
                          <a:rPr lang="nl-BE" sz="2800" b="0" i="1" smtClean="0">
                            <a:solidFill>
                              <a:schemeClr val="accent1"/>
                            </a:solidFill>
                            <a:latin typeface="Cambria Math" panose="02040503050406030204" pitchFamily="18" charset="0"/>
                          </a:rPr>
                          <m:t>1</m:t>
                        </m:r>
                      </m:num>
                      <m:den>
                        <m:r>
                          <a:rPr lang="nl-BE" sz="2800" b="0" i="1" smtClean="0">
                            <a:solidFill>
                              <a:schemeClr val="accent1"/>
                            </a:solidFill>
                            <a:latin typeface="Cambria Math" panose="02040503050406030204" pitchFamily="18" charset="0"/>
                          </a:rPr>
                          <m:t>4</m:t>
                        </m:r>
                      </m:den>
                    </m:f>
                  </m:oMath>
                </a14:m>
                <a:r>
                  <a:rPr lang="nl-BE" sz="2800" dirty="0"/>
                  <a:t>.</a:t>
                </a:r>
                <a:endParaRPr lang="nl-BE" sz="2000" dirty="0"/>
              </a:p>
            </p:txBody>
          </p:sp>
        </mc:Choice>
        <mc:Fallback xmlns="">
          <p:sp>
            <p:nvSpPr>
              <p:cNvPr id="19" name="Tekstvak 18">
                <a:extLst>
                  <a:ext uri="{FF2B5EF4-FFF2-40B4-BE49-F238E27FC236}">
                    <a16:creationId xmlns:a16="http://schemas.microsoft.com/office/drawing/2014/main" id="{CB50228B-6843-8501-44BF-175A69AF8E6D}"/>
                  </a:ext>
                </a:extLst>
              </p:cNvPr>
              <p:cNvSpPr txBox="1">
                <a:spLocks noRot="1" noChangeAspect="1" noMove="1" noResize="1" noEditPoints="1" noAdjustHandles="1" noChangeArrowheads="1" noChangeShapeType="1" noTextEdit="1"/>
              </p:cNvSpPr>
              <p:nvPr/>
            </p:nvSpPr>
            <p:spPr>
              <a:xfrm>
                <a:off x="1924050" y="1670470"/>
                <a:ext cx="3135554" cy="704295"/>
              </a:xfrm>
              <a:prstGeom prst="rect">
                <a:avLst/>
              </a:prstGeom>
              <a:blipFill>
                <a:blip r:embed="rId6"/>
                <a:stretch>
                  <a:fillRect l="-4086" b="-1120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 name="Tijdelijke aanduiding voor inhoud 2">
                <a:extLst>
                  <a:ext uri="{FF2B5EF4-FFF2-40B4-BE49-F238E27FC236}">
                    <a16:creationId xmlns:a16="http://schemas.microsoft.com/office/drawing/2014/main" id="{6B210626-1E08-4027-8BD3-4F26D138F0BC}"/>
                  </a:ext>
                </a:extLst>
              </p:cNvPr>
              <p:cNvSpPr txBox="1">
                <a:spLocks/>
              </p:cNvSpPr>
              <p:nvPr/>
            </p:nvSpPr>
            <p:spPr>
              <a:xfrm>
                <a:off x="258417" y="3574648"/>
                <a:ext cx="4634411"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f>
                      <m:fPr>
                        <m:ctrlPr>
                          <a:rPr kumimoji="0" lang="nl-NL"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ctrlPr>
                      </m:fPr>
                      <m:num>
                        <m:r>
                          <a:rPr kumimoji="0" lang="nl-BE" sz="3200" b="0" i="1" u="none" strike="noStrike" kern="0" cap="none" spc="0" normalizeH="0" baseline="0" noProof="0" dirty="0">
                            <a:ln>
                              <a:noFill/>
                            </a:ln>
                            <a:solidFill>
                              <a:schemeClr val="accent2"/>
                            </a:solidFill>
                            <a:effectLst/>
                            <a:uLnTx/>
                            <a:uFillTx/>
                            <a:latin typeface="Cambria Math" panose="02040503050406030204" pitchFamily="18" charset="0"/>
                            <a:ea typeface="+mn-ea"/>
                          </a:rPr>
                          <m:t>1</m:t>
                        </m:r>
                      </m:num>
                      <m:den>
                        <m:r>
                          <a:rPr kumimoji="0" lang="nl-BE" sz="3200" b="0" i="1" u="none" strike="noStrike" kern="0" cap="none" spc="0" normalizeH="0" baseline="0" noProof="0" dirty="0" smtClean="0">
                            <a:ln>
                              <a:noFill/>
                            </a:ln>
                            <a:solidFill>
                              <a:schemeClr val="accent2"/>
                            </a:solidFill>
                            <a:effectLst/>
                            <a:uLnTx/>
                            <a:uFillTx/>
                            <a:latin typeface="Cambria Math" panose="02040503050406030204" pitchFamily="18" charset="0"/>
                            <a:ea typeface="+mn-ea"/>
                          </a:rPr>
                          <m:t>12</m:t>
                        </m:r>
                      </m:den>
                    </m:f>
                  </m:oMath>
                </a14:m>
                <a:r>
                  <a:rPr kumimoji="0" lang="nl-NL" sz="3200" b="0" i="0" u="none" strike="noStrike" kern="1200" cap="none" spc="0" normalizeH="0" baseline="0" noProof="0" dirty="0">
                    <a:ln>
                      <a:noFill/>
                    </a:ln>
                    <a:solidFill>
                      <a:schemeClr val="accent2"/>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gaat</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  </a:t>
                </a:r>
                <a:r>
                  <a:rPr kumimoji="0" lang="nl-NL" sz="3200" b="0" i="0" u="none" strike="noStrike" kern="1200" cap="none" spc="0" normalizeH="0" baseline="0" noProof="0" dirty="0">
                    <a:ln>
                      <a:noFill/>
                    </a:ln>
                    <a:solidFill>
                      <a:schemeClr val="accent3"/>
                    </a:solidFill>
                    <a:effectLst/>
                    <a:uLnTx/>
                    <a:uFillTx/>
                    <a:latin typeface="Calibri Light"/>
                    <a:ea typeface="+mn-ea"/>
                    <a:cs typeface="Calibri Light" panose="020F0302020204030204" pitchFamily="34" charset="0"/>
                  </a:rPr>
                  <a:t>keer</a:t>
                </a:r>
                <a:r>
                  <a:rPr kumimoji="0" lang="nl-NL"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rPr>
                  <a:t> </a:t>
                </a:r>
                <a:r>
                  <a:rPr kumimoji="0" lang="nl-NL" sz="3200" b="0" i="0" u="none" strike="noStrike" kern="1200" cap="none" spc="0" normalizeH="0" baseline="0" noProof="0" dirty="0">
                    <a:ln>
                      <a:noFill/>
                    </a:ln>
                    <a:effectLst/>
                    <a:uLnTx/>
                    <a:uFillTx/>
                    <a:latin typeface="Calibri Light"/>
                    <a:ea typeface="+mn-ea"/>
                    <a:cs typeface="Calibri Light" panose="020F0302020204030204" pitchFamily="34" charset="0"/>
                  </a:rPr>
                  <a:t>in </a:t>
                </a:r>
                <a:r>
                  <a:rPr kumimoji="0" lang="nl-NL" sz="3200" b="0" i="0" u="none" strike="noStrike" kern="1200" cap="none" spc="0" normalizeH="0" baseline="0" noProof="0" dirty="0">
                    <a:ln>
                      <a:noFill/>
                    </a:ln>
                    <a:solidFill>
                      <a:schemeClr val="accent1"/>
                    </a:solidFill>
                    <a:effectLst/>
                    <a:uLnTx/>
                    <a:uFillTx/>
                    <a:latin typeface="Calibri Light"/>
                    <a:ea typeface="+mn-ea"/>
                    <a:cs typeface="Calibri Light" panose="020F0302020204030204" pitchFamily="34" charset="0"/>
                  </a:rPr>
                  <a:t>1 geheel.</a:t>
                </a:r>
                <a:endParaRPr kumimoji="0" lang="nl-BE" sz="3200" b="0" i="0" u="none" strike="noStrike" kern="1200" cap="none" spc="0" normalizeH="0" baseline="0" noProof="0" dirty="0">
                  <a:ln>
                    <a:noFill/>
                  </a:ln>
                  <a:solidFill>
                    <a:srgbClr val="3CB497"/>
                  </a:solidFill>
                  <a:effectLst/>
                  <a:uLnTx/>
                  <a:uFillTx/>
                  <a:latin typeface="Calibri Light"/>
                  <a:ea typeface="+mn-ea"/>
                  <a:cs typeface="Calibri Light" panose="020F0302020204030204" pitchFamily="34" charset="0"/>
                </a:endParaRPr>
              </a:p>
            </p:txBody>
          </p:sp>
        </mc:Choice>
        <mc:Fallback xmlns="">
          <p:sp>
            <p:nvSpPr>
              <p:cNvPr id="2" name="Tijdelijke aanduiding voor inhoud 2">
                <a:extLst>
                  <a:ext uri="{FF2B5EF4-FFF2-40B4-BE49-F238E27FC236}">
                    <a16:creationId xmlns:a16="http://schemas.microsoft.com/office/drawing/2014/main" id="{6B210626-1E08-4027-8BD3-4F26D138F0BC}"/>
                  </a:ext>
                </a:extLst>
              </p:cNvPr>
              <p:cNvSpPr txBox="1">
                <a:spLocks noRot="1" noChangeAspect="1" noMove="1" noResize="1" noEditPoints="1" noAdjustHandles="1" noChangeArrowheads="1" noChangeShapeType="1" noTextEdit="1"/>
              </p:cNvSpPr>
              <p:nvPr/>
            </p:nvSpPr>
            <p:spPr>
              <a:xfrm>
                <a:off x="258417" y="3574648"/>
                <a:ext cx="4634411" cy="972322"/>
              </a:xfrm>
              <a:prstGeom prst="rect">
                <a:avLst/>
              </a:prstGeom>
              <a:blipFill>
                <a:blip r:embed="rId7"/>
                <a:stretch>
                  <a:fillRect t="-1875"/>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6" name="Tijdelijke aanduiding voor inhoud 2">
                <a:extLst>
                  <a:ext uri="{FF2B5EF4-FFF2-40B4-BE49-F238E27FC236}">
                    <a16:creationId xmlns:a16="http://schemas.microsoft.com/office/drawing/2014/main" id="{0A20D7F7-3C68-783A-7924-1EBD29706CBF}"/>
                  </a:ext>
                </a:extLst>
              </p:cNvPr>
              <p:cNvSpPr txBox="1">
                <a:spLocks/>
              </p:cNvSpPr>
              <p:nvPr/>
            </p:nvSpPr>
            <p:spPr>
              <a:xfrm>
                <a:off x="131308" y="4717781"/>
                <a:ext cx="5826455" cy="97232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1000"/>
                  </a:spcBef>
                  <a:buFont typeface="Arial" panose="020B0604020202020204" pitchFamily="34" charset="0"/>
                  <a:buNone/>
                  <a:defRPr sz="2800" b="1" kern="1200">
                    <a:solidFill>
                      <a:schemeClr val="tx1"/>
                    </a:solidFill>
                    <a:latin typeface="+mj-lt"/>
                    <a:ea typeface="+mn-ea"/>
                    <a:cs typeface="+mn-cs"/>
                  </a:defRPr>
                </a:lvl1pPr>
                <a:lvl2pPr marL="36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2pPr>
                <a:lvl3pPr marL="720000" indent="-180000" algn="l" defTabSz="1436688"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3pPr>
                <a:lvl4pPr marL="108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4pPr>
                <a:lvl5pPr marL="1440000" indent="-1800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kumimoji="0" lang="nl-NL" sz="3200" b="0" i="0" u="none" strike="noStrike" kern="1200" cap="none" spc="0" normalizeH="0" baseline="0" noProof="0" dirty="0">
                    <a:ln>
                      <a:noFill/>
                    </a:ln>
                    <a:effectLst/>
                    <a:uLnTx/>
                    <a:uFillTx/>
                    <a:latin typeface="Calibri Light"/>
                    <a:cs typeface="Calibri Light" panose="020F0302020204030204" pitchFamily="34" charset="0"/>
                  </a:rPr>
                  <a:t>dus</a:t>
                </a:r>
                <a:r>
                  <a:rPr kumimoji="0" lang="nl-NL" sz="3200" b="0" i="0" u="none" strike="noStrike" kern="1200" cap="none" spc="0" normalizeH="0" baseline="0" noProof="0" dirty="0">
                    <a:ln>
                      <a:noFill/>
                    </a:ln>
                    <a:solidFill>
                      <a:srgbClr val="3CB497"/>
                    </a:solidFill>
                    <a:effectLst/>
                    <a:uLnTx/>
                    <a:uFillTx/>
                    <a:latin typeface="Calibri Light"/>
                    <a:cs typeface="Calibri Light" panose="020F0302020204030204" pitchFamily="34" charset="0"/>
                  </a:rPr>
                  <a:t>                keer </a:t>
                </a:r>
                <a:r>
                  <a:rPr kumimoji="0" lang="nl-NL" sz="3200" b="0" i="0" u="none" strike="noStrike" kern="1200" cap="none" spc="0" normalizeH="0" baseline="0" noProof="0" dirty="0">
                    <a:ln>
                      <a:noFill/>
                    </a:ln>
                    <a:effectLst/>
                    <a:uLnTx/>
                    <a:uFillTx/>
                    <a:latin typeface="Calibri Light"/>
                    <a:cs typeface="Calibri Light" panose="020F0302020204030204" pitchFamily="34" charset="0"/>
                  </a:rPr>
                  <a:t>in </a:t>
                </a:r>
                <a14:m>
                  <m:oMath xmlns:m="http://schemas.openxmlformats.org/officeDocument/2006/math">
                    <m:f>
                      <m:fPr>
                        <m:ctrlPr>
                          <a:rPr lang="nl-BE" sz="3200" i="1" smtClean="0">
                            <a:solidFill>
                              <a:schemeClr val="accent1"/>
                            </a:solidFill>
                            <a:latin typeface="Cambria Math" panose="02040503050406030204" pitchFamily="18" charset="0"/>
                          </a:rPr>
                        </m:ctrlPr>
                      </m:fPr>
                      <m:num>
                        <m:r>
                          <a:rPr lang="nl-BE" sz="3200" b="1" i="1" smtClean="0">
                            <a:solidFill>
                              <a:schemeClr val="accent1"/>
                            </a:solidFill>
                            <a:latin typeface="Cambria Math" panose="02040503050406030204" pitchFamily="18" charset="0"/>
                          </a:rPr>
                          <m:t>𝟏</m:t>
                        </m:r>
                      </m:num>
                      <m:den>
                        <m:r>
                          <a:rPr lang="nl-BE" sz="3200" b="1" i="1" smtClean="0">
                            <a:solidFill>
                              <a:schemeClr val="accent1"/>
                            </a:solidFill>
                            <a:latin typeface="Cambria Math" panose="02040503050406030204" pitchFamily="18" charset="0"/>
                          </a:rPr>
                          <m:t>𝟒</m:t>
                        </m:r>
                      </m:den>
                    </m:f>
                  </m:oMath>
                </a14:m>
                <a:r>
                  <a:rPr kumimoji="0" lang="nl-NL"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rPr>
                  <a:t> geheel.</a:t>
                </a:r>
                <a:endParaRPr kumimoji="0" lang="nl-BE" sz="3200" b="0" i="0" u="none" strike="noStrike" kern="1200" cap="none" spc="0" normalizeH="0" baseline="0" noProof="0" dirty="0">
                  <a:ln>
                    <a:noFill/>
                  </a:ln>
                  <a:solidFill>
                    <a:schemeClr val="accent1"/>
                  </a:solidFill>
                  <a:effectLst/>
                  <a:uLnTx/>
                  <a:uFillTx/>
                  <a:latin typeface="Calibri Light"/>
                  <a:cs typeface="Calibri Light" panose="020F0302020204030204" pitchFamily="34" charset="0"/>
                </a:endParaRPr>
              </a:p>
            </p:txBody>
          </p:sp>
        </mc:Choice>
        <mc:Fallback xmlns="">
          <p:sp>
            <p:nvSpPr>
              <p:cNvPr id="6" name="Tijdelijke aanduiding voor inhoud 2">
                <a:extLst>
                  <a:ext uri="{FF2B5EF4-FFF2-40B4-BE49-F238E27FC236}">
                    <a16:creationId xmlns:a16="http://schemas.microsoft.com/office/drawing/2014/main" id="{0A20D7F7-3C68-783A-7924-1EBD29706CBF}"/>
                  </a:ext>
                </a:extLst>
              </p:cNvPr>
              <p:cNvSpPr txBox="1">
                <a:spLocks noRot="1" noChangeAspect="1" noMove="1" noResize="1" noEditPoints="1" noAdjustHandles="1" noChangeArrowheads="1" noChangeShapeType="1" noTextEdit="1"/>
              </p:cNvSpPr>
              <p:nvPr/>
            </p:nvSpPr>
            <p:spPr>
              <a:xfrm>
                <a:off x="131308" y="4717781"/>
                <a:ext cx="5826455" cy="972322"/>
              </a:xfrm>
              <a:prstGeom prst="rect">
                <a:avLst/>
              </a:prstGeom>
              <a:blipFill>
                <a:blip r:embed="rId8"/>
                <a:stretch>
                  <a:fillRect l="-4293" t="-629"/>
                </a:stretch>
              </a:blipFill>
            </p:spPr>
            <p:txBody>
              <a:bodyPr/>
              <a:lstStyle/>
              <a:p>
                <a:r>
                  <a:rPr lang="nl-BE">
                    <a:noFill/>
                  </a:rPr>
                  <a:t> </a:t>
                </a:r>
              </a:p>
            </p:txBody>
          </p:sp>
        </mc:Fallback>
      </mc:AlternateContent>
      <p:sp>
        <p:nvSpPr>
          <p:cNvPr id="7" name="Tekstvak 6">
            <a:extLst>
              <a:ext uri="{FF2B5EF4-FFF2-40B4-BE49-F238E27FC236}">
                <a16:creationId xmlns:a16="http://schemas.microsoft.com/office/drawing/2014/main" id="{5EAECDFD-AC14-32DD-9309-C0460662E704}"/>
              </a:ext>
            </a:extLst>
          </p:cNvPr>
          <p:cNvSpPr txBox="1"/>
          <p:nvPr/>
        </p:nvSpPr>
        <p:spPr>
          <a:xfrm>
            <a:off x="1401544" y="3685834"/>
            <a:ext cx="577871" cy="523220"/>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2800" b="1" noProof="0" dirty="0">
                <a:solidFill>
                  <a:schemeClr val="accent3"/>
                </a:solidFill>
                <a:latin typeface="Calibri Light"/>
              </a:rPr>
              <a:t>12</a:t>
            </a:r>
            <a:endParaRPr kumimoji="0" lang="nl-BE" sz="2800" b="1" i="0" u="none" strike="noStrike" kern="1200" cap="none" spc="0" normalizeH="0" baseline="0" noProof="0" dirty="0">
              <a:ln>
                <a:noFill/>
              </a:ln>
              <a:solidFill>
                <a:schemeClr val="accent3"/>
              </a:solidFill>
              <a:effectLst/>
              <a:uLnTx/>
              <a:uFillTx/>
              <a:latin typeface="Calibri Light"/>
              <a:ea typeface="+mn-ea"/>
              <a:cs typeface="+mn-cs"/>
            </a:endParaRPr>
          </a:p>
        </p:txBody>
      </p:sp>
      <mc:AlternateContent xmlns:mc="http://schemas.openxmlformats.org/markup-compatibility/2006" xmlns:a14="http://schemas.microsoft.com/office/drawing/2010/main">
        <mc:Choice Requires="a14">
          <p:sp>
            <p:nvSpPr>
              <p:cNvPr id="8" name="Tekstvak 7">
                <a:extLst>
                  <a:ext uri="{FF2B5EF4-FFF2-40B4-BE49-F238E27FC236}">
                    <a16:creationId xmlns:a16="http://schemas.microsoft.com/office/drawing/2014/main" id="{E8FC45FF-7768-CAA9-5047-741711241FC4}"/>
                  </a:ext>
                </a:extLst>
              </p:cNvPr>
              <p:cNvSpPr txBox="1"/>
              <p:nvPr/>
            </p:nvSpPr>
            <p:spPr>
              <a:xfrm>
                <a:off x="695823" y="4670413"/>
                <a:ext cx="1598704" cy="801310"/>
              </a:xfrm>
              <a:prstGeom prst="rect">
                <a:avLst/>
              </a:prstGeom>
              <a:noFill/>
            </p:spPr>
            <p:txBody>
              <a:bodyPr wrap="square" rtlCol="0">
                <a:spAutoFit/>
              </a:bodyPr>
              <a:lstStyle/>
              <a:p>
                <a:pPr lvl="0">
                  <a:defRPr/>
                </a:pPr>
                <a14:m>
                  <m:oMath xmlns:m="http://schemas.openxmlformats.org/officeDocument/2006/math">
                    <m:f>
                      <m:fPr>
                        <m:ctrlPr>
                          <a:rPr lang="nl-BE" sz="3200" i="1" smtClean="0">
                            <a:solidFill>
                              <a:schemeClr val="accent1"/>
                            </a:solidFill>
                            <a:latin typeface="Cambria Math" panose="02040503050406030204" pitchFamily="18" charset="0"/>
                          </a:rPr>
                        </m:ctrlPr>
                      </m:fPr>
                      <m:num>
                        <m:r>
                          <a:rPr lang="nl-BE" sz="3200" b="1" i="1" smtClean="0">
                            <a:solidFill>
                              <a:schemeClr val="accent1"/>
                            </a:solidFill>
                            <a:latin typeface="Cambria Math" panose="02040503050406030204" pitchFamily="18" charset="0"/>
                          </a:rPr>
                          <m:t>𝟏</m:t>
                        </m:r>
                      </m:num>
                      <m:den>
                        <m:r>
                          <a:rPr lang="nl-BE" sz="3200" b="1" i="1" smtClean="0">
                            <a:solidFill>
                              <a:schemeClr val="accent1"/>
                            </a:solidFill>
                            <a:latin typeface="Cambria Math" panose="02040503050406030204" pitchFamily="18" charset="0"/>
                          </a:rPr>
                          <m:t>𝟒</m:t>
                        </m:r>
                      </m:den>
                    </m:f>
                  </m:oMath>
                </a14:m>
                <a:r>
                  <a:rPr lang="nl-NL" sz="3200" dirty="0">
                    <a:solidFill>
                      <a:schemeClr val="accent1"/>
                    </a:solidFill>
                    <a:cs typeface="Calibri Light" panose="020F0302020204030204" pitchFamily="34" charset="0"/>
                  </a:rPr>
                  <a:t> van </a:t>
                </a:r>
                <a:r>
                  <a:rPr lang="nl-NL" sz="3200" b="1" dirty="0">
                    <a:solidFill>
                      <a:schemeClr val="accent3"/>
                    </a:solidFill>
                    <a:latin typeface="Calibri Light"/>
                  </a:rPr>
                  <a:t>12</a:t>
                </a:r>
                <a:endParaRPr kumimoji="0" lang="nl-BE" sz="3200" b="1" i="0" u="none" strike="noStrike" kern="1200" cap="none" spc="0" normalizeH="0" baseline="0" noProof="0" dirty="0">
                  <a:ln>
                    <a:noFill/>
                  </a:ln>
                  <a:solidFill>
                    <a:schemeClr val="accent3"/>
                  </a:solidFill>
                  <a:effectLst/>
                  <a:uLnTx/>
                  <a:uFillTx/>
                  <a:latin typeface="Calibri Light"/>
                  <a:ea typeface="+mn-ea"/>
                  <a:cs typeface="+mn-cs"/>
                </a:endParaRPr>
              </a:p>
            </p:txBody>
          </p:sp>
        </mc:Choice>
        <mc:Fallback xmlns="">
          <p:sp>
            <p:nvSpPr>
              <p:cNvPr id="8" name="Tekstvak 7">
                <a:extLst>
                  <a:ext uri="{FF2B5EF4-FFF2-40B4-BE49-F238E27FC236}">
                    <a16:creationId xmlns:a16="http://schemas.microsoft.com/office/drawing/2014/main" id="{E8FC45FF-7768-CAA9-5047-741711241FC4}"/>
                  </a:ext>
                </a:extLst>
              </p:cNvPr>
              <p:cNvSpPr txBox="1">
                <a:spLocks noRot="1" noChangeAspect="1" noMove="1" noResize="1" noEditPoints="1" noAdjustHandles="1" noChangeArrowheads="1" noChangeShapeType="1" noTextEdit="1"/>
              </p:cNvSpPr>
              <p:nvPr/>
            </p:nvSpPr>
            <p:spPr>
              <a:xfrm>
                <a:off x="695823" y="4670413"/>
                <a:ext cx="1598704" cy="801310"/>
              </a:xfrm>
              <a:prstGeom prst="rect">
                <a:avLst/>
              </a:prstGeom>
              <a:blipFill>
                <a:blip r:embed="rId9"/>
                <a:stretch>
                  <a:fillRect r="-6107" b="-12121"/>
                </a:stretch>
              </a:blipFill>
            </p:spPr>
            <p:txBody>
              <a:bodyPr/>
              <a:lstStyle/>
              <a:p>
                <a:r>
                  <a:rPr lang="nl-BE">
                    <a:noFill/>
                  </a:rPr>
                  <a:t> </a:t>
                </a:r>
              </a:p>
            </p:txBody>
          </p:sp>
        </mc:Fallback>
      </mc:AlternateContent>
      <p:graphicFrame>
        <p:nvGraphicFramePr>
          <p:cNvPr id="3" name="Tabel 2">
            <a:extLst>
              <a:ext uri="{FF2B5EF4-FFF2-40B4-BE49-F238E27FC236}">
                <a16:creationId xmlns:a16="http://schemas.microsoft.com/office/drawing/2014/main" id="{2B5F42B3-8E38-82D1-9F0B-01B21E268829}"/>
              </a:ext>
            </a:extLst>
          </p:cNvPr>
          <p:cNvGraphicFramePr>
            <a:graphicFrameLocks noGrp="1"/>
          </p:cNvGraphicFramePr>
          <p:nvPr>
            <p:extLst>
              <p:ext uri="{D42A27DB-BD31-4B8C-83A1-F6EECF244321}">
                <p14:modId xmlns:p14="http://schemas.microsoft.com/office/powerpoint/2010/main" val="2368376790"/>
              </p:ext>
            </p:extLst>
          </p:nvPr>
        </p:nvGraphicFramePr>
        <p:xfrm>
          <a:off x="7784972" y="2855343"/>
          <a:ext cx="3580577" cy="3240000"/>
        </p:xfrm>
        <a:graphic>
          <a:graphicData uri="http://schemas.openxmlformats.org/drawingml/2006/table">
            <a:tbl>
              <a:tblPr firstRow="1" bandRow="1">
                <a:tableStyleId>{5C22544A-7EE6-4342-B048-85BDC9FD1C3A}</a:tableStyleId>
              </a:tblPr>
              <a:tblGrid>
                <a:gridCol w="3580577">
                  <a:extLst>
                    <a:ext uri="{9D8B030D-6E8A-4147-A177-3AD203B41FA5}">
                      <a16:colId xmlns:a16="http://schemas.microsoft.com/office/drawing/2014/main" val="80755768"/>
                    </a:ext>
                  </a:extLst>
                </a:gridCol>
              </a:tblGrid>
              <a:tr h="32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9" name="Tabel 8">
            <a:extLst>
              <a:ext uri="{FF2B5EF4-FFF2-40B4-BE49-F238E27FC236}">
                <a16:creationId xmlns:a16="http://schemas.microsoft.com/office/drawing/2014/main" id="{A1EBEECF-CCAC-9975-9B4A-B6013B3929DD}"/>
              </a:ext>
            </a:extLst>
          </p:cNvPr>
          <p:cNvGraphicFramePr>
            <a:graphicFrameLocks noGrp="1"/>
          </p:cNvGraphicFramePr>
          <p:nvPr>
            <p:extLst>
              <p:ext uri="{D42A27DB-BD31-4B8C-83A1-F6EECF244321}">
                <p14:modId xmlns:p14="http://schemas.microsoft.com/office/powerpoint/2010/main" val="3279174447"/>
              </p:ext>
            </p:extLst>
          </p:nvPr>
        </p:nvGraphicFramePr>
        <p:xfrm>
          <a:off x="7784971" y="2855343"/>
          <a:ext cx="3580578" cy="3240000"/>
        </p:xfrm>
        <a:graphic>
          <a:graphicData uri="http://schemas.openxmlformats.org/drawingml/2006/table">
            <a:tbl>
              <a:tblPr firstRow="1" bandRow="1">
                <a:tableStyleId>{5C22544A-7EE6-4342-B048-85BDC9FD1C3A}</a:tableStyleId>
              </a:tblPr>
              <a:tblGrid>
                <a:gridCol w="895144">
                  <a:extLst>
                    <a:ext uri="{9D8B030D-6E8A-4147-A177-3AD203B41FA5}">
                      <a16:colId xmlns:a16="http://schemas.microsoft.com/office/drawing/2014/main" val="80755768"/>
                    </a:ext>
                  </a:extLst>
                </a:gridCol>
                <a:gridCol w="895145">
                  <a:extLst>
                    <a:ext uri="{9D8B030D-6E8A-4147-A177-3AD203B41FA5}">
                      <a16:colId xmlns:a16="http://schemas.microsoft.com/office/drawing/2014/main" val="4260965769"/>
                    </a:ext>
                  </a:extLst>
                </a:gridCol>
                <a:gridCol w="895145">
                  <a:extLst>
                    <a:ext uri="{9D8B030D-6E8A-4147-A177-3AD203B41FA5}">
                      <a16:colId xmlns:a16="http://schemas.microsoft.com/office/drawing/2014/main" val="3878921326"/>
                    </a:ext>
                  </a:extLst>
                </a:gridCol>
                <a:gridCol w="895144">
                  <a:extLst>
                    <a:ext uri="{9D8B030D-6E8A-4147-A177-3AD203B41FA5}">
                      <a16:colId xmlns:a16="http://schemas.microsoft.com/office/drawing/2014/main" val="412017274"/>
                    </a:ext>
                  </a:extLst>
                </a:gridCol>
              </a:tblGrid>
              <a:tr h="32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0" name="Tabel 9">
            <a:extLst>
              <a:ext uri="{FF2B5EF4-FFF2-40B4-BE49-F238E27FC236}">
                <a16:creationId xmlns:a16="http://schemas.microsoft.com/office/drawing/2014/main" id="{166AF406-228E-48AA-0CE6-4486BF6E81DA}"/>
              </a:ext>
            </a:extLst>
          </p:cNvPr>
          <p:cNvGraphicFramePr>
            <a:graphicFrameLocks noGrp="1"/>
          </p:cNvGraphicFramePr>
          <p:nvPr>
            <p:extLst>
              <p:ext uri="{D42A27DB-BD31-4B8C-83A1-F6EECF244321}">
                <p14:modId xmlns:p14="http://schemas.microsoft.com/office/powerpoint/2010/main" val="3470321381"/>
              </p:ext>
            </p:extLst>
          </p:nvPr>
        </p:nvGraphicFramePr>
        <p:xfrm>
          <a:off x="7784970" y="2855343"/>
          <a:ext cx="3580578" cy="3240000"/>
        </p:xfrm>
        <a:graphic>
          <a:graphicData uri="http://schemas.openxmlformats.org/drawingml/2006/table">
            <a:tbl>
              <a:tblPr firstRow="1" bandRow="1">
                <a:tableStyleId>{5C22544A-7EE6-4342-B048-85BDC9FD1C3A}</a:tableStyleId>
              </a:tblPr>
              <a:tblGrid>
                <a:gridCol w="895144">
                  <a:extLst>
                    <a:ext uri="{9D8B030D-6E8A-4147-A177-3AD203B41FA5}">
                      <a16:colId xmlns:a16="http://schemas.microsoft.com/office/drawing/2014/main" val="80755768"/>
                    </a:ext>
                  </a:extLst>
                </a:gridCol>
                <a:gridCol w="895145">
                  <a:extLst>
                    <a:ext uri="{9D8B030D-6E8A-4147-A177-3AD203B41FA5}">
                      <a16:colId xmlns:a16="http://schemas.microsoft.com/office/drawing/2014/main" val="385411911"/>
                    </a:ext>
                  </a:extLst>
                </a:gridCol>
                <a:gridCol w="895145">
                  <a:extLst>
                    <a:ext uri="{9D8B030D-6E8A-4147-A177-3AD203B41FA5}">
                      <a16:colId xmlns:a16="http://schemas.microsoft.com/office/drawing/2014/main" val="2347840129"/>
                    </a:ext>
                  </a:extLst>
                </a:gridCol>
                <a:gridCol w="895144">
                  <a:extLst>
                    <a:ext uri="{9D8B030D-6E8A-4147-A177-3AD203B41FA5}">
                      <a16:colId xmlns:a16="http://schemas.microsoft.com/office/drawing/2014/main" val="1436883274"/>
                    </a:ext>
                  </a:extLst>
                </a:gridCol>
              </a:tblGrid>
              <a:tr h="324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tx1">
                        <a:lumMod val="20000"/>
                        <a:lumOff val="80000"/>
                      </a:schemeClr>
                    </a:solidFill>
                  </a:tcPr>
                </a:tc>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506859"/>
                  </a:ext>
                </a:extLst>
              </a:tr>
            </a:tbl>
          </a:graphicData>
        </a:graphic>
      </p:graphicFrame>
      <p:graphicFrame>
        <p:nvGraphicFramePr>
          <p:cNvPr id="12" name="Tabel 11">
            <a:extLst>
              <a:ext uri="{FF2B5EF4-FFF2-40B4-BE49-F238E27FC236}">
                <a16:creationId xmlns:a16="http://schemas.microsoft.com/office/drawing/2014/main" id="{B0ED4981-D740-C04B-E012-DB2F53FFA549}"/>
              </a:ext>
            </a:extLst>
          </p:cNvPr>
          <p:cNvGraphicFramePr>
            <a:graphicFrameLocks noGrp="1"/>
          </p:cNvGraphicFramePr>
          <p:nvPr>
            <p:extLst>
              <p:ext uri="{D42A27DB-BD31-4B8C-83A1-F6EECF244321}">
                <p14:modId xmlns:p14="http://schemas.microsoft.com/office/powerpoint/2010/main" val="1532482221"/>
              </p:ext>
            </p:extLst>
          </p:nvPr>
        </p:nvGraphicFramePr>
        <p:xfrm>
          <a:off x="7784969" y="2839343"/>
          <a:ext cx="3580576" cy="3240000"/>
        </p:xfrm>
        <a:graphic>
          <a:graphicData uri="http://schemas.openxmlformats.org/drawingml/2006/table">
            <a:tbl>
              <a:tblPr firstRow="1" bandRow="1">
                <a:tableStyleId>{5C22544A-7EE6-4342-B048-85BDC9FD1C3A}</a:tableStyleId>
              </a:tblPr>
              <a:tblGrid>
                <a:gridCol w="895144">
                  <a:extLst>
                    <a:ext uri="{9D8B030D-6E8A-4147-A177-3AD203B41FA5}">
                      <a16:colId xmlns:a16="http://schemas.microsoft.com/office/drawing/2014/main" val="80755768"/>
                    </a:ext>
                  </a:extLst>
                </a:gridCol>
                <a:gridCol w="895144">
                  <a:extLst>
                    <a:ext uri="{9D8B030D-6E8A-4147-A177-3AD203B41FA5}">
                      <a16:colId xmlns:a16="http://schemas.microsoft.com/office/drawing/2014/main" val="1710657500"/>
                    </a:ext>
                  </a:extLst>
                </a:gridCol>
                <a:gridCol w="895144">
                  <a:extLst>
                    <a:ext uri="{9D8B030D-6E8A-4147-A177-3AD203B41FA5}">
                      <a16:colId xmlns:a16="http://schemas.microsoft.com/office/drawing/2014/main" val="2451765317"/>
                    </a:ext>
                  </a:extLst>
                </a:gridCol>
                <a:gridCol w="895144">
                  <a:extLst>
                    <a:ext uri="{9D8B030D-6E8A-4147-A177-3AD203B41FA5}">
                      <a16:colId xmlns:a16="http://schemas.microsoft.com/office/drawing/2014/main" val="2916921629"/>
                    </a:ext>
                  </a:extLst>
                </a:gridCol>
              </a:tblGrid>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tx1">
                        <a:lumMod val="20000"/>
                        <a:lumOff val="80000"/>
                      </a:schemeClr>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chemeClr val="accent1"/>
                      </a:solidFill>
                      <a:prstDash val="solid"/>
                      <a:round/>
                      <a:headEnd type="none" w="med" len="med"/>
                      <a:tailEnd type="none" w="med" len="med"/>
                    </a:lnT>
                    <a:lnB w="5715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450685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tx1">
                        <a:lumMod val="20000"/>
                        <a:lumOff val="80000"/>
                      </a:schemeClr>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rgbClr val="FF0000"/>
                      </a:solidFill>
                      <a:prstDash val="solid"/>
                      <a:round/>
                      <a:headEnd type="none" w="med" len="med"/>
                      <a:tailEnd type="none" w="med" len="med"/>
                    </a:lnB>
                    <a:noFill/>
                  </a:tcPr>
                </a:tc>
                <a:extLst>
                  <a:ext uri="{0D108BD9-81ED-4DB2-BD59-A6C34878D82A}">
                    <a16:rowId xmlns:a16="http://schemas.microsoft.com/office/drawing/2014/main" val="2415881549"/>
                  </a:ext>
                </a:extLst>
              </a:tr>
              <a:tr h="1080000">
                <a:tc>
                  <a:txBody>
                    <a:bodyPr/>
                    <a:lstStyle/>
                    <a:p>
                      <a:endParaRPr lang="nl-BE" sz="1400" dirty="0"/>
                    </a:p>
                  </a:txBody>
                  <a:tcPr marT="20574" marB="20574">
                    <a:lnL w="57150" cap="flat" cmpd="sng" algn="ctr">
                      <a:solidFill>
                        <a:schemeClr val="accent1"/>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tx1">
                        <a:lumMod val="20000"/>
                        <a:lumOff val="80000"/>
                      </a:schemeClr>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rgbClr val="FF0000"/>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solidFill>
                      <a:schemeClr val="bg1"/>
                    </a:solidFill>
                  </a:tcPr>
                </a:tc>
                <a:tc>
                  <a:txBody>
                    <a:bodyPr/>
                    <a:lstStyle/>
                    <a:p>
                      <a:endParaRPr lang="nl-BE" sz="1400" dirty="0"/>
                    </a:p>
                  </a:txBody>
                  <a:tcPr marT="20574" marB="20574">
                    <a:lnL w="57150" cap="flat" cmpd="sng" algn="ctr">
                      <a:solidFill>
                        <a:srgbClr val="FF0000"/>
                      </a:solidFill>
                      <a:prstDash val="solid"/>
                      <a:round/>
                      <a:headEnd type="none" w="med" len="med"/>
                      <a:tailEnd type="none" w="med" len="med"/>
                    </a:lnL>
                    <a:lnR w="57150" cap="flat" cmpd="sng" algn="ctr">
                      <a:solidFill>
                        <a:schemeClr val="accent1"/>
                      </a:solidFill>
                      <a:prstDash val="solid"/>
                      <a:round/>
                      <a:headEnd type="none" w="med" len="med"/>
                      <a:tailEnd type="none" w="med" len="med"/>
                    </a:lnR>
                    <a:lnT w="57150" cap="flat" cmpd="sng" algn="ctr">
                      <a:solidFill>
                        <a:srgbClr val="FF0000"/>
                      </a:solidFill>
                      <a:prstDash val="solid"/>
                      <a:round/>
                      <a:headEnd type="none" w="med" len="med"/>
                      <a:tailEnd type="none" w="med" len="med"/>
                    </a:lnT>
                    <a:lnB w="5715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3691691938"/>
                  </a:ext>
                </a:extLst>
              </a:tr>
            </a:tbl>
          </a:graphicData>
        </a:graphic>
      </p:graphicFrame>
      <p:sp>
        <p:nvSpPr>
          <p:cNvPr id="22" name="Rechthoek 21">
            <a:extLst>
              <a:ext uri="{FF2B5EF4-FFF2-40B4-BE49-F238E27FC236}">
                <a16:creationId xmlns:a16="http://schemas.microsoft.com/office/drawing/2014/main" id="{42843FC9-F8C9-2003-5BC2-C7126F4F1503}"/>
              </a:ext>
            </a:extLst>
          </p:cNvPr>
          <p:cNvSpPr/>
          <p:nvPr/>
        </p:nvSpPr>
        <p:spPr>
          <a:xfrm>
            <a:off x="7835829" y="2902078"/>
            <a:ext cx="828000" cy="972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25" name="Rechthoek 24">
            <a:extLst>
              <a:ext uri="{FF2B5EF4-FFF2-40B4-BE49-F238E27FC236}">
                <a16:creationId xmlns:a16="http://schemas.microsoft.com/office/drawing/2014/main" id="{69B9951A-2D1B-F211-5C6B-59144DA75A1F}"/>
              </a:ext>
            </a:extLst>
          </p:cNvPr>
          <p:cNvSpPr/>
          <p:nvPr/>
        </p:nvSpPr>
        <p:spPr>
          <a:xfrm>
            <a:off x="7823068" y="3978119"/>
            <a:ext cx="828000" cy="972000"/>
          </a:xfrm>
          <a:prstGeom prst="rect">
            <a:avLst/>
          </a:prstGeom>
          <a:solidFill>
            <a:schemeClr val="accent5">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28" name="Rechthoek 27">
            <a:extLst>
              <a:ext uri="{FF2B5EF4-FFF2-40B4-BE49-F238E27FC236}">
                <a16:creationId xmlns:a16="http://schemas.microsoft.com/office/drawing/2014/main" id="{6281C8C5-4313-C08F-476B-FC26807A2EC7}"/>
              </a:ext>
            </a:extLst>
          </p:cNvPr>
          <p:cNvSpPr/>
          <p:nvPr/>
        </p:nvSpPr>
        <p:spPr>
          <a:xfrm>
            <a:off x="7805068" y="5044608"/>
            <a:ext cx="864000" cy="1044000"/>
          </a:xfrm>
          <a:prstGeom prst="rect">
            <a:avLst/>
          </a:prstGeom>
          <a:solidFill>
            <a:schemeClr val="accent5">
              <a:lumMod val="75000"/>
            </a:schemeClr>
          </a:solidFill>
        </p:spPr>
        <p:txBody>
          <a:bodyPr wrap="square" lIns="0" tIns="0" rIns="0" bIns="0" rtlCol="0" anchor="ctr">
            <a:spAutoFit/>
          </a:bodyPr>
          <a:lstStyle/>
          <a:p>
            <a:pPr algn="l"/>
            <a:endParaRPr lang="nl-BE" sz="1600" b="1" dirty="0" err="1">
              <a:latin typeface="+mj-lt"/>
            </a:endParaRPr>
          </a:p>
        </p:txBody>
      </p:sp>
      <p:sp>
        <p:nvSpPr>
          <p:cNvPr id="4" name="Rechthoek 3">
            <a:extLst>
              <a:ext uri="{FF2B5EF4-FFF2-40B4-BE49-F238E27FC236}">
                <a16:creationId xmlns:a16="http://schemas.microsoft.com/office/drawing/2014/main" id="{1C35B602-F239-6E02-EAEF-7E5C631C53C4}"/>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
        <p:nvSpPr>
          <p:cNvPr id="20" name="Titel 7">
            <a:extLst>
              <a:ext uri="{FF2B5EF4-FFF2-40B4-BE49-F238E27FC236}">
                <a16:creationId xmlns:a16="http://schemas.microsoft.com/office/drawing/2014/main" id="{4186EA92-0A86-1A41-9D9F-D135F24DAD9C}"/>
              </a:ext>
            </a:extLst>
          </p:cNvPr>
          <p:cNvSpPr>
            <a:spLocks noGrp="1"/>
          </p:cNvSpPr>
          <p:nvPr>
            <p:ph type="title"/>
          </p:nvPr>
        </p:nvSpPr>
        <p:spPr>
          <a:xfrm>
            <a:off x="658814" y="612000"/>
            <a:ext cx="6467543" cy="684000"/>
          </a:xfrm>
        </p:spPr>
        <p:txBody>
          <a:bodyPr/>
          <a:lstStyle/>
          <a:p>
            <a:r>
              <a:rPr lang="nl-BE" dirty="0"/>
              <a:t>2. Het deeltal is ook een breuk</a:t>
            </a:r>
          </a:p>
        </p:txBody>
      </p:sp>
    </p:spTree>
    <p:extLst>
      <p:ext uri="{BB962C8B-B14F-4D97-AF65-F5344CB8AC3E}">
        <p14:creationId xmlns:p14="http://schemas.microsoft.com/office/powerpoint/2010/main" val="198430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animBg="1"/>
      <p:bldP spid="19" grpId="0"/>
      <p:bldP spid="2" grpId="0"/>
      <p:bldP spid="6" grpId="0"/>
      <p:bldP spid="7" grpId="0" animBg="1"/>
      <p:bldP spid="8" grpId="0"/>
      <p:bldP spid="22" grpId="0" animBg="1"/>
      <p:bldP spid="25"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5F2C5-A4F1-5D5B-CAE1-82EE9E647BD0}"/>
            </a:ext>
          </a:extLst>
        </p:cNvPr>
        <p:cNvGrpSpPr/>
        <p:nvPr/>
      </p:nvGrpSpPr>
      <p:grpSpPr>
        <a:xfrm>
          <a:off x="0" y="0"/>
          <a:ext cx="0" cy="0"/>
          <a:chOff x="0" y="0"/>
          <a:chExt cx="0" cy="0"/>
        </a:xfrm>
      </p:grpSpPr>
      <p:sp>
        <p:nvSpPr>
          <p:cNvPr id="10" name="Tekstvak 9">
            <a:extLst>
              <a:ext uri="{FF2B5EF4-FFF2-40B4-BE49-F238E27FC236}">
                <a16:creationId xmlns:a16="http://schemas.microsoft.com/office/drawing/2014/main" id="{3D7BB699-C3E1-BC4B-AFDA-6D7D32B796B4}"/>
              </a:ext>
            </a:extLst>
          </p:cNvPr>
          <p:cNvSpPr txBox="1"/>
          <p:nvPr/>
        </p:nvSpPr>
        <p:spPr>
          <a:xfrm>
            <a:off x="1653105" y="4684516"/>
            <a:ext cx="644506" cy="646331"/>
          </a:xfrm>
          <a:prstGeom prst="rect">
            <a:avLst/>
          </a:prstGeom>
          <a:solidFill>
            <a:schemeClr val="bg1"/>
          </a:solidFill>
        </p:spPr>
        <p:txBody>
          <a:bodyPr wrap="square" rtlCol="0">
            <a:spAutoFit/>
          </a:bodyPr>
          <a:lstStyle/>
          <a:p>
            <a:r>
              <a:rPr lang="nl-BE" sz="3600" b="1" dirty="0">
                <a:solidFill>
                  <a:schemeClr val="accent3"/>
                </a:solidFill>
              </a:rPr>
              <a:t>3</a:t>
            </a:r>
          </a:p>
        </p:txBody>
      </p:sp>
      <p:sp>
        <p:nvSpPr>
          <p:cNvPr id="5" name="Tekstvak 4">
            <a:extLst>
              <a:ext uri="{FF2B5EF4-FFF2-40B4-BE49-F238E27FC236}">
                <a16:creationId xmlns:a16="http://schemas.microsoft.com/office/drawing/2014/main" id="{8CCD2EE3-1FC9-7731-26C7-777C9265A88E}"/>
              </a:ext>
            </a:extLst>
          </p:cNvPr>
          <p:cNvSpPr txBox="1"/>
          <p:nvPr/>
        </p:nvSpPr>
        <p:spPr>
          <a:xfrm>
            <a:off x="1700682" y="2511644"/>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p:sp>
        <p:nvSpPr>
          <p:cNvPr id="11" name="Tekstvak 10">
            <a:extLst>
              <a:ext uri="{FF2B5EF4-FFF2-40B4-BE49-F238E27FC236}">
                <a16:creationId xmlns:a16="http://schemas.microsoft.com/office/drawing/2014/main" id="{FFA56A36-2350-A856-F604-F1A4E1BBC5E9}"/>
              </a:ext>
            </a:extLst>
          </p:cNvPr>
          <p:cNvSpPr txBox="1"/>
          <p:nvPr/>
        </p:nvSpPr>
        <p:spPr>
          <a:xfrm>
            <a:off x="1617616" y="1406821"/>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p:sp>
        <p:nvSpPr>
          <p:cNvPr id="8" name="Titel 7">
            <a:extLst>
              <a:ext uri="{FF2B5EF4-FFF2-40B4-BE49-F238E27FC236}">
                <a16:creationId xmlns:a16="http://schemas.microsoft.com/office/drawing/2014/main" id="{3DCD6490-C916-CD5E-B08B-CF413A340C02}"/>
              </a:ext>
            </a:extLst>
          </p:cNvPr>
          <p:cNvSpPr>
            <a:spLocks noGrp="1"/>
          </p:cNvSpPr>
          <p:nvPr>
            <p:ph type="title"/>
          </p:nvPr>
        </p:nvSpPr>
        <p:spPr>
          <a:xfrm>
            <a:off x="604385" y="415674"/>
            <a:ext cx="7650299" cy="684000"/>
          </a:xfrm>
        </p:spPr>
        <p:txBody>
          <a:bodyPr/>
          <a:lstStyle/>
          <a:p>
            <a:r>
              <a:rPr lang="nl-BE" dirty="0"/>
              <a:t>Een </a:t>
            </a:r>
            <a:r>
              <a:rPr lang="nl-BE" u="sng" dirty="0"/>
              <a:t>breuk</a:t>
            </a:r>
            <a:r>
              <a:rPr lang="nl-BE" dirty="0"/>
              <a:t> delen door een breuk</a:t>
            </a:r>
            <a:br>
              <a:rPr lang="nl-BE" dirty="0"/>
            </a:br>
            <a:r>
              <a:rPr lang="nl-BE" dirty="0"/>
              <a:t>het deeltal is ook een breuk: </a:t>
            </a:r>
            <a:r>
              <a:rPr lang="nl-BE" dirty="0">
                <a:solidFill>
                  <a:schemeClr val="accent1"/>
                </a:solidFill>
              </a:rPr>
              <a:t>rekenregel</a:t>
            </a:r>
          </a:p>
        </p:txBody>
      </p:sp>
      <mc:AlternateContent xmlns:mc="http://schemas.openxmlformats.org/markup-compatibility/2006" xmlns:a14="http://schemas.microsoft.com/office/drawing/2010/main">
        <mc:Choice Requires="a14">
          <p:sp>
            <p:nvSpPr>
              <p:cNvPr id="9" name="Tekstvak 8">
                <a:extLst>
                  <a:ext uri="{FF2B5EF4-FFF2-40B4-BE49-F238E27FC236}">
                    <a16:creationId xmlns:a16="http://schemas.microsoft.com/office/drawing/2014/main" id="{68F11C1F-3B6A-7BB9-09BA-5CD3F476B5C2}"/>
                  </a:ext>
                </a:extLst>
              </p:cNvPr>
              <p:cNvSpPr txBox="1"/>
              <p:nvPr/>
            </p:nvSpPr>
            <p:spPr>
              <a:xfrm>
                <a:off x="519666" y="1296000"/>
                <a:ext cx="1663457" cy="877484"/>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4</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9" name="Tekstvak 8">
                <a:extLst>
                  <a:ext uri="{FF2B5EF4-FFF2-40B4-BE49-F238E27FC236}">
                    <a16:creationId xmlns:a16="http://schemas.microsoft.com/office/drawing/2014/main" id="{68F11C1F-3B6A-7BB9-09BA-5CD3F476B5C2}"/>
                  </a:ext>
                </a:extLst>
              </p:cNvPr>
              <p:cNvSpPr txBox="1">
                <a:spLocks noRot="1" noChangeAspect="1" noMove="1" noResize="1" noEditPoints="1" noAdjustHandles="1" noChangeArrowheads="1" noChangeShapeType="1" noTextEdit="1"/>
              </p:cNvSpPr>
              <p:nvPr/>
            </p:nvSpPr>
            <p:spPr>
              <a:xfrm>
                <a:off x="519666" y="1296000"/>
                <a:ext cx="1663457" cy="877484"/>
              </a:xfrm>
              <a:prstGeom prst="rect">
                <a:avLst/>
              </a:prstGeom>
              <a:blipFill>
                <a:blip r:embed="rId2"/>
                <a:stretch>
                  <a:fillRect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26E3942F-FDA9-AE8B-7922-019201DDC4E1}"/>
                  </a:ext>
                </a:extLst>
              </p:cNvPr>
              <p:cNvSpPr txBox="1"/>
              <p:nvPr/>
            </p:nvSpPr>
            <p:spPr>
              <a:xfrm>
                <a:off x="519666" y="2418742"/>
                <a:ext cx="1408195" cy="878126"/>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3</m:t>
                        </m:r>
                      </m:den>
                    </m:f>
                  </m:oMath>
                </a14:m>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6</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3" name="Tekstvak 12">
                <a:extLst>
                  <a:ext uri="{FF2B5EF4-FFF2-40B4-BE49-F238E27FC236}">
                    <a16:creationId xmlns:a16="http://schemas.microsoft.com/office/drawing/2014/main" id="{26E3942F-FDA9-AE8B-7922-019201DDC4E1}"/>
                  </a:ext>
                </a:extLst>
              </p:cNvPr>
              <p:cNvSpPr txBox="1">
                <a:spLocks noRot="1" noChangeAspect="1" noMove="1" noResize="1" noEditPoints="1" noAdjustHandles="1" noChangeArrowheads="1" noChangeShapeType="1" noTextEdit="1"/>
              </p:cNvSpPr>
              <p:nvPr/>
            </p:nvSpPr>
            <p:spPr>
              <a:xfrm>
                <a:off x="519666" y="2418742"/>
                <a:ext cx="1408195" cy="878126"/>
              </a:xfrm>
              <a:prstGeom prst="rect">
                <a:avLst/>
              </a:prstGeom>
              <a:blipFill>
                <a:blip r:embed="rId3"/>
                <a:stretch>
                  <a:fillRect r="-4329" b="-12500"/>
                </a:stretch>
              </a:blipFill>
            </p:spPr>
            <p:txBody>
              <a:bodyPr/>
              <a:lstStyle/>
              <a:p>
                <a:r>
                  <a:rPr lang="nl-BE">
                    <a:noFill/>
                  </a:rPr>
                  <a:t> </a:t>
                </a:r>
              </a:p>
            </p:txBody>
          </p:sp>
        </mc:Fallback>
      </mc:AlternateContent>
      <p:sp>
        <p:nvSpPr>
          <p:cNvPr id="14" name="Tekstvak 13">
            <a:extLst>
              <a:ext uri="{FF2B5EF4-FFF2-40B4-BE49-F238E27FC236}">
                <a16:creationId xmlns:a16="http://schemas.microsoft.com/office/drawing/2014/main" id="{053E561D-BB8B-9DAB-786C-CF40187FAD4A}"/>
              </a:ext>
            </a:extLst>
          </p:cNvPr>
          <p:cNvSpPr txBox="1"/>
          <p:nvPr/>
        </p:nvSpPr>
        <p:spPr>
          <a:xfrm>
            <a:off x="3841451" y="2523948"/>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mc:AlternateContent xmlns:mc="http://schemas.openxmlformats.org/markup-compatibility/2006" xmlns:a14="http://schemas.microsoft.com/office/drawing/2010/main">
        <mc:Choice Requires="a14">
          <p:sp>
            <p:nvSpPr>
              <p:cNvPr id="15" name="Tekstvak 14">
                <a:extLst>
                  <a:ext uri="{FF2B5EF4-FFF2-40B4-BE49-F238E27FC236}">
                    <a16:creationId xmlns:a16="http://schemas.microsoft.com/office/drawing/2014/main" id="{37B19BEA-F12E-9326-929B-DF79E43F49D3}"/>
                  </a:ext>
                </a:extLst>
              </p:cNvPr>
              <p:cNvSpPr txBox="1"/>
              <p:nvPr/>
            </p:nvSpPr>
            <p:spPr>
              <a:xfrm>
                <a:off x="519666" y="3440174"/>
                <a:ext cx="1663457" cy="877484"/>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8</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5" name="Tekstvak 14">
                <a:extLst>
                  <a:ext uri="{FF2B5EF4-FFF2-40B4-BE49-F238E27FC236}">
                    <a16:creationId xmlns:a16="http://schemas.microsoft.com/office/drawing/2014/main" id="{37B19BEA-F12E-9326-929B-DF79E43F49D3}"/>
                  </a:ext>
                </a:extLst>
              </p:cNvPr>
              <p:cNvSpPr txBox="1">
                <a:spLocks noRot="1" noChangeAspect="1" noMove="1" noResize="1" noEditPoints="1" noAdjustHandles="1" noChangeArrowheads="1" noChangeShapeType="1" noTextEdit="1"/>
              </p:cNvSpPr>
              <p:nvPr/>
            </p:nvSpPr>
            <p:spPr>
              <a:xfrm>
                <a:off x="519666" y="3440174"/>
                <a:ext cx="1663457" cy="877484"/>
              </a:xfrm>
              <a:prstGeom prst="rect">
                <a:avLst/>
              </a:prstGeom>
              <a:blipFill>
                <a:blip r:embed="rId4"/>
                <a:stretch>
                  <a:fillRect b="-12500"/>
                </a:stretch>
              </a:blipFill>
            </p:spPr>
            <p:txBody>
              <a:bodyPr/>
              <a:lstStyle/>
              <a:p>
                <a:r>
                  <a:rPr lang="nl-BE">
                    <a:noFill/>
                  </a:rPr>
                  <a:t> </a:t>
                </a:r>
              </a:p>
            </p:txBody>
          </p:sp>
        </mc:Fallback>
      </mc:AlternateContent>
      <p:sp>
        <p:nvSpPr>
          <p:cNvPr id="16" name="Tekstvak 15">
            <a:extLst>
              <a:ext uri="{FF2B5EF4-FFF2-40B4-BE49-F238E27FC236}">
                <a16:creationId xmlns:a16="http://schemas.microsoft.com/office/drawing/2014/main" id="{BCA1C8BE-4C90-52F6-B7EE-D8DF8FAF7497}"/>
              </a:ext>
            </a:extLst>
          </p:cNvPr>
          <p:cNvSpPr txBox="1"/>
          <p:nvPr/>
        </p:nvSpPr>
        <p:spPr>
          <a:xfrm>
            <a:off x="3760313" y="3640439"/>
            <a:ext cx="467139" cy="646331"/>
          </a:xfrm>
          <a:prstGeom prst="rect">
            <a:avLst/>
          </a:prstGeom>
          <a:solidFill>
            <a:schemeClr val="bg1"/>
          </a:solidFill>
        </p:spPr>
        <p:txBody>
          <a:bodyPr wrap="square" rtlCol="0">
            <a:spAutoFit/>
          </a:bodyPr>
          <a:lstStyle/>
          <a:p>
            <a:r>
              <a:rPr lang="nl-BE" sz="3600" b="1" dirty="0">
                <a:solidFill>
                  <a:schemeClr val="accent3"/>
                </a:solidFill>
              </a:rPr>
              <a:t>4</a:t>
            </a:r>
          </a:p>
        </p:txBody>
      </p:sp>
      <mc:AlternateContent xmlns:mc="http://schemas.openxmlformats.org/markup-compatibility/2006" xmlns:a14="http://schemas.microsoft.com/office/drawing/2010/main">
        <mc:Choice Requires="a14">
          <p:sp>
            <p:nvSpPr>
              <p:cNvPr id="17" name="Tekstvak 16">
                <a:extLst>
                  <a:ext uri="{FF2B5EF4-FFF2-40B4-BE49-F238E27FC236}">
                    <a16:creationId xmlns:a16="http://schemas.microsoft.com/office/drawing/2014/main" id="{19D3FB0E-3ECA-8DEE-5F97-36C5A46778BE}"/>
                  </a:ext>
                </a:extLst>
              </p:cNvPr>
              <p:cNvSpPr txBox="1"/>
              <p:nvPr/>
            </p:nvSpPr>
            <p:spPr>
              <a:xfrm>
                <a:off x="519667" y="4568940"/>
                <a:ext cx="1326908" cy="877484"/>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3</m:t>
                        </m:r>
                      </m:den>
                    </m:f>
                  </m:oMath>
                </a14:m>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9</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17" name="Tekstvak 16">
                <a:extLst>
                  <a:ext uri="{FF2B5EF4-FFF2-40B4-BE49-F238E27FC236}">
                    <a16:creationId xmlns:a16="http://schemas.microsoft.com/office/drawing/2014/main" id="{19D3FB0E-3ECA-8DEE-5F97-36C5A46778BE}"/>
                  </a:ext>
                </a:extLst>
              </p:cNvPr>
              <p:cNvSpPr txBox="1">
                <a:spLocks noRot="1" noChangeAspect="1" noMove="1" noResize="1" noEditPoints="1" noAdjustHandles="1" noChangeArrowheads="1" noChangeShapeType="1" noTextEdit="1"/>
              </p:cNvSpPr>
              <p:nvPr/>
            </p:nvSpPr>
            <p:spPr>
              <a:xfrm>
                <a:off x="519667" y="4568940"/>
                <a:ext cx="1326908" cy="877484"/>
              </a:xfrm>
              <a:prstGeom prst="rect">
                <a:avLst/>
              </a:prstGeom>
              <a:blipFill>
                <a:blip r:embed="rId5"/>
                <a:stretch>
                  <a:fillRect r="-10550" b="-12500"/>
                </a:stretch>
              </a:blipFill>
            </p:spPr>
            <p:txBody>
              <a:bodyPr/>
              <a:lstStyle/>
              <a:p>
                <a:r>
                  <a:rPr lang="nl-BE">
                    <a:noFill/>
                  </a:rPr>
                  <a:t> </a:t>
                </a:r>
              </a:p>
            </p:txBody>
          </p:sp>
        </mc:Fallback>
      </mc:AlternateContent>
      <p:sp>
        <p:nvSpPr>
          <p:cNvPr id="18" name="Tekstvak 17">
            <a:extLst>
              <a:ext uri="{FF2B5EF4-FFF2-40B4-BE49-F238E27FC236}">
                <a16:creationId xmlns:a16="http://schemas.microsoft.com/office/drawing/2014/main" id="{FD212B8E-F7EE-FA78-79D0-8FD1BE2CC1B7}"/>
              </a:ext>
            </a:extLst>
          </p:cNvPr>
          <p:cNvSpPr txBox="1"/>
          <p:nvPr/>
        </p:nvSpPr>
        <p:spPr>
          <a:xfrm>
            <a:off x="3920289" y="4756930"/>
            <a:ext cx="644506" cy="646331"/>
          </a:xfrm>
          <a:prstGeom prst="rect">
            <a:avLst/>
          </a:prstGeom>
          <a:solidFill>
            <a:schemeClr val="bg1"/>
          </a:solidFill>
        </p:spPr>
        <p:txBody>
          <a:bodyPr wrap="square" rtlCol="0">
            <a:spAutoFit/>
          </a:bodyPr>
          <a:lstStyle/>
          <a:p>
            <a:r>
              <a:rPr lang="nl-BE" sz="3600" b="1" dirty="0">
                <a:solidFill>
                  <a:schemeClr val="accent3"/>
                </a:solidFill>
              </a:rPr>
              <a:t>3</a:t>
            </a:r>
          </a:p>
        </p:txBody>
      </p:sp>
      <mc:AlternateContent xmlns:mc="http://schemas.openxmlformats.org/markup-compatibility/2006" xmlns:a14="http://schemas.microsoft.com/office/drawing/2010/main">
        <mc:Choice Requires="a14">
          <p:sp>
            <p:nvSpPr>
              <p:cNvPr id="24" name="Tekstvak 23">
                <a:extLst>
                  <a:ext uri="{FF2B5EF4-FFF2-40B4-BE49-F238E27FC236}">
                    <a16:creationId xmlns:a16="http://schemas.microsoft.com/office/drawing/2014/main" id="{827B6457-BABF-F774-2450-9DCE1F388B89}"/>
                  </a:ext>
                </a:extLst>
              </p:cNvPr>
              <p:cNvSpPr txBox="1"/>
              <p:nvPr/>
            </p:nvSpPr>
            <p:spPr>
              <a:xfrm>
                <a:off x="1702423" y="1271916"/>
                <a:ext cx="1655848" cy="873509"/>
              </a:xfrm>
              <a:prstGeom prst="rect">
                <a:avLst/>
              </a:prstGeom>
              <a:solidFill>
                <a:schemeClr val="bg1"/>
              </a:solidFill>
            </p:spPr>
            <p:txBody>
              <a:bodyPr wrap="square" rtlCol="0">
                <a:spAutoFit/>
              </a:bodyPr>
              <a:lstStyle/>
              <a:p>
                <a:pPr lvl="0">
                  <a:defRPr/>
                </a:pPr>
                <a14:m>
                  <m:oMath xmlns:m="http://schemas.openxmlformats.org/officeDocument/2006/math">
                    <m:f>
                      <m:fPr>
                        <m:ctrlPr>
                          <a:rPr lang="nl-BE" sz="3600" i="1">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4</m:t>
                        </m:r>
                      </m:num>
                      <m:den>
                        <m:r>
                          <a:rPr lang="nl-BE" sz="3600" b="0" i="1" smtClean="0">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4" name="Tekstvak 23">
                <a:extLst>
                  <a:ext uri="{FF2B5EF4-FFF2-40B4-BE49-F238E27FC236}">
                    <a16:creationId xmlns:a16="http://schemas.microsoft.com/office/drawing/2014/main" id="{827B6457-BABF-F774-2450-9DCE1F388B89}"/>
                  </a:ext>
                </a:extLst>
              </p:cNvPr>
              <p:cNvSpPr txBox="1">
                <a:spLocks noRot="1" noChangeAspect="1" noMove="1" noResize="1" noEditPoints="1" noAdjustHandles="1" noChangeArrowheads="1" noChangeShapeType="1" noTextEdit="1"/>
              </p:cNvSpPr>
              <p:nvPr/>
            </p:nvSpPr>
            <p:spPr>
              <a:xfrm>
                <a:off x="1702423" y="1271916"/>
                <a:ext cx="1655848" cy="873509"/>
              </a:xfrm>
              <a:prstGeom prst="rect">
                <a:avLst/>
              </a:prstGeom>
              <a:blipFill>
                <a:blip r:embed="rId6"/>
                <a:stretch>
                  <a:fillRect b="-1328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6" name="Tekstvak 25">
                <a:extLst>
                  <a:ext uri="{FF2B5EF4-FFF2-40B4-BE49-F238E27FC236}">
                    <a16:creationId xmlns:a16="http://schemas.microsoft.com/office/drawing/2014/main" id="{91FBC33C-822C-4E82-5CD7-4A02EB8CCB25}"/>
                  </a:ext>
                </a:extLst>
              </p:cNvPr>
              <p:cNvSpPr txBox="1"/>
              <p:nvPr/>
            </p:nvSpPr>
            <p:spPr>
              <a:xfrm>
                <a:off x="1702423" y="2437049"/>
                <a:ext cx="1655848" cy="877484"/>
              </a:xfrm>
              <a:prstGeom prst="rect">
                <a:avLst/>
              </a:prstGeom>
              <a:solidFill>
                <a:schemeClr val="bg1"/>
              </a:solid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3</m:t>
                        </m:r>
                      </m:den>
                    </m:f>
                  </m:oMath>
                </a14:m>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6</m:t>
                        </m:r>
                      </m:num>
                      <m:den>
                        <m:r>
                          <a:rPr lang="nl-BE" sz="3600" i="1">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6" name="Tekstvak 25">
                <a:extLst>
                  <a:ext uri="{FF2B5EF4-FFF2-40B4-BE49-F238E27FC236}">
                    <a16:creationId xmlns:a16="http://schemas.microsoft.com/office/drawing/2014/main" id="{91FBC33C-822C-4E82-5CD7-4A02EB8CCB25}"/>
                  </a:ext>
                </a:extLst>
              </p:cNvPr>
              <p:cNvSpPr txBox="1">
                <a:spLocks noRot="1" noChangeAspect="1" noMove="1" noResize="1" noEditPoints="1" noAdjustHandles="1" noChangeArrowheads="1" noChangeShapeType="1" noTextEdit="1"/>
              </p:cNvSpPr>
              <p:nvPr/>
            </p:nvSpPr>
            <p:spPr>
              <a:xfrm>
                <a:off x="1702423" y="2437049"/>
                <a:ext cx="1655848" cy="877484"/>
              </a:xfrm>
              <a:prstGeom prst="rect">
                <a:avLst/>
              </a:prstGeom>
              <a:blipFill>
                <a:blip r:embed="rId7"/>
                <a:stretch>
                  <a:fillRect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8" name="Tekstvak 27">
                <a:extLst>
                  <a:ext uri="{FF2B5EF4-FFF2-40B4-BE49-F238E27FC236}">
                    <a16:creationId xmlns:a16="http://schemas.microsoft.com/office/drawing/2014/main" id="{DE769AC4-C8C8-F492-A5C2-C6130BCE4A12}"/>
                  </a:ext>
                </a:extLst>
              </p:cNvPr>
              <p:cNvSpPr txBox="1"/>
              <p:nvPr/>
            </p:nvSpPr>
            <p:spPr>
              <a:xfrm>
                <a:off x="1653557" y="4574931"/>
                <a:ext cx="1631119" cy="875753"/>
              </a:xfrm>
              <a:prstGeom prst="rect">
                <a:avLst/>
              </a:prstGeom>
              <a:solidFill>
                <a:schemeClr val="bg1"/>
              </a:solid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3</m:t>
                        </m:r>
                      </m:den>
                    </m:f>
                  </m:oMath>
                </a14:m>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9</m:t>
                        </m:r>
                      </m:num>
                      <m:den>
                        <m:r>
                          <a:rPr lang="nl-BE" sz="3600" i="1">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8" name="Tekstvak 27">
                <a:extLst>
                  <a:ext uri="{FF2B5EF4-FFF2-40B4-BE49-F238E27FC236}">
                    <a16:creationId xmlns:a16="http://schemas.microsoft.com/office/drawing/2014/main" id="{DE769AC4-C8C8-F492-A5C2-C6130BCE4A12}"/>
                  </a:ext>
                </a:extLst>
              </p:cNvPr>
              <p:cNvSpPr txBox="1">
                <a:spLocks noRot="1" noChangeAspect="1" noMove="1" noResize="1" noEditPoints="1" noAdjustHandles="1" noChangeArrowheads="1" noChangeShapeType="1" noTextEdit="1"/>
              </p:cNvSpPr>
              <p:nvPr/>
            </p:nvSpPr>
            <p:spPr>
              <a:xfrm>
                <a:off x="1653557" y="4574931"/>
                <a:ext cx="1631119" cy="875753"/>
              </a:xfrm>
              <a:prstGeom prst="rect">
                <a:avLst/>
              </a:prstGeom>
              <a:blipFill>
                <a:blip r:embed="rId8"/>
                <a:stretch>
                  <a:fillRect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0" name="Tekstvak 29">
                <a:extLst>
                  <a:ext uri="{FF2B5EF4-FFF2-40B4-BE49-F238E27FC236}">
                    <a16:creationId xmlns:a16="http://schemas.microsoft.com/office/drawing/2014/main" id="{BA79AF37-1518-5CF4-6D95-F1347A1286B4}"/>
                  </a:ext>
                </a:extLst>
              </p:cNvPr>
              <p:cNvSpPr txBox="1"/>
              <p:nvPr/>
            </p:nvSpPr>
            <p:spPr>
              <a:xfrm>
                <a:off x="5675244" y="3691456"/>
                <a:ext cx="1819170" cy="878126"/>
              </a:xfrm>
              <a:prstGeom prst="rect">
                <a:avLst/>
              </a:prstGeom>
              <a:noFill/>
            </p:spPr>
            <p:txBody>
              <a:bodyPr wrap="square" rtlCol="0">
                <a:spAutoFit/>
              </a:bodyPr>
              <a:lstStyle/>
              <a:p>
                <a:pPr lvl="0">
                  <a:defRPr/>
                </a:pPr>
                <a14:m>
                  <m:oMath xmlns:m="http://schemas.openxmlformats.org/officeDocument/2006/math">
                    <m:f>
                      <m:fPr>
                        <m:ctrlPr>
                          <a:rPr lang="nl-BE" sz="3600" i="1">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5</m:t>
                        </m:r>
                      </m:den>
                    </m:f>
                  </m:oMath>
                </a14:m>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10</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0" name="Tekstvak 29">
                <a:extLst>
                  <a:ext uri="{FF2B5EF4-FFF2-40B4-BE49-F238E27FC236}">
                    <a16:creationId xmlns:a16="http://schemas.microsoft.com/office/drawing/2014/main" id="{BA79AF37-1518-5CF4-6D95-F1347A1286B4}"/>
                  </a:ext>
                </a:extLst>
              </p:cNvPr>
              <p:cNvSpPr txBox="1">
                <a:spLocks noRot="1" noChangeAspect="1" noMove="1" noResize="1" noEditPoints="1" noAdjustHandles="1" noChangeArrowheads="1" noChangeShapeType="1" noTextEdit="1"/>
              </p:cNvSpPr>
              <p:nvPr/>
            </p:nvSpPr>
            <p:spPr>
              <a:xfrm>
                <a:off x="5675244" y="3691456"/>
                <a:ext cx="1819170" cy="878126"/>
              </a:xfrm>
              <a:prstGeom prst="rect">
                <a:avLst/>
              </a:prstGeom>
              <a:blipFill>
                <a:blip r:embed="rId9"/>
                <a:stretch>
                  <a:fillRect r="-3020" b="-12500"/>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1" name="Tekstvak 30">
                <a:extLst>
                  <a:ext uri="{FF2B5EF4-FFF2-40B4-BE49-F238E27FC236}">
                    <a16:creationId xmlns:a16="http://schemas.microsoft.com/office/drawing/2014/main" id="{F3385FF0-FFF6-00B6-0E6A-3AEF819D0A57}"/>
                  </a:ext>
                </a:extLst>
              </p:cNvPr>
              <p:cNvSpPr txBox="1"/>
              <p:nvPr/>
            </p:nvSpPr>
            <p:spPr>
              <a:xfrm>
                <a:off x="6946468" y="3691456"/>
                <a:ext cx="1819170" cy="875753"/>
              </a:xfrm>
              <a:prstGeom prst="rect">
                <a:avLst/>
              </a:prstGeom>
              <a:solidFill>
                <a:schemeClr val="bg1"/>
              </a:solidFill>
            </p:spPr>
            <p:txBody>
              <a:bodyPr wrap="square" rtlCol="0">
                <a:spAutoFit/>
              </a:bodyPr>
              <a:lstStyle/>
              <a:p>
                <a:pPr lvl="0">
                  <a:defRPr/>
                </a:pPr>
                <a14:m>
                  <m:oMath xmlns:m="http://schemas.openxmlformats.org/officeDocument/2006/math">
                    <m:f>
                      <m:fPr>
                        <m:ctrlPr>
                          <a:rPr lang="nl-BE" sz="3600" i="1">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5</m:t>
                        </m:r>
                      </m:den>
                    </m:f>
                  </m:oMath>
                </a14:m>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10</m:t>
                        </m:r>
                      </m:num>
                      <m:den>
                        <m:r>
                          <a:rPr lang="nl-BE" sz="3600" b="0" i="1" smtClean="0">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31" name="Tekstvak 30">
                <a:extLst>
                  <a:ext uri="{FF2B5EF4-FFF2-40B4-BE49-F238E27FC236}">
                    <a16:creationId xmlns:a16="http://schemas.microsoft.com/office/drawing/2014/main" id="{F3385FF0-FFF6-00B6-0E6A-3AEF819D0A57}"/>
                  </a:ext>
                </a:extLst>
              </p:cNvPr>
              <p:cNvSpPr txBox="1">
                <a:spLocks noRot="1" noChangeAspect="1" noMove="1" noResize="1" noEditPoints="1" noAdjustHandles="1" noChangeArrowheads="1" noChangeShapeType="1" noTextEdit="1"/>
              </p:cNvSpPr>
              <p:nvPr/>
            </p:nvSpPr>
            <p:spPr>
              <a:xfrm>
                <a:off x="6946468" y="3691456"/>
                <a:ext cx="1819170" cy="875753"/>
              </a:xfrm>
              <a:prstGeom prst="rect">
                <a:avLst/>
              </a:prstGeom>
              <a:blipFill>
                <a:blip r:embed="rId10"/>
                <a:stretch>
                  <a:fillRect b="-13287"/>
                </a:stretch>
              </a:blipFill>
            </p:spPr>
            <p:txBody>
              <a:bodyPr/>
              <a:lstStyle/>
              <a:p>
                <a:r>
                  <a:rPr lang="nl-BE">
                    <a:noFill/>
                  </a:rPr>
                  <a:t> </a:t>
                </a:r>
              </a:p>
            </p:txBody>
          </p:sp>
        </mc:Fallback>
      </mc:AlternateContent>
      <p:sp>
        <p:nvSpPr>
          <p:cNvPr id="32" name="Tekstvak 31">
            <a:extLst>
              <a:ext uri="{FF2B5EF4-FFF2-40B4-BE49-F238E27FC236}">
                <a16:creationId xmlns:a16="http://schemas.microsoft.com/office/drawing/2014/main" id="{9D29108D-A719-F5D8-0AB3-6A454A168B4C}"/>
              </a:ext>
            </a:extLst>
          </p:cNvPr>
          <p:cNvSpPr txBox="1"/>
          <p:nvPr/>
        </p:nvSpPr>
        <p:spPr>
          <a:xfrm>
            <a:off x="9565435" y="3763447"/>
            <a:ext cx="644506" cy="646331"/>
          </a:xfrm>
          <a:prstGeom prst="rect">
            <a:avLst/>
          </a:prstGeom>
          <a:solidFill>
            <a:schemeClr val="bg1"/>
          </a:solidFill>
        </p:spPr>
        <p:txBody>
          <a:bodyPr wrap="square" rtlCol="0">
            <a:spAutoFit/>
          </a:bodyPr>
          <a:lstStyle/>
          <a:p>
            <a:r>
              <a:rPr lang="nl-BE" sz="3600" b="1" dirty="0">
                <a:solidFill>
                  <a:schemeClr val="accent3"/>
                </a:solidFill>
              </a:rPr>
              <a:t>2</a:t>
            </a:r>
          </a:p>
        </p:txBody>
      </p:sp>
      <mc:AlternateContent xmlns:mc="http://schemas.openxmlformats.org/markup-compatibility/2006" xmlns:a14="http://schemas.microsoft.com/office/drawing/2010/main">
        <mc:Choice Requires="a14">
          <p:sp>
            <p:nvSpPr>
              <p:cNvPr id="33" name="Tekstvak 32">
                <a:extLst>
                  <a:ext uri="{FF2B5EF4-FFF2-40B4-BE49-F238E27FC236}">
                    <a16:creationId xmlns:a16="http://schemas.microsoft.com/office/drawing/2014/main" id="{E1E8F994-1485-2BB4-459A-B4BAC3B780A2}"/>
                  </a:ext>
                </a:extLst>
              </p:cNvPr>
              <p:cNvSpPr txBox="1"/>
              <p:nvPr/>
            </p:nvSpPr>
            <p:spPr>
              <a:xfrm>
                <a:off x="5675243" y="4691520"/>
                <a:ext cx="1819169" cy="875753"/>
              </a:xfrm>
              <a:prstGeom prst="rect">
                <a:avLst/>
              </a:prstGeom>
              <a:no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4</m:t>
                        </m:r>
                      </m:den>
                    </m:f>
                  </m:oMath>
                </a14:m>
                <a:r>
                  <a:rPr kumimoji="0" lang="nl-BE" sz="3600" b="0" u="none" strike="noStrike" kern="1200" cap="none" spc="0" normalizeH="0" baseline="0" noProof="0" dirty="0">
                    <a:ln>
                      <a:noFill/>
                    </a:ln>
                    <a:solidFill>
                      <a:schemeClr val="tx1"/>
                    </a:solidFill>
                    <a:effectLst/>
                    <a:uLnTx/>
                    <a:uFillTx/>
                    <a:ea typeface="+mn-ea"/>
                    <a:cs typeface="+mn-cs"/>
                  </a:rPr>
                  <a:t> : </a:t>
                </a:r>
                <a14:m>
                  <m:oMath xmlns:m="http://schemas.openxmlformats.org/officeDocument/2006/math">
                    <m:f>
                      <m:fPr>
                        <m:ctrlP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ctrlPr>
                      </m:fPr>
                      <m:num>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m:t>
                        </m:r>
                      </m:num>
                      <m:den>
                        <m:r>
                          <a:rPr kumimoji="0" lang="nl-BE" sz="3600" b="0" i="1" u="none" strike="noStrike" kern="1200" cap="none" spc="0" normalizeH="0" baseline="0" noProof="0" smtClean="0">
                            <a:ln>
                              <a:noFill/>
                            </a:ln>
                            <a:solidFill>
                              <a:schemeClr val="accent2"/>
                            </a:solidFill>
                            <a:effectLst/>
                            <a:uLnTx/>
                            <a:uFillTx/>
                            <a:latin typeface="Cambria Math" panose="02040503050406030204" pitchFamily="18" charset="0"/>
                            <a:ea typeface="+mn-ea"/>
                            <a:cs typeface="+mn-cs"/>
                          </a:rPr>
                          <m:t>12</m:t>
                        </m:r>
                      </m:den>
                    </m:f>
                  </m:oMath>
                </a14:m>
                <a:r>
                  <a:rPr kumimoji="0" lang="nl-BE" b="0" i="0" u="none" strike="noStrike" kern="1200" cap="none" spc="0" normalizeH="0" baseline="0" noProof="0" dirty="0">
                    <a:ln>
                      <a:noFill/>
                    </a:ln>
                    <a:solidFill>
                      <a:schemeClr val="accent2"/>
                    </a:solidFill>
                    <a:effectLst/>
                    <a:uLnTx/>
                    <a:uFillTx/>
                    <a:latin typeface="Calibri Light"/>
                    <a:ea typeface="+mn-ea"/>
                    <a:cs typeface="+mn-cs"/>
                  </a:rPr>
                  <a:t> </a:t>
                </a:r>
                <a:r>
                  <a:rPr lang="nl-BE" sz="3600" dirty="0"/>
                  <a:t>= ?</a:t>
                </a:r>
              </a:p>
            </p:txBody>
          </p:sp>
        </mc:Choice>
        <mc:Fallback xmlns="">
          <p:sp>
            <p:nvSpPr>
              <p:cNvPr id="33" name="Tekstvak 32">
                <a:extLst>
                  <a:ext uri="{FF2B5EF4-FFF2-40B4-BE49-F238E27FC236}">
                    <a16:creationId xmlns:a16="http://schemas.microsoft.com/office/drawing/2014/main" id="{E1E8F994-1485-2BB4-459A-B4BAC3B780A2}"/>
                  </a:ext>
                </a:extLst>
              </p:cNvPr>
              <p:cNvSpPr txBox="1">
                <a:spLocks noRot="1" noChangeAspect="1" noMove="1" noResize="1" noEditPoints="1" noAdjustHandles="1" noChangeArrowheads="1" noChangeShapeType="1" noTextEdit="1"/>
              </p:cNvSpPr>
              <p:nvPr/>
            </p:nvSpPr>
            <p:spPr>
              <a:xfrm>
                <a:off x="5675243" y="4691520"/>
                <a:ext cx="1819169" cy="875753"/>
              </a:xfrm>
              <a:prstGeom prst="rect">
                <a:avLst/>
              </a:prstGeom>
              <a:blipFill>
                <a:blip r:embed="rId11"/>
                <a:stretch>
                  <a:fillRect r="-3020" b="-13287"/>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4" name="Tekstvak 33">
                <a:extLst>
                  <a:ext uri="{FF2B5EF4-FFF2-40B4-BE49-F238E27FC236}">
                    <a16:creationId xmlns:a16="http://schemas.microsoft.com/office/drawing/2014/main" id="{4ED019D8-C42B-1F75-E9BA-702362287DF0}"/>
                  </a:ext>
                </a:extLst>
              </p:cNvPr>
              <p:cNvSpPr txBox="1"/>
              <p:nvPr/>
            </p:nvSpPr>
            <p:spPr>
              <a:xfrm>
                <a:off x="6951771" y="4672364"/>
                <a:ext cx="1655848" cy="877484"/>
              </a:xfrm>
              <a:prstGeom prst="rect">
                <a:avLst/>
              </a:prstGeom>
              <a:solidFill>
                <a:schemeClr val="bg1"/>
              </a:solid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b="0" i="1" smtClean="0">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4</m:t>
                        </m:r>
                      </m:den>
                    </m:f>
                  </m:oMath>
                </a14:m>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12</m:t>
                        </m:r>
                      </m:num>
                      <m:den>
                        <m:r>
                          <a:rPr lang="nl-BE" sz="3600" b="0" i="1" smtClean="0">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34" name="Tekstvak 33">
                <a:extLst>
                  <a:ext uri="{FF2B5EF4-FFF2-40B4-BE49-F238E27FC236}">
                    <a16:creationId xmlns:a16="http://schemas.microsoft.com/office/drawing/2014/main" id="{4ED019D8-C42B-1F75-E9BA-702362287DF0}"/>
                  </a:ext>
                </a:extLst>
              </p:cNvPr>
              <p:cNvSpPr txBox="1">
                <a:spLocks noRot="1" noChangeAspect="1" noMove="1" noResize="1" noEditPoints="1" noAdjustHandles="1" noChangeArrowheads="1" noChangeShapeType="1" noTextEdit="1"/>
              </p:cNvSpPr>
              <p:nvPr/>
            </p:nvSpPr>
            <p:spPr>
              <a:xfrm>
                <a:off x="6951771" y="4672364"/>
                <a:ext cx="1655848" cy="877484"/>
              </a:xfrm>
              <a:prstGeom prst="rect">
                <a:avLst/>
              </a:prstGeom>
              <a:blipFill>
                <a:blip r:embed="rId12"/>
                <a:stretch>
                  <a:fillRect b="-13194"/>
                </a:stretch>
              </a:blipFill>
            </p:spPr>
            <p:txBody>
              <a:bodyPr/>
              <a:lstStyle/>
              <a:p>
                <a:r>
                  <a:rPr lang="nl-BE">
                    <a:noFill/>
                  </a:rPr>
                  <a:t> </a:t>
                </a:r>
              </a:p>
            </p:txBody>
          </p:sp>
        </mc:Fallback>
      </mc:AlternateContent>
      <p:sp>
        <p:nvSpPr>
          <p:cNvPr id="35" name="Tekstvak 34">
            <a:extLst>
              <a:ext uri="{FF2B5EF4-FFF2-40B4-BE49-F238E27FC236}">
                <a16:creationId xmlns:a16="http://schemas.microsoft.com/office/drawing/2014/main" id="{4D014AC9-AF8C-F66A-F774-5F3F5BBCC8EF}"/>
              </a:ext>
            </a:extLst>
          </p:cNvPr>
          <p:cNvSpPr txBox="1"/>
          <p:nvPr/>
        </p:nvSpPr>
        <p:spPr>
          <a:xfrm>
            <a:off x="9551288" y="4787941"/>
            <a:ext cx="644506" cy="646331"/>
          </a:xfrm>
          <a:prstGeom prst="rect">
            <a:avLst/>
          </a:prstGeom>
          <a:solidFill>
            <a:schemeClr val="bg1"/>
          </a:solidFill>
        </p:spPr>
        <p:txBody>
          <a:bodyPr wrap="square" rtlCol="0">
            <a:spAutoFit/>
          </a:bodyPr>
          <a:lstStyle/>
          <a:p>
            <a:r>
              <a:rPr lang="nl-BE" sz="3600" b="1" dirty="0">
                <a:solidFill>
                  <a:schemeClr val="accent3"/>
                </a:solidFill>
              </a:rPr>
              <a:t>3</a:t>
            </a:r>
          </a:p>
        </p:txBody>
      </p:sp>
      <mc:AlternateContent xmlns:mc="http://schemas.openxmlformats.org/markup-compatibility/2006" xmlns:a14="http://schemas.microsoft.com/office/drawing/2010/main">
        <mc:Choice Requires="a14">
          <p:sp>
            <p:nvSpPr>
              <p:cNvPr id="2" name="Tekstvak 1">
                <a:extLst>
                  <a:ext uri="{FF2B5EF4-FFF2-40B4-BE49-F238E27FC236}">
                    <a16:creationId xmlns:a16="http://schemas.microsoft.com/office/drawing/2014/main" id="{7C881D5C-01DE-A6EE-5637-DA13726289F9}"/>
                  </a:ext>
                </a:extLst>
              </p:cNvPr>
              <p:cNvSpPr txBox="1"/>
              <p:nvPr/>
            </p:nvSpPr>
            <p:spPr>
              <a:xfrm>
                <a:off x="3037241" y="1249787"/>
                <a:ext cx="920353" cy="897425"/>
              </a:xfrm>
              <a:prstGeom prst="rect">
                <a:avLst/>
              </a:prstGeom>
              <a:noFill/>
            </p:spPr>
            <p:txBody>
              <a:bodyPr wrap="square" rtlCol="0">
                <a:spAutoFit/>
              </a:bodyPr>
              <a:lstStyle/>
              <a:p>
                <a:pPr lvl="0">
                  <a:defRPr/>
                </a:pPr>
                <a14:m>
                  <m:oMathPara xmlns:m="http://schemas.openxmlformats.org/officeDocument/2006/math">
                    <m:oMathParaPr>
                      <m:jc m:val="centerGroup"/>
                    </m:oMathParaPr>
                    <m:oMath xmlns:m="http://schemas.openxmlformats.org/officeDocument/2006/math">
                      <m:f>
                        <m:fPr>
                          <m:ctrlPr>
                            <a:rPr lang="nl-BE" sz="2800" i="1" smtClean="0">
                              <a:solidFill>
                                <a:schemeClr val="accent3"/>
                              </a:solidFill>
                              <a:latin typeface="Cambria Math" panose="02040503050406030204" pitchFamily="18" charset="0"/>
                            </a:rPr>
                          </m:ctrlPr>
                        </m:fPr>
                        <m:num>
                          <m:r>
                            <a:rPr lang="nl-BE" sz="2800" b="0" i="1" smtClean="0">
                              <a:solidFill>
                                <a:schemeClr val="accent3"/>
                              </a:solidFill>
                              <a:latin typeface="Cambria Math" panose="02040503050406030204" pitchFamily="18" charset="0"/>
                            </a:rPr>
                            <m:t>4</m:t>
                          </m:r>
                        </m:num>
                        <m:den>
                          <m:r>
                            <a:rPr lang="nl-BE" sz="2800" b="0" i="1" smtClean="0">
                              <a:solidFill>
                                <a:schemeClr val="accent3"/>
                              </a:solidFill>
                              <a:latin typeface="Cambria Math" panose="02040503050406030204" pitchFamily="18" charset="0"/>
                            </a:rPr>
                            <m:t>2</m:t>
                          </m:r>
                        </m:den>
                      </m:f>
                      <m:r>
                        <a:rPr kumimoji="0" lang="nl-BE" sz="2800" b="0" i="1" u="none" strike="noStrike" kern="1200" cap="none" spc="0" normalizeH="0" baseline="0" noProof="0" smtClean="0">
                          <a:ln>
                            <a:noFill/>
                          </a:ln>
                          <a:solidFill>
                            <a:schemeClr val="tx1"/>
                          </a:solidFill>
                          <a:effectLst/>
                          <a:uLnTx/>
                          <a:uFillTx/>
                          <a:latin typeface="Cambria Math" panose="02040503050406030204" pitchFamily="18" charset="0"/>
                        </a:rPr>
                        <m:t>=</m:t>
                      </m:r>
                    </m:oMath>
                  </m:oMathPara>
                </a14:m>
                <a:endParaRPr lang="nl-BE" sz="2800" dirty="0"/>
              </a:p>
            </p:txBody>
          </p:sp>
        </mc:Choice>
        <mc:Fallback xmlns="">
          <p:sp>
            <p:nvSpPr>
              <p:cNvPr id="2" name="Tekstvak 1">
                <a:extLst>
                  <a:ext uri="{FF2B5EF4-FFF2-40B4-BE49-F238E27FC236}">
                    <a16:creationId xmlns:a16="http://schemas.microsoft.com/office/drawing/2014/main" id="{7C881D5C-01DE-A6EE-5637-DA13726289F9}"/>
                  </a:ext>
                </a:extLst>
              </p:cNvPr>
              <p:cNvSpPr txBox="1">
                <a:spLocks noRot="1" noChangeAspect="1" noMove="1" noResize="1" noEditPoints="1" noAdjustHandles="1" noChangeArrowheads="1" noChangeShapeType="1" noTextEdit="1"/>
              </p:cNvSpPr>
              <p:nvPr/>
            </p:nvSpPr>
            <p:spPr>
              <a:xfrm>
                <a:off x="3037241" y="1249787"/>
                <a:ext cx="920353" cy="897425"/>
              </a:xfrm>
              <a:prstGeom prst="rect">
                <a:avLst/>
              </a:prstGeom>
              <a:blipFill>
                <a:blip r:embed="rId13"/>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BF43797E-4FA7-A4D4-3781-C1BD0D1A1741}"/>
                  </a:ext>
                </a:extLst>
              </p:cNvPr>
              <p:cNvSpPr txBox="1"/>
              <p:nvPr/>
            </p:nvSpPr>
            <p:spPr>
              <a:xfrm>
                <a:off x="2906938" y="2403976"/>
                <a:ext cx="1126147" cy="901785"/>
              </a:xfrm>
              <a:prstGeom prst="rect">
                <a:avLst/>
              </a:prstGeom>
              <a:noFill/>
            </p:spPr>
            <p:txBody>
              <a:bodyPr wrap="square" rtlCol="0">
                <a:spAutoFit/>
              </a:bodyPr>
              <a:lstStyle/>
              <a:p>
                <a:pPr lvl="0">
                  <a:defRPr/>
                </a:pPr>
                <a14:m>
                  <m:oMathPara xmlns:m="http://schemas.openxmlformats.org/officeDocument/2006/math">
                    <m:oMathParaPr>
                      <m:jc m:val="centerGroup"/>
                    </m:oMathParaPr>
                    <m:oMath xmlns:m="http://schemas.openxmlformats.org/officeDocument/2006/math">
                      <m:f>
                        <m:fPr>
                          <m:ctrlPr>
                            <a:rPr lang="nl-BE" sz="2800" i="1" smtClean="0">
                              <a:solidFill>
                                <a:schemeClr val="accent3"/>
                              </a:solidFill>
                              <a:latin typeface="Cambria Math" panose="02040503050406030204" pitchFamily="18" charset="0"/>
                            </a:rPr>
                          </m:ctrlPr>
                        </m:fPr>
                        <m:num>
                          <m:r>
                            <a:rPr lang="nl-BE" sz="2800" b="0" i="1" smtClean="0">
                              <a:solidFill>
                                <a:schemeClr val="accent3"/>
                              </a:solidFill>
                              <a:latin typeface="Cambria Math" panose="02040503050406030204" pitchFamily="18" charset="0"/>
                            </a:rPr>
                            <m:t>6</m:t>
                          </m:r>
                        </m:num>
                        <m:den>
                          <m:r>
                            <a:rPr lang="nl-BE" sz="2800" b="0" i="1" smtClean="0">
                              <a:solidFill>
                                <a:schemeClr val="accent3"/>
                              </a:solidFill>
                              <a:latin typeface="Cambria Math" panose="02040503050406030204" pitchFamily="18" charset="0"/>
                            </a:rPr>
                            <m:t>3</m:t>
                          </m:r>
                        </m:den>
                      </m:f>
                      <m:r>
                        <a:rPr kumimoji="0" lang="nl-BE" sz="2800" b="0" i="1" u="none" strike="noStrike" kern="1200" cap="none" spc="0" normalizeH="0" baseline="0" noProof="0" smtClean="0">
                          <a:ln>
                            <a:noFill/>
                          </a:ln>
                          <a:solidFill>
                            <a:schemeClr val="tx1"/>
                          </a:solidFill>
                          <a:effectLst/>
                          <a:uLnTx/>
                          <a:uFillTx/>
                          <a:latin typeface="Cambria Math" panose="02040503050406030204" pitchFamily="18" charset="0"/>
                        </a:rPr>
                        <m:t>=</m:t>
                      </m:r>
                    </m:oMath>
                  </m:oMathPara>
                </a14:m>
                <a:endParaRPr lang="nl-BE" sz="3200" dirty="0"/>
              </a:p>
            </p:txBody>
          </p:sp>
        </mc:Choice>
        <mc:Fallback xmlns="">
          <p:sp>
            <p:nvSpPr>
              <p:cNvPr id="3" name="Tekstvak 2">
                <a:extLst>
                  <a:ext uri="{FF2B5EF4-FFF2-40B4-BE49-F238E27FC236}">
                    <a16:creationId xmlns:a16="http://schemas.microsoft.com/office/drawing/2014/main" id="{BF43797E-4FA7-A4D4-3781-C1BD0D1A1741}"/>
                  </a:ext>
                </a:extLst>
              </p:cNvPr>
              <p:cNvSpPr txBox="1">
                <a:spLocks noRot="1" noChangeAspect="1" noMove="1" noResize="1" noEditPoints="1" noAdjustHandles="1" noChangeArrowheads="1" noChangeShapeType="1" noTextEdit="1"/>
              </p:cNvSpPr>
              <p:nvPr/>
            </p:nvSpPr>
            <p:spPr>
              <a:xfrm>
                <a:off x="2906938" y="2403976"/>
                <a:ext cx="1126147" cy="901785"/>
              </a:xfrm>
              <a:prstGeom prst="rect">
                <a:avLst/>
              </a:prstGeom>
              <a:blipFill>
                <a:blip r:embed="rId14"/>
                <a:stretch>
                  <a:fillRect/>
                </a:stretch>
              </a:blipFill>
            </p:spPr>
            <p:txBody>
              <a:bodyPr/>
              <a:lstStyle/>
              <a:p>
                <a:r>
                  <a:rPr lang="nl-BE">
                    <a:noFill/>
                  </a:rPr>
                  <a:t> </a:t>
                </a:r>
              </a:p>
            </p:txBody>
          </p:sp>
        </mc:Fallback>
      </mc:AlternateContent>
      <p:sp>
        <p:nvSpPr>
          <p:cNvPr id="4" name="Tekstvak 3">
            <a:extLst>
              <a:ext uri="{FF2B5EF4-FFF2-40B4-BE49-F238E27FC236}">
                <a16:creationId xmlns:a16="http://schemas.microsoft.com/office/drawing/2014/main" id="{30AB56D8-C3D2-9E54-C369-0B1F992E1B01}"/>
              </a:ext>
            </a:extLst>
          </p:cNvPr>
          <p:cNvSpPr txBox="1"/>
          <p:nvPr/>
        </p:nvSpPr>
        <p:spPr>
          <a:xfrm>
            <a:off x="3855829" y="1385504"/>
            <a:ext cx="467139" cy="646331"/>
          </a:xfrm>
          <a:prstGeom prst="rect">
            <a:avLst/>
          </a:prstGeom>
          <a:solidFill>
            <a:schemeClr val="bg1"/>
          </a:solidFill>
        </p:spPr>
        <p:txBody>
          <a:bodyPr wrap="square" rtlCol="0">
            <a:spAutoFit/>
          </a:bodyPr>
          <a:lstStyle/>
          <a:p>
            <a:r>
              <a:rPr lang="nl-BE" sz="3600" b="1" dirty="0">
                <a:solidFill>
                  <a:schemeClr val="accent3"/>
                </a:solidFill>
              </a:rPr>
              <a:t>2</a:t>
            </a:r>
          </a:p>
        </p:txBody>
      </p:sp>
      <p:sp>
        <p:nvSpPr>
          <p:cNvPr id="6" name="Tekstvak 5">
            <a:extLst>
              <a:ext uri="{FF2B5EF4-FFF2-40B4-BE49-F238E27FC236}">
                <a16:creationId xmlns:a16="http://schemas.microsoft.com/office/drawing/2014/main" id="{0829C6F8-F70D-6224-E9EA-597A13864F77}"/>
              </a:ext>
            </a:extLst>
          </p:cNvPr>
          <p:cNvSpPr txBox="1"/>
          <p:nvPr/>
        </p:nvSpPr>
        <p:spPr>
          <a:xfrm>
            <a:off x="1634453" y="3524195"/>
            <a:ext cx="467139" cy="646331"/>
          </a:xfrm>
          <a:prstGeom prst="rect">
            <a:avLst/>
          </a:prstGeom>
          <a:solidFill>
            <a:schemeClr val="bg1"/>
          </a:solidFill>
        </p:spPr>
        <p:txBody>
          <a:bodyPr wrap="square" rtlCol="0">
            <a:spAutoFit/>
          </a:bodyPr>
          <a:lstStyle/>
          <a:p>
            <a:r>
              <a:rPr lang="nl-BE" sz="3600" b="1" dirty="0">
                <a:solidFill>
                  <a:schemeClr val="accent3"/>
                </a:solidFill>
              </a:rPr>
              <a:t>4</a:t>
            </a:r>
          </a:p>
        </p:txBody>
      </p:sp>
      <mc:AlternateContent xmlns:mc="http://schemas.openxmlformats.org/markup-compatibility/2006" xmlns:a14="http://schemas.microsoft.com/office/drawing/2010/main">
        <mc:Choice Requires="a14">
          <p:sp>
            <p:nvSpPr>
              <p:cNvPr id="27" name="Tekstvak 26">
                <a:extLst>
                  <a:ext uri="{FF2B5EF4-FFF2-40B4-BE49-F238E27FC236}">
                    <a16:creationId xmlns:a16="http://schemas.microsoft.com/office/drawing/2014/main" id="{ECEAE69D-B3F7-FD4C-9668-EC0E125BDE14}"/>
                  </a:ext>
                </a:extLst>
              </p:cNvPr>
              <p:cNvSpPr txBox="1"/>
              <p:nvPr/>
            </p:nvSpPr>
            <p:spPr>
              <a:xfrm>
                <a:off x="1642062" y="3486796"/>
                <a:ext cx="1655848" cy="875753"/>
              </a:xfrm>
              <a:prstGeom prst="rect">
                <a:avLst/>
              </a:prstGeom>
              <a:solidFill>
                <a:schemeClr val="bg1"/>
              </a:solidFill>
            </p:spPr>
            <p:txBody>
              <a:bodyPr wrap="square" rtlCol="0">
                <a:spAutoFit/>
              </a:bodyPr>
              <a:lstStyle/>
              <a:p>
                <a:pPr lvl="0">
                  <a:defRPr/>
                </a:pPr>
                <a14:m>
                  <m:oMath xmlns:m="http://schemas.openxmlformats.org/officeDocument/2006/math">
                    <m:f>
                      <m:fPr>
                        <m:ctrlPr>
                          <a:rPr lang="nl-BE" sz="3600" i="1" smtClean="0">
                            <a:solidFill>
                              <a:schemeClr val="accent1"/>
                            </a:solidFill>
                            <a:latin typeface="Cambria Math" panose="02040503050406030204" pitchFamily="18" charset="0"/>
                          </a:rPr>
                        </m:ctrlPr>
                      </m:fPr>
                      <m:num>
                        <m:r>
                          <a:rPr lang="nl-BE" sz="3600" i="1">
                            <a:solidFill>
                              <a:schemeClr val="accent1"/>
                            </a:solidFill>
                            <a:latin typeface="Cambria Math" panose="02040503050406030204" pitchFamily="18" charset="0"/>
                          </a:rPr>
                          <m:t>1</m:t>
                        </m:r>
                      </m:num>
                      <m:den>
                        <m:r>
                          <a:rPr lang="nl-BE" sz="3600" i="1">
                            <a:solidFill>
                              <a:schemeClr val="accent1"/>
                            </a:solidFill>
                            <a:latin typeface="Cambria Math" panose="02040503050406030204" pitchFamily="18" charset="0"/>
                          </a:rPr>
                          <m:t>2</m:t>
                        </m:r>
                      </m:den>
                    </m:f>
                  </m:oMath>
                </a14:m>
                <a:r>
                  <a:rPr kumimoji="0" lang="nl-BE" sz="3600" b="0" u="none" strike="noStrike" kern="1200" cap="none" spc="0" normalizeH="0" baseline="0" noProof="0" dirty="0">
                    <a:ln>
                      <a:noFill/>
                    </a:ln>
                    <a:solidFill>
                      <a:schemeClr val="tx1"/>
                    </a:solidFill>
                    <a:effectLst/>
                    <a:uLnTx/>
                    <a:uFillTx/>
                    <a:ea typeface="+mn-ea"/>
                    <a:cs typeface="+mn-cs"/>
                  </a:rPr>
                  <a:t> </a:t>
                </a:r>
                <a:r>
                  <a:rPr kumimoji="0" lang="nl-BE" sz="3600" b="0" u="none" strike="noStrike" kern="1200" cap="none" spc="0" normalizeH="0" baseline="0" noProof="0" dirty="0">
                    <a:ln>
                      <a:noFill/>
                    </a:ln>
                    <a:solidFill>
                      <a:srgbClr val="FFC000"/>
                    </a:solidFill>
                    <a:effectLst/>
                    <a:uLnTx/>
                    <a:uFillTx/>
                    <a:ea typeface="+mn-ea"/>
                    <a:cs typeface="+mn-cs"/>
                  </a:rPr>
                  <a:t>x </a:t>
                </a:r>
                <a14:m>
                  <m:oMath xmlns:m="http://schemas.openxmlformats.org/officeDocument/2006/math">
                    <m:f>
                      <m:fPr>
                        <m:ctrlPr>
                          <a:rPr lang="nl-BE" sz="3600" i="1">
                            <a:solidFill>
                              <a:schemeClr val="accent2"/>
                            </a:solidFill>
                            <a:latin typeface="Cambria Math" panose="02040503050406030204" pitchFamily="18" charset="0"/>
                          </a:rPr>
                        </m:ctrlPr>
                      </m:fPr>
                      <m:num>
                        <m:r>
                          <a:rPr lang="nl-BE" sz="3600" b="0" i="1" smtClean="0">
                            <a:solidFill>
                              <a:schemeClr val="accent2"/>
                            </a:solidFill>
                            <a:latin typeface="Cambria Math" panose="02040503050406030204" pitchFamily="18" charset="0"/>
                          </a:rPr>
                          <m:t>8</m:t>
                        </m:r>
                      </m:num>
                      <m:den>
                        <m:r>
                          <a:rPr lang="nl-BE" sz="3600" i="1">
                            <a:solidFill>
                              <a:schemeClr val="accent2"/>
                            </a:solidFill>
                            <a:latin typeface="Cambria Math" panose="02040503050406030204" pitchFamily="18" charset="0"/>
                          </a:rPr>
                          <m:t>1</m:t>
                        </m:r>
                      </m:den>
                    </m:f>
                    <m:r>
                      <a:rPr kumimoji="0" lang="nl-BE" sz="3600" b="0" i="1" u="none" strike="noStrike" kern="1200" cap="none" spc="0" normalizeH="0" baseline="0" noProof="0" smtClean="0">
                        <a:ln>
                          <a:noFill/>
                        </a:ln>
                        <a:solidFill>
                          <a:schemeClr val="tx1"/>
                        </a:solidFill>
                        <a:effectLst/>
                        <a:uLnTx/>
                        <a:uFillTx/>
                        <a:latin typeface="Cambria Math" panose="02040503050406030204" pitchFamily="18" charset="0"/>
                        <a:ea typeface="+mn-ea"/>
                        <a:cs typeface="+mn-cs"/>
                      </a:rPr>
                      <m:t>=</m:t>
                    </m:r>
                  </m:oMath>
                </a14:m>
                <a:endParaRPr lang="nl-BE" sz="3600" dirty="0"/>
              </a:p>
            </p:txBody>
          </p:sp>
        </mc:Choice>
        <mc:Fallback xmlns="">
          <p:sp>
            <p:nvSpPr>
              <p:cNvPr id="27" name="Tekstvak 26">
                <a:extLst>
                  <a:ext uri="{FF2B5EF4-FFF2-40B4-BE49-F238E27FC236}">
                    <a16:creationId xmlns:a16="http://schemas.microsoft.com/office/drawing/2014/main" id="{ECEAE69D-B3F7-FD4C-9668-EC0E125BDE14}"/>
                  </a:ext>
                </a:extLst>
              </p:cNvPr>
              <p:cNvSpPr txBox="1">
                <a:spLocks noRot="1" noChangeAspect="1" noMove="1" noResize="1" noEditPoints="1" noAdjustHandles="1" noChangeArrowheads="1" noChangeShapeType="1" noTextEdit="1"/>
              </p:cNvSpPr>
              <p:nvPr/>
            </p:nvSpPr>
            <p:spPr>
              <a:xfrm>
                <a:off x="1642062" y="3486796"/>
                <a:ext cx="1655848" cy="875753"/>
              </a:xfrm>
              <a:prstGeom prst="rect">
                <a:avLst/>
              </a:prstGeom>
              <a:blipFill>
                <a:blip r:embed="rId15"/>
                <a:stretch>
                  <a:fillRect b="-13194"/>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7" name="Tekstvak 6">
                <a:extLst>
                  <a:ext uri="{FF2B5EF4-FFF2-40B4-BE49-F238E27FC236}">
                    <a16:creationId xmlns:a16="http://schemas.microsoft.com/office/drawing/2014/main" id="{3D600441-08F1-6C68-384F-227785ADA878}"/>
                  </a:ext>
                </a:extLst>
              </p:cNvPr>
              <p:cNvSpPr txBox="1"/>
              <p:nvPr/>
            </p:nvSpPr>
            <p:spPr>
              <a:xfrm>
                <a:off x="2935476" y="3512353"/>
                <a:ext cx="920353" cy="897425"/>
              </a:xfrm>
              <a:prstGeom prst="rect">
                <a:avLst/>
              </a:prstGeom>
              <a:noFill/>
            </p:spPr>
            <p:txBody>
              <a:bodyPr wrap="square" rtlCol="0">
                <a:spAutoFit/>
              </a:bodyPr>
              <a:lstStyle/>
              <a:p>
                <a:pPr lvl="0">
                  <a:defRPr/>
                </a:pPr>
                <a14:m>
                  <m:oMathPara xmlns:m="http://schemas.openxmlformats.org/officeDocument/2006/math">
                    <m:oMathParaPr>
                      <m:jc m:val="centerGroup"/>
                    </m:oMathParaPr>
                    <m:oMath xmlns:m="http://schemas.openxmlformats.org/officeDocument/2006/math">
                      <m:f>
                        <m:fPr>
                          <m:ctrlPr>
                            <a:rPr lang="nl-BE" sz="2800" i="1" smtClean="0">
                              <a:solidFill>
                                <a:schemeClr val="accent3"/>
                              </a:solidFill>
                              <a:latin typeface="Cambria Math" panose="02040503050406030204" pitchFamily="18" charset="0"/>
                            </a:rPr>
                          </m:ctrlPr>
                        </m:fPr>
                        <m:num>
                          <m:r>
                            <a:rPr lang="nl-BE" sz="2800" b="0" i="1" smtClean="0">
                              <a:solidFill>
                                <a:schemeClr val="accent3"/>
                              </a:solidFill>
                              <a:latin typeface="Cambria Math" panose="02040503050406030204" pitchFamily="18" charset="0"/>
                            </a:rPr>
                            <m:t>8</m:t>
                          </m:r>
                        </m:num>
                        <m:den>
                          <m:r>
                            <a:rPr lang="nl-BE" sz="2800" b="0" i="1" smtClean="0">
                              <a:solidFill>
                                <a:schemeClr val="accent3"/>
                              </a:solidFill>
                              <a:latin typeface="Cambria Math" panose="02040503050406030204" pitchFamily="18" charset="0"/>
                            </a:rPr>
                            <m:t>2</m:t>
                          </m:r>
                        </m:den>
                      </m:f>
                      <m:r>
                        <a:rPr kumimoji="0" lang="nl-BE" sz="2800" b="0" i="1" u="none" strike="noStrike" kern="1200" cap="none" spc="0" normalizeH="0" baseline="0" noProof="0" smtClean="0">
                          <a:ln>
                            <a:noFill/>
                          </a:ln>
                          <a:solidFill>
                            <a:schemeClr val="tx1"/>
                          </a:solidFill>
                          <a:effectLst/>
                          <a:uLnTx/>
                          <a:uFillTx/>
                          <a:latin typeface="Cambria Math" panose="02040503050406030204" pitchFamily="18" charset="0"/>
                        </a:rPr>
                        <m:t>=</m:t>
                      </m:r>
                    </m:oMath>
                  </m:oMathPara>
                </a14:m>
                <a:endParaRPr lang="nl-BE" sz="3200" dirty="0"/>
              </a:p>
            </p:txBody>
          </p:sp>
        </mc:Choice>
        <mc:Fallback xmlns="">
          <p:sp>
            <p:nvSpPr>
              <p:cNvPr id="7" name="Tekstvak 6">
                <a:extLst>
                  <a:ext uri="{FF2B5EF4-FFF2-40B4-BE49-F238E27FC236}">
                    <a16:creationId xmlns:a16="http://schemas.microsoft.com/office/drawing/2014/main" id="{3D600441-08F1-6C68-384F-227785ADA878}"/>
                  </a:ext>
                </a:extLst>
              </p:cNvPr>
              <p:cNvSpPr txBox="1">
                <a:spLocks noRot="1" noChangeAspect="1" noMove="1" noResize="1" noEditPoints="1" noAdjustHandles="1" noChangeArrowheads="1" noChangeShapeType="1" noTextEdit="1"/>
              </p:cNvSpPr>
              <p:nvPr/>
            </p:nvSpPr>
            <p:spPr>
              <a:xfrm>
                <a:off x="2935476" y="3512353"/>
                <a:ext cx="920353" cy="897425"/>
              </a:xfrm>
              <a:prstGeom prst="rect">
                <a:avLst/>
              </a:prstGeom>
              <a:blipFill>
                <a:blip r:embed="rId16"/>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3" name="Tekstvak 22">
                <a:extLst>
                  <a:ext uri="{FF2B5EF4-FFF2-40B4-BE49-F238E27FC236}">
                    <a16:creationId xmlns:a16="http://schemas.microsoft.com/office/drawing/2014/main" id="{C19CF126-065B-487B-E882-F4C60CCD2E63}"/>
                  </a:ext>
                </a:extLst>
              </p:cNvPr>
              <p:cNvSpPr txBox="1"/>
              <p:nvPr/>
            </p:nvSpPr>
            <p:spPr>
              <a:xfrm>
                <a:off x="2957022" y="4616370"/>
                <a:ext cx="1157778" cy="901785"/>
              </a:xfrm>
              <a:prstGeom prst="rect">
                <a:avLst/>
              </a:prstGeom>
              <a:noFill/>
            </p:spPr>
            <p:txBody>
              <a:bodyPr wrap="square" rtlCol="0">
                <a:spAutoFit/>
              </a:bodyPr>
              <a:lstStyle/>
              <a:p>
                <a:pPr lvl="0">
                  <a:defRPr/>
                </a:pPr>
                <a14:m>
                  <m:oMathPara xmlns:m="http://schemas.openxmlformats.org/officeDocument/2006/math">
                    <m:oMathParaPr>
                      <m:jc m:val="centerGroup"/>
                    </m:oMathParaPr>
                    <m:oMath xmlns:m="http://schemas.openxmlformats.org/officeDocument/2006/math">
                      <m:f>
                        <m:fPr>
                          <m:ctrlPr>
                            <a:rPr lang="nl-BE" sz="2800" i="1" smtClean="0">
                              <a:solidFill>
                                <a:schemeClr val="accent3"/>
                              </a:solidFill>
                              <a:latin typeface="Cambria Math" panose="02040503050406030204" pitchFamily="18" charset="0"/>
                            </a:rPr>
                          </m:ctrlPr>
                        </m:fPr>
                        <m:num>
                          <m:r>
                            <a:rPr lang="nl-BE" sz="2800" b="0" i="1" smtClean="0">
                              <a:solidFill>
                                <a:schemeClr val="accent3"/>
                              </a:solidFill>
                              <a:latin typeface="Cambria Math" panose="02040503050406030204" pitchFamily="18" charset="0"/>
                            </a:rPr>
                            <m:t>9</m:t>
                          </m:r>
                        </m:num>
                        <m:den>
                          <m:r>
                            <a:rPr lang="nl-BE" sz="2800" b="0" i="1" smtClean="0">
                              <a:solidFill>
                                <a:schemeClr val="accent3"/>
                              </a:solidFill>
                              <a:latin typeface="Cambria Math" panose="02040503050406030204" pitchFamily="18" charset="0"/>
                            </a:rPr>
                            <m:t>3</m:t>
                          </m:r>
                        </m:den>
                      </m:f>
                      <m:r>
                        <a:rPr kumimoji="0" lang="nl-BE" sz="2800" b="0" i="1" u="none" strike="noStrike" kern="1200" cap="none" spc="0" normalizeH="0" baseline="0" noProof="0" smtClean="0">
                          <a:ln>
                            <a:noFill/>
                          </a:ln>
                          <a:solidFill>
                            <a:schemeClr val="tx1"/>
                          </a:solidFill>
                          <a:effectLst/>
                          <a:uLnTx/>
                          <a:uFillTx/>
                          <a:latin typeface="Cambria Math" panose="02040503050406030204" pitchFamily="18" charset="0"/>
                        </a:rPr>
                        <m:t>=</m:t>
                      </m:r>
                    </m:oMath>
                  </m:oMathPara>
                </a14:m>
                <a:endParaRPr lang="nl-BE" sz="3200" dirty="0"/>
              </a:p>
            </p:txBody>
          </p:sp>
        </mc:Choice>
        <mc:Fallback xmlns="">
          <p:sp>
            <p:nvSpPr>
              <p:cNvPr id="23" name="Tekstvak 22">
                <a:extLst>
                  <a:ext uri="{FF2B5EF4-FFF2-40B4-BE49-F238E27FC236}">
                    <a16:creationId xmlns:a16="http://schemas.microsoft.com/office/drawing/2014/main" id="{C19CF126-065B-487B-E882-F4C60CCD2E63}"/>
                  </a:ext>
                </a:extLst>
              </p:cNvPr>
              <p:cNvSpPr txBox="1">
                <a:spLocks noRot="1" noChangeAspect="1" noMove="1" noResize="1" noEditPoints="1" noAdjustHandles="1" noChangeArrowheads="1" noChangeShapeType="1" noTextEdit="1"/>
              </p:cNvSpPr>
              <p:nvPr/>
            </p:nvSpPr>
            <p:spPr>
              <a:xfrm>
                <a:off x="2957022" y="4616370"/>
                <a:ext cx="1157778" cy="901785"/>
              </a:xfrm>
              <a:prstGeom prst="rect">
                <a:avLst/>
              </a:prstGeom>
              <a:blipFill>
                <a:blip r:embed="rId17"/>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25" name="Tekstvak 24">
                <a:extLst>
                  <a:ext uri="{FF2B5EF4-FFF2-40B4-BE49-F238E27FC236}">
                    <a16:creationId xmlns:a16="http://schemas.microsoft.com/office/drawing/2014/main" id="{3DE54B13-54FA-BE04-E229-732B16BC53E7}"/>
                  </a:ext>
                </a:extLst>
              </p:cNvPr>
              <p:cNvSpPr txBox="1"/>
              <p:nvPr/>
            </p:nvSpPr>
            <p:spPr>
              <a:xfrm>
                <a:off x="8603842" y="3658558"/>
                <a:ext cx="1030852" cy="901785"/>
              </a:xfrm>
              <a:prstGeom prst="rect">
                <a:avLst/>
              </a:prstGeom>
              <a:noFill/>
            </p:spPr>
            <p:txBody>
              <a:bodyPr wrap="square" rtlCol="0">
                <a:spAutoFit/>
              </a:bodyPr>
              <a:lstStyle/>
              <a:p>
                <a:pPr lvl="0">
                  <a:defRPr/>
                </a:pPr>
                <a14:m>
                  <m:oMathPara xmlns:m="http://schemas.openxmlformats.org/officeDocument/2006/math">
                    <m:oMathParaPr>
                      <m:jc m:val="centerGroup"/>
                    </m:oMathParaPr>
                    <m:oMath xmlns:m="http://schemas.openxmlformats.org/officeDocument/2006/math">
                      <m:f>
                        <m:fPr>
                          <m:ctrlPr>
                            <a:rPr lang="nl-BE" sz="2800" i="1" smtClean="0">
                              <a:solidFill>
                                <a:schemeClr val="accent3"/>
                              </a:solidFill>
                              <a:latin typeface="Cambria Math" panose="02040503050406030204" pitchFamily="18" charset="0"/>
                            </a:rPr>
                          </m:ctrlPr>
                        </m:fPr>
                        <m:num>
                          <m:r>
                            <a:rPr lang="nl-BE" sz="2800" b="0" i="1" smtClean="0">
                              <a:solidFill>
                                <a:schemeClr val="accent3"/>
                              </a:solidFill>
                              <a:latin typeface="Cambria Math" panose="02040503050406030204" pitchFamily="18" charset="0"/>
                            </a:rPr>
                            <m:t>10</m:t>
                          </m:r>
                        </m:num>
                        <m:den>
                          <m:r>
                            <a:rPr lang="nl-BE" sz="2800" b="0" i="1" smtClean="0">
                              <a:solidFill>
                                <a:schemeClr val="accent3"/>
                              </a:solidFill>
                              <a:latin typeface="Cambria Math" panose="02040503050406030204" pitchFamily="18" charset="0"/>
                            </a:rPr>
                            <m:t>5</m:t>
                          </m:r>
                        </m:den>
                      </m:f>
                      <m:r>
                        <a:rPr kumimoji="0" lang="nl-BE" sz="2800" b="0" i="1" u="none" strike="noStrike" kern="1200" cap="none" spc="0" normalizeH="0" baseline="0" noProof="0" smtClean="0">
                          <a:ln>
                            <a:noFill/>
                          </a:ln>
                          <a:solidFill>
                            <a:schemeClr val="tx1"/>
                          </a:solidFill>
                          <a:effectLst/>
                          <a:uLnTx/>
                          <a:uFillTx/>
                          <a:latin typeface="Cambria Math" panose="02040503050406030204" pitchFamily="18" charset="0"/>
                        </a:rPr>
                        <m:t>=</m:t>
                      </m:r>
                    </m:oMath>
                  </m:oMathPara>
                </a14:m>
                <a:endParaRPr lang="nl-BE" sz="3200" dirty="0"/>
              </a:p>
            </p:txBody>
          </p:sp>
        </mc:Choice>
        <mc:Fallback xmlns="">
          <p:sp>
            <p:nvSpPr>
              <p:cNvPr id="25" name="Tekstvak 24">
                <a:extLst>
                  <a:ext uri="{FF2B5EF4-FFF2-40B4-BE49-F238E27FC236}">
                    <a16:creationId xmlns:a16="http://schemas.microsoft.com/office/drawing/2014/main" id="{3DE54B13-54FA-BE04-E229-732B16BC53E7}"/>
                  </a:ext>
                </a:extLst>
              </p:cNvPr>
              <p:cNvSpPr txBox="1">
                <a:spLocks noRot="1" noChangeAspect="1" noMove="1" noResize="1" noEditPoints="1" noAdjustHandles="1" noChangeArrowheads="1" noChangeShapeType="1" noTextEdit="1"/>
              </p:cNvSpPr>
              <p:nvPr/>
            </p:nvSpPr>
            <p:spPr>
              <a:xfrm>
                <a:off x="8603842" y="3658558"/>
                <a:ext cx="1030852" cy="901785"/>
              </a:xfrm>
              <a:prstGeom prst="rect">
                <a:avLst/>
              </a:prstGeom>
              <a:blipFill>
                <a:blip r:embed="rId18"/>
                <a:stretch>
                  <a:fillRect/>
                </a:stretch>
              </a:blipFill>
            </p:spPr>
            <p:txBody>
              <a:bodyPr/>
              <a:lstStyle/>
              <a:p>
                <a:r>
                  <a:rPr lang="nl-BE">
                    <a:noFill/>
                  </a:rPr>
                  <a:t> </a:t>
                </a:r>
              </a:p>
            </p:txBody>
          </p:sp>
        </mc:Fallback>
      </mc:AlternateContent>
      <mc:AlternateContent xmlns:mc="http://schemas.openxmlformats.org/markup-compatibility/2006" xmlns:a14="http://schemas.microsoft.com/office/drawing/2010/main">
        <mc:Choice Requires="a14">
          <p:sp>
            <p:nvSpPr>
              <p:cNvPr id="36" name="Tekstvak 35">
                <a:extLst>
                  <a:ext uri="{FF2B5EF4-FFF2-40B4-BE49-F238E27FC236}">
                    <a16:creationId xmlns:a16="http://schemas.microsoft.com/office/drawing/2014/main" id="{B05EC456-6D29-5213-DA42-9C2A37783446}"/>
                  </a:ext>
                </a:extLst>
              </p:cNvPr>
              <p:cNvSpPr txBox="1"/>
              <p:nvPr/>
            </p:nvSpPr>
            <p:spPr>
              <a:xfrm>
                <a:off x="8526790" y="4660215"/>
                <a:ext cx="1030852" cy="901785"/>
              </a:xfrm>
              <a:prstGeom prst="rect">
                <a:avLst/>
              </a:prstGeom>
              <a:noFill/>
            </p:spPr>
            <p:txBody>
              <a:bodyPr wrap="square" rtlCol="0">
                <a:spAutoFit/>
              </a:bodyPr>
              <a:lstStyle/>
              <a:p>
                <a:pPr lvl="0">
                  <a:defRPr/>
                </a:pPr>
                <a14:m>
                  <m:oMathPara xmlns:m="http://schemas.openxmlformats.org/officeDocument/2006/math">
                    <m:oMathParaPr>
                      <m:jc m:val="centerGroup"/>
                    </m:oMathParaPr>
                    <m:oMath xmlns:m="http://schemas.openxmlformats.org/officeDocument/2006/math">
                      <m:f>
                        <m:fPr>
                          <m:ctrlPr>
                            <a:rPr lang="nl-BE" sz="2800" i="1" smtClean="0">
                              <a:solidFill>
                                <a:schemeClr val="accent3"/>
                              </a:solidFill>
                              <a:latin typeface="Cambria Math" panose="02040503050406030204" pitchFamily="18" charset="0"/>
                            </a:rPr>
                          </m:ctrlPr>
                        </m:fPr>
                        <m:num>
                          <m:r>
                            <a:rPr lang="nl-BE" sz="2800" b="0" i="1" smtClean="0">
                              <a:solidFill>
                                <a:schemeClr val="accent3"/>
                              </a:solidFill>
                              <a:latin typeface="Cambria Math" panose="02040503050406030204" pitchFamily="18" charset="0"/>
                            </a:rPr>
                            <m:t>12</m:t>
                          </m:r>
                        </m:num>
                        <m:den>
                          <m:r>
                            <a:rPr lang="nl-BE" sz="2800" b="0" i="1" smtClean="0">
                              <a:solidFill>
                                <a:schemeClr val="accent3"/>
                              </a:solidFill>
                              <a:latin typeface="Cambria Math" panose="02040503050406030204" pitchFamily="18" charset="0"/>
                            </a:rPr>
                            <m:t>4</m:t>
                          </m:r>
                        </m:den>
                      </m:f>
                      <m:r>
                        <a:rPr kumimoji="0" lang="nl-BE" sz="2800" b="0" i="1" u="none" strike="noStrike" kern="1200" cap="none" spc="0" normalizeH="0" baseline="0" noProof="0" smtClean="0">
                          <a:ln>
                            <a:noFill/>
                          </a:ln>
                          <a:solidFill>
                            <a:schemeClr val="tx1"/>
                          </a:solidFill>
                          <a:effectLst/>
                          <a:uLnTx/>
                          <a:uFillTx/>
                          <a:latin typeface="Cambria Math" panose="02040503050406030204" pitchFamily="18" charset="0"/>
                        </a:rPr>
                        <m:t>=</m:t>
                      </m:r>
                    </m:oMath>
                  </m:oMathPara>
                </a14:m>
                <a:endParaRPr lang="nl-BE" sz="3200" dirty="0"/>
              </a:p>
            </p:txBody>
          </p:sp>
        </mc:Choice>
        <mc:Fallback xmlns="">
          <p:sp>
            <p:nvSpPr>
              <p:cNvPr id="36" name="Tekstvak 35">
                <a:extLst>
                  <a:ext uri="{FF2B5EF4-FFF2-40B4-BE49-F238E27FC236}">
                    <a16:creationId xmlns:a16="http://schemas.microsoft.com/office/drawing/2014/main" id="{B05EC456-6D29-5213-DA42-9C2A37783446}"/>
                  </a:ext>
                </a:extLst>
              </p:cNvPr>
              <p:cNvSpPr txBox="1">
                <a:spLocks noRot="1" noChangeAspect="1" noMove="1" noResize="1" noEditPoints="1" noAdjustHandles="1" noChangeArrowheads="1" noChangeShapeType="1" noTextEdit="1"/>
              </p:cNvSpPr>
              <p:nvPr/>
            </p:nvSpPr>
            <p:spPr>
              <a:xfrm>
                <a:off x="8526790" y="4660215"/>
                <a:ext cx="1030852" cy="901785"/>
              </a:xfrm>
              <a:prstGeom prst="rect">
                <a:avLst/>
              </a:prstGeom>
              <a:blipFill>
                <a:blip r:embed="rId19"/>
                <a:stretch>
                  <a:fillRect/>
                </a:stretch>
              </a:blipFill>
            </p:spPr>
            <p:txBody>
              <a:bodyPr/>
              <a:lstStyle/>
              <a:p>
                <a:r>
                  <a:rPr lang="nl-BE">
                    <a:noFill/>
                  </a:rPr>
                  <a:t> </a:t>
                </a:r>
              </a:p>
            </p:txBody>
          </p:sp>
        </mc:Fallback>
      </mc:AlternateContent>
      <p:sp>
        <p:nvSpPr>
          <p:cNvPr id="38" name="Tekstvak 37">
            <a:extLst>
              <a:ext uri="{FF2B5EF4-FFF2-40B4-BE49-F238E27FC236}">
                <a16:creationId xmlns:a16="http://schemas.microsoft.com/office/drawing/2014/main" id="{E11CA8C4-D05D-0679-BF6F-B4F0777298E1}"/>
              </a:ext>
            </a:extLst>
          </p:cNvPr>
          <p:cNvSpPr txBox="1"/>
          <p:nvPr/>
        </p:nvSpPr>
        <p:spPr>
          <a:xfrm>
            <a:off x="5623975" y="1268322"/>
            <a:ext cx="5867832" cy="156966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defRPr/>
            </a:pPr>
            <a:r>
              <a:rPr lang="nl-BE" sz="2400" dirty="0">
                <a:solidFill>
                  <a:schemeClr val="tx2"/>
                </a:solidFill>
              </a:rPr>
              <a:t>Als het kan, vereenvoudigen we een breuk. </a:t>
            </a:r>
          </a:p>
          <a:p>
            <a:pPr>
              <a:defRPr/>
            </a:pPr>
            <a:r>
              <a:rPr lang="nl-BE" sz="2400" dirty="0">
                <a:solidFill>
                  <a:srgbClr val="FFC000"/>
                </a:solidFill>
              </a:rPr>
              <a:t>Vermenigvuldig</a:t>
            </a:r>
            <a:r>
              <a:rPr lang="nl-BE" sz="2400" dirty="0">
                <a:solidFill>
                  <a:schemeClr val="tx2"/>
                </a:solidFill>
              </a:rPr>
              <a:t> </a:t>
            </a:r>
            <a:r>
              <a:rPr lang="nl-BE" sz="2400" dirty="0">
                <a:solidFill>
                  <a:schemeClr val="accent1"/>
                </a:solidFill>
              </a:rPr>
              <a:t>het deeltal </a:t>
            </a:r>
            <a:r>
              <a:rPr lang="nl-BE" sz="2400" dirty="0">
                <a:solidFill>
                  <a:srgbClr val="FFC000"/>
                </a:solidFill>
              </a:rPr>
              <a:t>met</a:t>
            </a:r>
            <a:r>
              <a:rPr lang="nl-BE" sz="2400" dirty="0">
                <a:solidFill>
                  <a:schemeClr val="tx2"/>
                </a:solidFill>
              </a:rPr>
              <a:t> </a:t>
            </a:r>
            <a:r>
              <a:rPr lang="nl-BE" sz="2400" dirty="0">
                <a:solidFill>
                  <a:schemeClr val="accent2"/>
                </a:solidFill>
              </a:rPr>
              <a:t>het omgekeerde van de deler. </a:t>
            </a:r>
          </a:p>
          <a:p>
            <a:pPr>
              <a:defRPr/>
            </a:pPr>
            <a:r>
              <a:rPr lang="nl-BE" sz="2400" dirty="0">
                <a:solidFill>
                  <a:schemeClr val="tx2"/>
                </a:solidFill>
              </a:rPr>
              <a:t>We vereenvoudigen het quotiënt als het kan.</a:t>
            </a:r>
          </a:p>
        </p:txBody>
      </p:sp>
      <p:sp>
        <p:nvSpPr>
          <p:cNvPr id="12" name="Rechthoek 11">
            <a:extLst>
              <a:ext uri="{FF2B5EF4-FFF2-40B4-BE49-F238E27FC236}">
                <a16:creationId xmlns:a16="http://schemas.microsoft.com/office/drawing/2014/main" id="{4D0A71E0-FF02-2E12-2840-E0BC9A777F63}"/>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314214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24" grpId="0" animBg="1"/>
      <p:bldP spid="26" grpId="0" animBg="1"/>
      <p:bldP spid="28" grpId="0" animBg="1"/>
      <p:bldP spid="30" grpId="0"/>
      <p:bldP spid="31" grpId="0" animBg="1"/>
      <p:bldP spid="32" grpId="0" animBg="1"/>
      <p:bldP spid="33" grpId="0"/>
      <p:bldP spid="34" grpId="0" animBg="1"/>
      <p:bldP spid="35" grpId="0" animBg="1"/>
      <p:bldP spid="2" grpId="0"/>
      <p:bldP spid="3" grpId="0"/>
      <p:bldP spid="4" grpId="0" animBg="1"/>
      <p:bldP spid="27" grpId="0" animBg="1"/>
      <p:bldP spid="7" grpId="0"/>
      <p:bldP spid="23" grpId="0"/>
      <p:bldP spid="25" grpId="0"/>
      <p:bldP spid="36" grpId="0"/>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57608-AFE5-155B-5224-E438CE752E0D}"/>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7E3AA092-BF82-010E-F894-F5128436CE9D}"/>
              </a:ext>
            </a:extLst>
          </p:cNvPr>
          <p:cNvSpPr>
            <a:spLocks noGrp="1"/>
          </p:cNvSpPr>
          <p:nvPr>
            <p:ph type="title"/>
          </p:nvPr>
        </p:nvSpPr>
        <p:spPr>
          <a:xfrm>
            <a:off x="658813" y="612000"/>
            <a:ext cx="7650299" cy="684000"/>
          </a:xfrm>
        </p:spPr>
        <p:txBody>
          <a:bodyPr/>
          <a:lstStyle/>
          <a:p>
            <a:r>
              <a:rPr lang="nl-BE" dirty="0"/>
              <a:t>3. En nu alleen</a:t>
            </a:r>
          </a:p>
        </p:txBody>
      </p:sp>
      <p:sp>
        <p:nvSpPr>
          <p:cNvPr id="12" name="Rechthoek 11">
            <a:extLst>
              <a:ext uri="{FF2B5EF4-FFF2-40B4-BE49-F238E27FC236}">
                <a16:creationId xmlns:a16="http://schemas.microsoft.com/office/drawing/2014/main" id="{F33AC468-6AA4-4538-CC68-6D7047C8BAEB}"/>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err="1">
              <a:ln>
                <a:noFill/>
              </a:ln>
              <a:solidFill>
                <a:srgbClr val="1F416B"/>
              </a:solidFill>
              <a:effectLst/>
              <a:uLnTx/>
              <a:uFillTx/>
              <a:latin typeface="Calibri"/>
              <a:ea typeface="+mn-ea"/>
              <a:cs typeface="+mn-cs"/>
            </a:endParaRPr>
          </a:p>
        </p:txBody>
      </p:sp>
      <p:pic>
        <p:nvPicPr>
          <p:cNvPr id="22" name="Afbeelding 21">
            <a:extLst>
              <a:ext uri="{FF2B5EF4-FFF2-40B4-BE49-F238E27FC236}">
                <a16:creationId xmlns:a16="http://schemas.microsoft.com/office/drawing/2014/main" id="{9E7C1E6E-0560-358F-D8A6-E534D284EC2A}"/>
              </a:ext>
            </a:extLst>
          </p:cNvPr>
          <p:cNvPicPr>
            <a:picLocks noChangeAspect="1"/>
          </p:cNvPicPr>
          <p:nvPr/>
        </p:nvPicPr>
        <p:blipFill>
          <a:blip r:embed="rId2"/>
          <a:stretch>
            <a:fillRect/>
          </a:stretch>
        </p:blipFill>
        <p:spPr>
          <a:xfrm>
            <a:off x="847725" y="1266825"/>
            <a:ext cx="10496550" cy="4324350"/>
          </a:xfrm>
          <a:prstGeom prst="rect">
            <a:avLst/>
          </a:prstGeom>
        </p:spPr>
      </p:pic>
      <p:pic>
        <p:nvPicPr>
          <p:cNvPr id="37" name="Afbeelding 36">
            <a:extLst>
              <a:ext uri="{FF2B5EF4-FFF2-40B4-BE49-F238E27FC236}">
                <a16:creationId xmlns:a16="http://schemas.microsoft.com/office/drawing/2014/main" id="{26B40A12-DEB0-BE3A-4C0F-7ADEBE65C44C}"/>
              </a:ext>
            </a:extLst>
          </p:cNvPr>
          <p:cNvPicPr>
            <a:picLocks noChangeAspect="1"/>
          </p:cNvPicPr>
          <p:nvPr/>
        </p:nvPicPr>
        <p:blipFill>
          <a:blip r:embed="rId3"/>
          <a:stretch>
            <a:fillRect/>
          </a:stretch>
        </p:blipFill>
        <p:spPr>
          <a:xfrm>
            <a:off x="2407754" y="2648250"/>
            <a:ext cx="7734300" cy="1590675"/>
          </a:xfrm>
          <a:prstGeom prst="rect">
            <a:avLst/>
          </a:prstGeom>
        </p:spPr>
      </p:pic>
      <p:pic>
        <p:nvPicPr>
          <p:cNvPr id="40" name="Afbeelding 39">
            <a:extLst>
              <a:ext uri="{FF2B5EF4-FFF2-40B4-BE49-F238E27FC236}">
                <a16:creationId xmlns:a16="http://schemas.microsoft.com/office/drawing/2014/main" id="{4645C2CD-D083-51BC-1F10-5BAFBD49E3DE}"/>
              </a:ext>
            </a:extLst>
          </p:cNvPr>
          <p:cNvPicPr>
            <a:picLocks noChangeAspect="1"/>
          </p:cNvPicPr>
          <p:nvPr/>
        </p:nvPicPr>
        <p:blipFill>
          <a:blip r:embed="rId4"/>
          <a:stretch>
            <a:fillRect/>
          </a:stretch>
        </p:blipFill>
        <p:spPr>
          <a:xfrm>
            <a:off x="1835804" y="4336370"/>
            <a:ext cx="5976352" cy="557380"/>
          </a:xfrm>
          <a:prstGeom prst="rect">
            <a:avLst/>
          </a:prstGeom>
        </p:spPr>
      </p:pic>
      <p:pic>
        <p:nvPicPr>
          <p:cNvPr id="42" name="Afbeelding 41">
            <a:extLst>
              <a:ext uri="{FF2B5EF4-FFF2-40B4-BE49-F238E27FC236}">
                <a16:creationId xmlns:a16="http://schemas.microsoft.com/office/drawing/2014/main" id="{0F14E053-69AB-B650-7BDF-21187881F174}"/>
              </a:ext>
            </a:extLst>
          </p:cNvPr>
          <p:cNvPicPr>
            <a:picLocks noChangeAspect="1"/>
          </p:cNvPicPr>
          <p:nvPr/>
        </p:nvPicPr>
        <p:blipFill>
          <a:blip r:embed="rId5"/>
          <a:stretch>
            <a:fillRect/>
          </a:stretch>
        </p:blipFill>
        <p:spPr>
          <a:xfrm>
            <a:off x="5131904" y="5020541"/>
            <a:ext cx="1143000" cy="447675"/>
          </a:xfrm>
          <a:prstGeom prst="rect">
            <a:avLst/>
          </a:prstGeom>
        </p:spPr>
      </p:pic>
    </p:spTree>
    <p:extLst>
      <p:ext uri="{BB962C8B-B14F-4D97-AF65-F5344CB8AC3E}">
        <p14:creationId xmlns:p14="http://schemas.microsoft.com/office/powerpoint/2010/main" val="132384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08128-56AD-7523-5F3C-4893E354EDFD}"/>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5EDC1604-1AD1-0103-CD9E-8E94A22E55E7}"/>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err="1">
              <a:ln>
                <a:noFill/>
              </a:ln>
              <a:solidFill>
                <a:srgbClr val="1F416B"/>
              </a:solidFill>
              <a:effectLst/>
              <a:uLnTx/>
              <a:uFillTx/>
              <a:latin typeface="Calibri"/>
              <a:ea typeface="+mn-ea"/>
              <a:cs typeface="+mn-cs"/>
            </a:endParaRPr>
          </a:p>
        </p:txBody>
      </p:sp>
      <p:pic>
        <p:nvPicPr>
          <p:cNvPr id="5" name="Afbeelding 4">
            <a:extLst>
              <a:ext uri="{FF2B5EF4-FFF2-40B4-BE49-F238E27FC236}">
                <a16:creationId xmlns:a16="http://schemas.microsoft.com/office/drawing/2014/main" id="{CF2AAA60-2B6C-C19F-6B69-4FEFB5FC41F1}"/>
              </a:ext>
            </a:extLst>
          </p:cNvPr>
          <p:cNvPicPr>
            <a:picLocks noChangeAspect="1"/>
          </p:cNvPicPr>
          <p:nvPr/>
        </p:nvPicPr>
        <p:blipFill>
          <a:blip r:embed="rId2"/>
          <a:stretch>
            <a:fillRect/>
          </a:stretch>
        </p:blipFill>
        <p:spPr>
          <a:xfrm>
            <a:off x="714375" y="1104900"/>
            <a:ext cx="10763250" cy="4648200"/>
          </a:xfrm>
          <a:prstGeom prst="rect">
            <a:avLst/>
          </a:prstGeom>
        </p:spPr>
      </p:pic>
      <p:pic>
        <p:nvPicPr>
          <p:cNvPr id="7" name="Afbeelding 6">
            <a:extLst>
              <a:ext uri="{FF2B5EF4-FFF2-40B4-BE49-F238E27FC236}">
                <a16:creationId xmlns:a16="http://schemas.microsoft.com/office/drawing/2014/main" id="{B4DE736D-83A1-6330-1B11-BB3889952512}"/>
              </a:ext>
            </a:extLst>
          </p:cNvPr>
          <p:cNvPicPr>
            <a:picLocks noChangeAspect="1"/>
          </p:cNvPicPr>
          <p:nvPr/>
        </p:nvPicPr>
        <p:blipFill>
          <a:blip r:embed="rId3"/>
          <a:stretch>
            <a:fillRect/>
          </a:stretch>
        </p:blipFill>
        <p:spPr>
          <a:xfrm>
            <a:off x="1715120" y="2524125"/>
            <a:ext cx="5362575" cy="1809750"/>
          </a:xfrm>
          <a:prstGeom prst="rect">
            <a:avLst/>
          </a:prstGeom>
        </p:spPr>
      </p:pic>
      <p:pic>
        <p:nvPicPr>
          <p:cNvPr id="10" name="Afbeelding 9">
            <a:extLst>
              <a:ext uri="{FF2B5EF4-FFF2-40B4-BE49-F238E27FC236}">
                <a16:creationId xmlns:a16="http://schemas.microsoft.com/office/drawing/2014/main" id="{8A896F77-D082-E29A-9FD9-960BEDD51210}"/>
              </a:ext>
            </a:extLst>
          </p:cNvPr>
          <p:cNvPicPr>
            <a:picLocks noChangeAspect="1"/>
          </p:cNvPicPr>
          <p:nvPr/>
        </p:nvPicPr>
        <p:blipFill>
          <a:blip r:embed="rId4"/>
          <a:stretch>
            <a:fillRect/>
          </a:stretch>
        </p:blipFill>
        <p:spPr>
          <a:xfrm>
            <a:off x="1715120" y="4665539"/>
            <a:ext cx="5778673" cy="566735"/>
          </a:xfrm>
          <a:prstGeom prst="rect">
            <a:avLst/>
          </a:prstGeom>
        </p:spPr>
      </p:pic>
      <p:pic>
        <p:nvPicPr>
          <p:cNvPr id="13" name="Afbeelding 12">
            <a:extLst>
              <a:ext uri="{FF2B5EF4-FFF2-40B4-BE49-F238E27FC236}">
                <a16:creationId xmlns:a16="http://schemas.microsoft.com/office/drawing/2014/main" id="{3B144BFE-16BE-B2DF-B03F-54F0EB5C0EC3}"/>
              </a:ext>
            </a:extLst>
          </p:cNvPr>
          <p:cNvPicPr>
            <a:picLocks noChangeAspect="1"/>
          </p:cNvPicPr>
          <p:nvPr/>
        </p:nvPicPr>
        <p:blipFill>
          <a:blip r:embed="rId5"/>
          <a:stretch>
            <a:fillRect/>
          </a:stretch>
        </p:blipFill>
        <p:spPr>
          <a:xfrm>
            <a:off x="4994206" y="5176321"/>
            <a:ext cx="1209675" cy="457200"/>
          </a:xfrm>
          <a:prstGeom prst="rect">
            <a:avLst/>
          </a:prstGeom>
        </p:spPr>
      </p:pic>
      <p:sp>
        <p:nvSpPr>
          <p:cNvPr id="2" name="Titel 7">
            <a:extLst>
              <a:ext uri="{FF2B5EF4-FFF2-40B4-BE49-F238E27FC236}">
                <a16:creationId xmlns:a16="http://schemas.microsoft.com/office/drawing/2014/main" id="{87E80789-9F46-8A65-A5CE-04C9F13FB99D}"/>
              </a:ext>
            </a:extLst>
          </p:cNvPr>
          <p:cNvSpPr txBox="1">
            <a:spLocks/>
          </p:cNvSpPr>
          <p:nvPr/>
        </p:nvSpPr>
        <p:spPr>
          <a:xfrm>
            <a:off x="779306" y="653879"/>
            <a:ext cx="7650299" cy="684000"/>
          </a:xfrm>
          <a:prstGeom prst="rect">
            <a:avLst/>
          </a:prstGeom>
        </p:spPr>
        <p:txBody>
          <a:bodyPr vert="horz" lIns="0" tIns="0" rIns="0" bIns="0" rtlCol="0" anchor="t" anchorCtr="0">
            <a:noAutofit/>
          </a:bodyPr>
          <a:lst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a:lstStyle>
          <a:p>
            <a:r>
              <a:rPr lang="nl-BE" dirty="0"/>
              <a:t>3. En nu alleen</a:t>
            </a:r>
          </a:p>
        </p:txBody>
      </p:sp>
    </p:spTree>
    <p:extLst>
      <p:ext uri="{BB962C8B-B14F-4D97-AF65-F5344CB8AC3E}">
        <p14:creationId xmlns:p14="http://schemas.microsoft.com/office/powerpoint/2010/main" val="2115668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7F005-3AE6-D48A-6764-3136DD7FB411}"/>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8F0A7290-AAD3-82B1-4C7F-889EF5F1DA07}"/>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err="1">
              <a:ln>
                <a:noFill/>
              </a:ln>
              <a:solidFill>
                <a:srgbClr val="1F416B"/>
              </a:solidFill>
              <a:effectLst/>
              <a:uLnTx/>
              <a:uFillTx/>
              <a:latin typeface="Calibri"/>
              <a:ea typeface="+mn-ea"/>
              <a:cs typeface="+mn-cs"/>
            </a:endParaRPr>
          </a:p>
        </p:txBody>
      </p:sp>
      <p:sp>
        <p:nvSpPr>
          <p:cNvPr id="6" name="Titel 7">
            <a:extLst>
              <a:ext uri="{FF2B5EF4-FFF2-40B4-BE49-F238E27FC236}">
                <a16:creationId xmlns:a16="http://schemas.microsoft.com/office/drawing/2014/main" id="{1414AFD6-11F3-205E-F356-730C8F07EECE}"/>
              </a:ext>
            </a:extLst>
          </p:cNvPr>
          <p:cNvSpPr>
            <a:spLocks noGrp="1"/>
          </p:cNvSpPr>
          <p:nvPr>
            <p:ph type="title"/>
          </p:nvPr>
        </p:nvSpPr>
        <p:spPr>
          <a:xfrm>
            <a:off x="658813" y="612000"/>
            <a:ext cx="7650299" cy="684000"/>
          </a:xfrm>
        </p:spPr>
        <p:txBody>
          <a:bodyPr/>
          <a:lstStyle/>
          <a:p>
            <a:r>
              <a:rPr lang="nl-BE" dirty="0"/>
              <a:t>3. En nu alleen</a:t>
            </a:r>
          </a:p>
        </p:txBody>
      </p:sp>
      <p:pic>
        <p:nvPicPr>
          <p:cNvPr id="9" name="Afbeelding 8">
            <a:extLst>
              <a:ext uri="{FF2B5EF4-FFF2-40B4-BE49-F238E27FC236}">
                <a16:creationId xmlns:a16="http://schemas.microsoft.com/office/drawing/2014/main" id="{A459C181-3278-857D-D676-84DEC38EB758}"/>
              </a:ext>
            </a:extLst>
          </p:cNvPr>
          <p:cNvPicPr>
            <a:picLocks noChangeAspect="1"/>
          </p:cNvPicPr>
          <p:nvPr/>
        </p:nvPicPr>
        <p:blipFill>
          <a:blip r:embed="rId2"/>
          <a:stretch>
            <a:fillRect/>
          </a:stretch>
        </p:blipFill>
        <p:spPr>
          <a:xfrm>
            <a:off x="157440" y="1805424"/>
            <a:ext cx="11877119" cy="3702748"/>
          </a:xfrm>
          <a:prstGeom prst="rect">
            <a:avLst/>
          </a:prstGeom>
        </p:spPr>
      </p:pic>
      <p:pic>
        <p:nvPicPr>
          <p:cNvPr id="11" name="Afbeelding 10">
            <a:extLst>
              <a:ext uri="{FF2B5EF4-FFF2-40B4-BE49-F238E27FC236}">
                <a16:creationId xmlns:a16="http://schemas.microsoft.com/office/drawing/2014/main" id="{A647A7A0-04CD-A48D-7F9A-52627E84E0E2}"/>
              </a:ext>
            </a:extLst>
          </p:cNvPr>
          <p:cNvPicPr>
            <a:picLocks noChangeAspect="1"/>
          </p:cNvPicPr>
          <p:nvPr/>
        </p:nvPicPr>
        <p:blipFill>
          <a:blip r:embed="rId3"/>
          <a:stretch>
            <a:fillRect/>
          </a:stretch>
        </p:blipFill>
        <p:spPr>
          <a:xfrm>
            <a:off x="2238926" y="3236269"/>
            <a:ext cx="1857634" cy="485843"/>
          </a:xfrm>
          <a:prstGeom prst="rect">
            <a:avLst/>
          </a:prstGeom>
        </p:spPr>
      </p:pic>
      <p:pic>
        <p:nvPicPr>
          <p:cNvPr id="14" name="Afbeelding 13">
            <a:extLst>
              <a:ext uri="{FF2B5EF4-FFF2-40B4-BE49-F238E27FC236}">
                <a16:creationId xmlns:a16="http://schemas.microsoft.com/office/drawing/2014/main" id="{C47438CA-B561-FA52-2336-DD77257923DE}"/>
              </a:ext>
            </a:extLst>
          </p:cNvPr>
          <p:cNvPicPr>
            <a:picLocks noChangeAspect="1"/>
          </p:cNvPicPr>
          <p:nvPr/>
        </p:nvPicPr>
        <p:blipFill>
          <a:blip r:embed="rId4"/>
          <a:stretch>
            <a:fillRect/>
          </a:stretch>
        </p:blipFill>
        <p:spPr>
          <a:xfrm>
            <a:off x="2229399" y="3900668"/>
            <a:ext cx="1876687" cy="476316"/>
          </a:xfrm>
          <a:prstGeom prst="rect">
            <a:avLst/>
          </a:prstGeom>
        </p:spPr>
      </p:pic>
      <p:pic>
        <p:nvPicPr>
          <p:cNvPr id="16" name="Afbeelding 15">
            <a:extLst>
              <a:ext uri="{FF2B5EF4-FFF2-40B4-BE49-F238E27FC236}">
                <a16:creationId xmlns:a16="http://schemas.microsoft.com/office/drawing/2014/main" id="{481FCB16-C9AF-8305-2AC1-DDDCA99DB456}"/>
              </a:ext>
            </a:extLst>
          </p:cNvPr>
          <p:cNvPicPr>
            <a:picLocks noChangeAspect="1"/>
          </p:cNvPicPr>
          <p:nvPr/>
        </p:nvPicPr>
        <p:blipFill>
          <a:blip r:embed="rId5"/>
          <a:stretch>
            <a:fillRect/>
          </a:stretch>
        </p:blipFill>
        <p:spPr>
          <a:xfrm>
            <a:off x="2180683" y="4555540"/>
            <a:ext cx="1952898" cy="514422"/>
          </a:xfrm>
          <a:prstGeom prst="rect">
            <a:avLst/>
          </a:prstGeom>
        </p:spPr>
      </p:pic>
      <p:pic>
        <p:nvPicPr>
          <p:cNvPr id="18" name="Afbeelding 17">
            <a:extLst>
              <a:ext uri="{FF2B5EF4-FFF2-40B4-BE49-F238E27FC236}">
                <a16:creationId xmlns:a16="http://schemas.microsoft.com/office/drawing/2014/main" id="{7BA7BFD3-AB1F-AD99-5522-D5E4FA2331C7}"/>
              </a:ext>
            </a:extLst>
          </p:cNvPr>
          <p:cNvPicPr>
            <a:picLocks noChangeAspect="1"/>
          </p:cNvPicPr>
          <p:nvPr/>
        </p:nvPicPr>
        <p:blipFill>
          <a:blip r:embed="rId6"/>
          <a:stretch>
            <a:fillRect/>
          </a:stretch>
        </p:blipFill>
        <p:spPr>
          <a:xfrm>
            <a:off x="5646818" y="3236269"/>
            <a:ext cx="2095792" cy="495369"/>
          </a:xfrm>
          <a:prstGeom prst="rect">
            <a:avLst/>
          </a:prstGeom>
        </p:spPr>
      </p:pic>
      <p:pic>
        <p:nvPicPr>
          <p:cNvPr id="20" name="Afbeelding 19">
            <a:extLst>
              <a:ext uri="{FF2B5EF4-FFF2-40B4-BE49-F238E27FC236}">
                <a16:creationId xmlns:a16="http://schemas.microsoft.com/office/drawing/2014/main" id="{4759F677-01C0-CB1D-F5DB-804D5C6B727A}"/>
              </a:ext>
            </a:extLst>
          </p:cNvPr>
          <p:cNvPicPr>
            <a:picLocks noChangeAspect="1"/>
          </p:cNvPicPr>
          <p:nvPr/>
        </p:nvPicPr>
        <p:blipFill>
          <a:blip r:embed="rId7"/>
          <a:stretch>
            <a:fillRect/>
          </a:stretch>
        </p:blipFill>
        <p:spPr>
          <a:xfrm>
            <a:off x="5646818" y="3876851"/>
            <a:ext cx="2000529" cy="495369"/>
          </a:xfrm>
          <a:prstGeom prst="rect">
            <a:avLst/>
          </a:prstGeom>
        </p:spPr>
      </p:pic>
      <p:pic>
        <p:nvPicPr>
          <p:cNvPr id="22" name="Afbeelding 21">
            <a:extLst>
              <a:ext uri="{FF2B5EF4-FFF2-40B4-BE49-F238E27FC236}">
                <a16:creationId xmlns:a16="http://schemas.microsoft.com/office/drawing/2014/main" id="{5BF5975A-74B5-345F-8214-BF72278084AE}"/>
              </a:ext>
            </a:extLst>
          </p:cNvPr>
          <p:cNvPicPr>
            <a:picLocks noChangeAspect="1"/>
          </p:cNvPicPr>
          <p:nvPr/>
        </p:nvPicPr>
        <p:blipFill>
          <a:blip r:embed="rId8"/>
          <a:stretch>
            <a:fillRect/>
          </a:stretch>
        </p:blipFill>
        <p:spPr>
          <a:xfrm>
            <a:off x="5671297" y="4544654"/>
            <a:ext cx="2048161" cy="504895"/>
          </a:xfrm>
          <a:prstGeom prst="rect">
            <a:avLst/>
          </a:prstGeom>
        </p:spPr>
      </p:pic>
      <p:pic>
        <p:nvPicPr>
          <p:cNvPr id="24" name="Afbeelding 23">
            <a:extLst>
              <a:ext uri="{FF2B5EF4-FFF2-40B4-BE49-F238E27FC236}">
                <a16:creationId xmlns:a16="http://schemas.microsoft.com/office/drawing/2014/main" id="{7E9BC110-44E8-28A1-9062-75FD34FCC6A4}"/>
              </a:ext>
            </a:extLst>
          </p:cNvPr>
          <p:cNvPicPr>
            <a:picLocks noChangeAspect="1"/>
          </p:cNvPicPr>
          <p:nvPr/>
        </p:nvPicPr>
        <p:blipFill>
          <a:blip r:embed="rId9"/>
          <a:stretch>
            <a:fillRect/>
          </a:stretch>
        </p:blipFill>
        <p:spPr>
          <a:xfrm>
            <a:off x="9227394" y="3186078"/>
            <a:ext cx="2248214" cy="485843"/>
          </a:xfrm>
          <a:prstGeom prst="rect">
            <a:avLst/>
          </a:prstGeom>
        </p:spPr>
      </p:pic>
      <p:pic>
        <p:nvPicPr>
          <p:cNvPr id="26" name="Afbeelding 25">
            <a:extLst>
              <a:ext uri="{FF2B5EF4-FFF2-40B4-BE49-F238E27FC236}">
                <a16:creationId xmlns:a16="http://schemas.microsoft.com/office/drawing/2014/main" id="{1FF0F576-E808-2DC4-7DB4-12688BC6CB58}"/>
              </a:ext>
            </a:extLst>
          </p:cNvPr>
          <p:cNvPicPr>
            <a:picLocks noChangeAspect="1"/>
          </p:cNvPicPr>
          <p:nvPr/>
        </p:nvPicPr>
        <p:blipFill>
          <a:blip r:embed="rId10"/>
          <a:stretch>
            <a:fillRect/>
          </a:stretch>
        </p:blipFill>
        <p:spPr>
          <a:xfrm>
            <a:off x="9241683" y="3874658"/>
            <a:ext cx="2219635" cy="485843"/>
          </a:xfrm>
          <a:prstGeom prst="rect">
            <a:avLst/>
          </a:prstGeom>
        </p:spPr>
      </p:pic>
      <p:pic>
        <p:nvPicPr>
          <p:cNvPr id="28" name="Afbeelding 27">
            <a:extLst>
              <a:ext uri="{FF2B5EF4-FFF2-40B4-BE49-F238E27FC236}">
                <a16:creationId xmlns:a16="http://schemas.microsoft.com/office/drawing/2014/main" id="{66D4E7F8-14FA-6CF4-0965-7D22117D5494}"/>
              </a:ext>
            </a:extLst>
          </p:cNvPr>
          <p:cNvPicPr>
            <a:picLocks noChangeAspect="1"/>
          </p:cNvPicPr>
          <p:nvPr/>
        </p:nvPicPr>
        <p:blipFill>
          <a:blip r:embed="rId11"/>
          <a:stretch>
            <a:fillRect/>
          </a:stretch>
        </p:blipFill>
        <p:spPr>
          <a:xfrm>
            <a:off x="9246446" y="4487496"/>
            <a:ext cx="2210108" cy="562053"/>
          </a:xfrm>
          <a:prstGeom prst="rect">
            <a:avLst/>
          </a:prstGeom>
        </p:spPr>
      </p:pic>
    </p:spTree>
    <p:extLst>
      <p:ext uri="{BB962C8B-B14F-4D97-AF65-F5344CB8AC3E}">
        <p14:creationId xmlns:p14="http://schemas.microsoft.com/office/powerpoint/2010/main" val="217433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DD457-4B32-FA1D-473A-65C400BCB3EE}"/>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D5CA1D4F-566F-5F1F-0D42-0E450A623E42}"/>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err="1">
              <a:ln>
                <a:noFill/>
              </a:ln>
              <a:solidFill>
                <a:srgbClr val="1F416B"/>
              </a:solidFill>
              <a:effectLst/>
              <a:uLnTx/>
              <a:uFillTx/>
              <a:latin typeface="Calibri"/>
              <a:ea typeface="+mn-ea"/>
              <a:cs typeface="+mn-cs"/>
            </a:endParaRPr>
          </a:p>
        </p:txBody>
      </p:sp>
      <p:pic>
        <p:nvPicPr>
          <p:cNvPr id="3" name="Afbeelding 2">
            <a:extLst>
              <a:ext uri="{FF2B5EF4-FFF2-40B4-BE49-F238E27FC236}">
                <a16:creationId xmlns:a16="http://schemas.microsoft.com/office/drawing/2014/main" id="{97479C92-C11F-F3B9-F960-40C94D3409BB}"/>
              </a:ext>
            </a:extLst>
          </p:cNvPr>
          <p:cNvPicPr>
            <a:picLocks noChangeAspect="1"/>
          </p:cNvPicPr>
          <p:nvPr/>
        </p:nvPicPr>
        <p:blipFill>
          <a:blip r:embed="rId2"/>
          <a:stretch>
            <a:fillRect/>
          </a:stretch>
        </p:blipFill>
        <p:spPr>
          <a:xfrm>
            <a:off x="695325" y="1390650"/>
            <a:ext cx="10801350" cy="4076700"/>
          </a:xfrm>
          <a:prstGeom prst="rect">
            <a:avLst/>
          </a:prstGeom>
        </p:spPr>
      </p:pic>
      <p:pic>
        <p:nvPicPr>
          <p:cNvPr id="5" name="Afbeelding 4">
            <a:extLst>
              <a:ext uri="{FF2B5EF4-FFF2-40B4-BE49-F238E27FC236}">
                <a16:creationId xmlns:a16="http://schemas.microsoft.com/office/drawing/2014/main" id="{8551B4D7-4D58-63E9-21C8-BD2BEAA2ACC8}"/>
              </a:ext>
            </a:extLst>
          </p:cNvPr>
          <p:cNvPicPr>
            <a:picLocks noChangeAspect="1"/>
          </p:cNvPicPr>
          <p:nvPr/>
        </p:nvPicPr>
        <p:blipFill>
          <a:blip r:embed="rId3"/>
          <a:stretch>
            <a:fillRect/>
          </a:stretch>
        </p:blipFill>
        <p:spPr>
          <a:xfrm>
            <a:off x="2309605" y="3024187"/>
            <a:ext cx="3676650" cy="809625"/>
          </a:xfrm>
          <a:prstGeom prst="rect">
            <a:avLst/>
          </a:prstGeom>
        </p:spPr>
      </p:pic>
      <p:pic>
        <p:nvPicPr>
          <p:cNvPr id="10" name="Afbeelding 9">
            <a:extLst>
              <a:ext uri="{FF2B5EF4-FFF2-40B4-BE49-F238E27FC236}">
                <a16:creationId xmlns:a16="http://schemas.microsoft.com/office/drawing/2014/main" id="{C3A7F574-E2A7-1271-0166-A8D3549900CA}"/>
              </a:ext>
            </a:extLst>
          </p:cNvPr>
          <p:cNvPicPr>
            <a:picLocks noChangeAspect="1"/>
          </p:cNvPicPr>
          <p:nvPr/>
        </p:nvPicPr>
        <p:blipFill>
          <a:blip r:embed="rId4"/>
          <a:stretch>
            <a:fillRect/>
          </a:stretch>
        </p:blipFill>
        <p:spPr>
          <a:xfrm>
            <a:off x="4151243" y="4260055"/>
            <a:ext cx="209550" cy="390525"/>
          </a:xfrm>
          <a:prstGeom prst="rect">
            <a:avLst/>
          </a:prstGeom>
        </p:spPr>
      </p:pic>
      <p:pic>
        <p:nvPicPr>
          <p:cNvPr id="13" name="Afbeelding 12">
            <a:extLst>
              <a:ext uri="{FF2B5EF4-FFF2-40B4-BE49-F238E27FC236}">
                <a16:creationId xmlns:a16="http://schemas.microsoft.com/office/drawing/2014/main" id="{5471303C-402A-AC8B-2E93-FCC4D725774A}"/>
              </a:ext>
            </a:extLst>
          </p:cNvPr>
          <p:cNvPicPr>
            <a:picLocks noChangeAspect="1"/>
          </p:cNvPicPr>
          <p:nvPr/>
        </p:nvPicPr>
        <p:blipFill>
          <a:blip r:embed="rId5"/>
          <a:srcRect l="6975"/>
          <a:stretch/>
        </p:blipFill>
        <p:spPr>
          <a:xfrm>
            <a:off x="6530008" y="4179712"/>
            <a:ext cx="1584989" cy="730218"/>
          </a:xfrm>
          <a:prstGeom prst="rect">
            <a:avLst/>
          </a:prstGeom>
        </p:spPr>
      </p:pic>
      <p:pic>
        <p:nvPicPr>
          <p:cNvPr id="15" name="Afbeelding 14">
            <a:extLst>
              <a:ext uri="{FF2B5EF4-FFF2-40B4-BE49-F238E27FC236}">
                <a16:creationId xmlns:a16="http://schemas.microsoft.com/office/drawing/2014/main" id="{16702E84-73A5-3C95-CBB8-530C7F33111A}"/>
              </a:ext>
            </a:extLst>
          </p:cNvPr>
          <p:cNvPicPr>
            <a:picLocks noChangeAspect="1"/>
          </p:cNvPicPr>
          <p:nvPr/>
        </p:nvPicPr>
        <p:blipFill>
          <a:blip r:embed="rId6"/>
          <a:stretch>
            <a:fillRect/>
          </a:stretch>
        </p:blipFill>
        <p:spPr>
          <a:xfrm>
            <a:off x="5416828" y="4870173"/>
            <a:ext cx="228600" cy="457200"/>
          </a:xfrm>
          <a:prstGeom prst="rect">
            <a:avLst/>
          </a:prstGeom>
        </p:spPr>
      </p:pic>
      <p:sp>
        <p:nvSpPr>
          <p:cNvPr id="6" name="Titel 7">
            <a:extLst>
              <a:ext uri="{FF2B5EF4-FFF2-40B4-BE49-F238E27FC236}">
                <a16:creationId xmlns:a16="http://schemas.microsoft.com/office/drawing/2014/main" id="{9735653C-402A-4DE5-4FF9-9F4F779BF70D}"/>
              </a:ext>
            </a:extLst>
          </p:cNvPr>
          <p:cNvSpPr>
            <a:spLocks noGrp="1"/>
          </p:cNvSpPr>
          <p:nvPr>
            <p:ph type="title"/>
          </p:nvPr>
        </p:nvSpPr>
        <p:spPr>
          <a:xfrm>
            <a:off x="658813" y="612000"/>
            <a:ext cx="7650299" cy="684000"/>
          </a:xfrm>
        </p:spPr>
        <p:txBody>
          <a:bodyPr/>
          <a:lstStyle/>
          <a:p>
            <a:r>
              <a:rPr lang="nl-BE" dirty="0"/>
              <a:t>3. En nu alleen</a:t>
            </a:r>
          </a:p>
        </p:txBody>
      </p:sp>
    </p:spTree>
    <p:extLst>
      <p:ext uri="{BB962C8B-B14F-4D97-AF65-F5344CB8AC3E}">
        <p14:creationId xmlns:p14="http://schemas.microsoft.com/office/powerpoint/2010/main" val="332001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0239-24C2-A454-80BD-CCD9AFE3463B}"/>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AB04601A-57F7-F00C-DFC3-B4EAAF4D282E}"/>
              </a:ext>
            </a:extLst>
          </p:cNvPr>
          <p:cNvSpPr>
            <a:spLocks noGrp="1"/>
          </p:cNvSpPr>
          <p:nvPr>
            <p:ph type="title"/>
          </p:nvPr>
        </p:nvSpPr>
        <p:spPr>
          <a:xfrm>
            <a:off x="658813" y="612000"/>
            <a:ext cx="7650299" cy="684000"/>
          </a:xfrm>
        </p:spPr>
        <p:txBody>
          <a:bodyPr/>
          <a:lstStyle/>
          <a:p>
            <a:r>
              <a:rPr lang="nl-BE" dirty="0"/>
              <a:t>Je doet het zelf</a:t>
            </a:r>
          </a:p>
        </p:txBody>
      </p:sp>
      <p:sp>
        <p:nvSpPr>
          <p:cNvPr id="12" name="Rechthoek 11">
            <a:extLst>
              <a:ext uri="{FF2B5EF4-FFF2-40B4-BE49-F238E27FC236}">
                <a16:creationId xmlns:a16="http://schemas.microsoft.com/office/drawing/2014/main" id="{0E752F58-FBC2-725D-97C4-D941A40A9E82}"/>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err="1">
              <a:ln>
                <a:noFill/>
              </a:ln>
              <a:solidFill>
                <a:srgbClr val="1F416B"/>
              </a:solidFill>
              <a:effectLst/>
              <a:uLnTx/>
              <a:uFillTx/>
              <a:latin typeface="Calibri"/>
              <a:ea typeface="+mn-ea"/>
              <a:cs typeface="+mn-cs"/>
            </a:endParaRPr>
          </a:p>
        </p:txBody>
      </p:sp>
      <p:pic>
        <p:nvPicPr>
          <p:cNvPr id="3" name="Afbeelding 2">
            <a:extLst>
              <a:ext uri="{FF2B5EF4-FFF2-40B4-BE49-F238E27FC236}">
                <a16:creationId xmlns:a16="http://schemas.microsoft.com/office/drawing/2014/main" id="{BDB752F7-EF88-286A-1BD3-D95C0D2AE43C}"/>
              </a:ext>
            </a:extLst>
          </p:cNvPr>
          <p:cNvPicPr>
            <a:picLocks noChangeAspect="1"/>
          </p:cNvPicPr>
          <p:nvPr/>
        </p:nvPicPr>
        <p:blipFill>
          <a:blip r:embed="rId2"/>
          <a:stretch>
            <a:fillRect/>
          </a:stretch>
        </p:blipFill>
        <p:spPr>
          <a:xfrm>
            <a:off x="657225" y="581025"/>
            <a:ext cx="10877550" cy="5695950"/>
          </a:xfrm>
          <a:prstGeom prst="rect">
            <a:avLst/>
          </a:prstGeom>
        </p:spPr>
      </p:pic>
      <p:pic>
        <p:nvPicPr>
          <p:cNvPr id="5" name="Afbeelding 4">
            <a:extLst>
              <a:ext uri="{FF2B5EF4-FFF2-40B4-BE49-F238E27FC236}">
                <a16:creationId xmlns:a16="http://schemas.microsoft.com/office/drawing/2014/main" id="{9147C925-9EF6-03A5-C5A9-45C91965155F}"/>
              </a:ext>
            </a:extLst>
          </p:cNvPr>
          <p:cNvPicPr>
            <a:picLocks noChangeAspect="1"/>
          </p:cNvPicPr>
          <p:nvPr/>
        </p:nvPicPr>
        <p:blipFill>
          <a:blip r:embed="rId3"/>
          <a:stretch>
            <a:fillRect/>
          </a:stretch>
        </p:blipFill>
        <p:spPr>
          <a:xfrm>
            <a:off x="2126254" y="2562846"/>
            <a:ext cx="4974123" cy="1999215"/>
          </a:xfrm>
          <a:prstGeom prst="rect">
            <a:avLst/>
          </a:prstGeom>
        </p:spPr>
      </p:pic>
      <p:pic>
        <p:nvPicPr>
          <p:cNvPr id="7" name="Afbeelding 6">
            <a:extLst>
              <a:ext uri="{FF2B5EF4-FFF2-40B4-BE49-F238E27FC236}">
                <a16:creationId xmlns:a16="http://schemas.microsoft.com/office/drawing/2014/main" id="{F2D34E19-0872-8B4A-F17A-9D110F3EF58D}"/>
              </a:ext>
            </a:extLst>
          </p:cNvPr>
          <p:cNvPicPr>
            <a:picLocks noChangeAspect="1"/>
          </p:cNvPicPr>
          <p:nvPr/>
        </p:nvPicPr>
        <p:blipFill>
          <a:blip r:embed="rId4"/>
          <a:stretch>
            <a:fillRect/>
          </a:stretch>
        </p:blipFill>
        <p:spPr>
          <a:xfrm>
            <a:off x="4413290" y="4976605"/>
            <a:ext cx="200025" cy="295275"/>
          </a:xfrm>
          <a:prstGeom prst="rect">
            <a:avLst/>
          </a:prstGeom>
        </p:spPr>
      </p:pic>
      <p:pic>
        <p:nvPicPr>
          <p:cNvPr id="10" name="Afbeelding 9">
            <a:extLst>
              <a:ext uri="{FF2B5EF4-FFF2-40B4-BE49-F238E27FC236}">
                <a16:creationId xmlns:a16="http://schemas.microsoft.com/office/drawing/2014/main" id="{A9E7270E-2EF4-1D84-F516-66EBAAB12EA5}"/>
              </a:ext>
            </a:extLst>
          </p:cNvPr>
          <p:cNvPicPr>
            <a:picLocks noChangeAspect="1"/>
          </p:cNvPicPr>
          <p:nvPr/>
        </p:nvPicPr>
        <p:blipFill>
          <a:blip r:embed="rId4"/>
          <a:stretch>
            <a:fillRect/>
          </a:stretch>
        </p:blipFill>
        <p:spPr>
          <a:xfrm>
            <a:off x="5250552" y="5646050"/>
            <a:ext cx="200025" cy="295275"/>
          </a:xfrm>
          <a:prstGeom prst="rect">
            <a:avLst/>
          </a:prstGeom>
        </p:spPr>
      </p:pic>
      <p:pic>
        <p:nvPicPr>
          <p:cNvPr id="13" name="Afbeelding 12">
            <a:extLst>
              <a:ext uri="{FF2B5EF4-FFF2-40B4-BE49-F238E27FC236}">
                <a16:creationId xmlns:a16="http://schemas.microsoft.com/office/drawing/2014/main" id="{08D888D3-71B4-E35C-DB04-1A1B9812D395}"/>
              </a:ext>
            </a:extLst>
          </p:cNvPr>
          <p:cNvPicPr>
            <a:picLocks noChangeAspect="1"/>
          </p:cNvPicPr>
          <p:nvPr/>
        </p:nvPicPr>
        <p:blipFill>
          <a:blip r:embed="rId5"/>
          <a:stretch>
            <a:fillRect/>
          </a:stretch>
        </p:blipFill>
        <p:spPr>
          <a:xfrm>
            <a:off x="6373882" y="4750825"/>
            <a:ext cx="1607240" cy="747027"/>
          </a:xfrm>
          <a:prstGeom prst="rect">
            <a:avLst/>
          </a:prstGeom>
        </p:spPr>
      </p:pic>
    </p:spTree>
    <p:extLst>
      <p:ext uri="{BB962C8B-B14F-4D97-AF65-F5344CB8AC3E}">
        <p14:creationId xmlns:p14="http://schemas.microsoft.com/office/powerpoint/2010/main" val="287503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064DB-E649-DDA4-03D4-3F16DEBF94C9}"/>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8E5FCCB2-EA92-6860-9846-EB1F8AB04144}"/>
              </a:ext>
            </a:extLst>
          </p:cNvPr>
          <p:cNvSpPr/>
          <p:nvPr/>
        </p:nvSpPr>
        <p:spPr>
          <a:xfrm>
            <a:off x="524090" y="5971142"/>
            <a:ext cx="1602165" cy="819230"/>
          </a:xfrm>
          <a:prstGeom prst="rect">
            <a:avLst/>
          </a:prstGeom>
          <a:solidFill>
            <a:schemeClr val="bg1"/>
          </a:solidFill>
          <a:ln>
            <a:solidFill>
              <a:schemeClr val="bg1"/>
            </a:solidFill>
          </a:ln>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BE" sz="1600" b="1" i="0" u="none" strike="noStrike" kern="1200" cap="none" spc="0" normalizeH="0" baseline="0" noProof="0" dirty="0" err="1">
              <a:ln>
                <a:noFill/>
              </a:ln>
              <a:solidFill>
                <a:srgbClr val="1F416B"/>
              </a:solidFill>
              <a:effectLst/>
              <a:uLnTx/>
              <a:uFillTx/>
              <a:latin typeface="Calibri"/>
              <a:ea typeface="+mn-ea"/>
              <a:cs typeface="+mn-cs"/>
            </a:endParaRPr>
          </a:p>
        </p:txBody>
      </p:sp>
      <p:sp>
        <p:nvSpPr>
          <p:cNvPr id="6" name="Titel 7">
            <a:extLst>
              <a:ext uri="{FF2B5EF4-FFF2-40B4-BE49-F238E27FC236}">
                <a16:creationId xmlns:a16="http://schemas.microsoft.com/office/drawing/2014/main" id="{4617E0B4-9AE0-C5A8-D89B-512D34B05CF7}"/>
              </a:ext>
            </a:extLst>
          </p:cNvPr>
          <p:cNvSpPr>
            <a:spLocks noGrp="1"/>
          </p:cNvSpPr>
          <p:nvPr>
            <p:ph type="title"/>
          </p:nvPr>
        </p:nvSpPr>
        <p:spPr>
          <a:xfrm>
            <a:off x="658813" y="612000"/>
            <a:ext cx="7650299" cy="684000"/>
          </a:xfrm>
        </p:spPr>
        <p:txBody>
          <a:bodyPr/>
          <a:lstStyle/>
          <a:p>
            <a:r>
              <a:rPr lang="nl-BE" dirty="0"/>
              <a:t>3. En nu alleen</a:t>
            </a:r>
          </a:p>
        </p:txBody>
      </p:sp>
      <p:pic>
        <p:nvPicPr>
          <p:cNvPr id="14" name="Afbeelding 13">
            <a:extLst>
              <a:ext uri="{FF2B5EF4-FFF2-40B4-BE49-F238E27FC236}">
                <a16:creationId xmlns:a16="http://schemas.microsoft.com/office/drawing/2014/main" id="{20A15B64-193B-6D6A-DFE0-A71A232D1D27}"/>
              </a:ext>
            </a:extLst>
          </p:cNvPr>
          <p:cNvPicPr>
            <a:picLocks noChangeAspect="1"/>
          </p:cNvPicPr>
          <p:nvPr/>
        </p:nvPicPr>
        <p:blipFill>
          <a:blip r:embed="rId2"/>
          <a:stretch>
            <a:fillRect/>
          </a:stretch>
        </p:blipFill>
        <p:spPr>
          <a:xfrm>
            <a:off x="200336" y="1698172"/>
            <a:ext cx="11863182" cy="3693444"/>
          </a:xfrm>
          <a:prstGeom prst="rect">
            <a:avLst/>
          </a:prstGeom>
        </p:spPr>
      </p:pic>
      <p:pic>
        <p:nvPicPr>
          <p:cNvPr id="11" name="Afbeelding 10">
            <a:extLst>
              <a:ext uri="{FF2B5EF4-FFF2-40B4-BE49-F238E27FC236}">
                <a16:creationId xmlns:a16="http://schemas.microsoft.com/office/drawing/2014/main" id="{9180C880-57F3-F973-3DF8-4AEBEEB46BAC}"/>
              </a:ext>
            </a:extLst>
          </p:cNvPr>
          <p:cNvPicPr>
            <a:picLocks noChangeAspect="1"/>
          </p:cNvPicPr>
          <p:nvPr/>
        </p:nvPicPr>
        <p:blipFill>
          <a:blip r:embed="rId3"/>
          <a:stretch>
            <a:fillRect/>
          </a:stretch>
        </p:blipFill>
        <p:spPr>
          <a:xfrm>
            <a:off x="2378643" y="2924105"/>
            <a:ext cx="2105319" cy="504895"/>
          </a:xfrm>
          <a:prstGeom prst="rect">
            <a:avLst/>
          </a:prstGeom>
        </p:spPr>
      </p:pic>
      <p:pic>
        <p:nvPicPr>
          <p:cNvPr id="16" name="Afbeelding 15">
            <a:extLst>
              <a:ext uri="{FF2B5EF4-FFF2-40B4-BE49-F238E27FC236}">
                <a16:creationId xmlns:a16="http://schemas.microsoft.com/office/drawing/2014/main" id="{5DACE4CF-93CD-6AE6-E5DB-1CEBE5534146}"/>
              </a:ext>
            </a:extLst>
          </p:cNvPr>
          <p:cNvPicPr>
            <a:picLocks noChangeAspect="1"/>
          </p:cNvPicPr>
          <p:nvPr/>
        </p:nvPicPr>
        <p:blipFill>
          <a:blip r:embed="rId4"/>
          <a:stretch>
            <a:fillRect/>
          </a:stretch>
        </p:blipFill>
        <p:spPr>
          <a:xfrm>
            <a:off x="2274312" y="3583487"/>
            <a:ext cx="1743318" cy="495369"/>
          </a:xfrm>
          <a:prstGeom prst="rect">
            <a:avLst/>
          </a:prstGeom>
        </p:spPr>
      </p:pic>
      <p:pic>
        <p:nvPicPr>
          <p:cNvPr id="18" name="Afbeelding 17">
            <a:extLst>
              <a:ext uri="{FF2B5EF4-FFF2-40B4-BE49-F238E27FC236}">
                <a16:creationId xmlns:a16="http://schemas.microsoft.com/office/drawing/2014/main" id="{1A05EDB3-1A07-FA0D-6907-22E1A0F2DE88}"/>
              </a:ext>
            </a:extLst>
          </p:cNvPr>
          <p:cNvPicPr>
            <a:picLocks noChangeAspect="1"/>
          </p:cNvPicPr>
          <p:nvPr/>
        </p:nvPicPr>
        <p:blipFill>
          <a:blip r:embed="rId5"/>
          <a:stretch>
            <a:fillRect/>
          </a:stretch>
        </p:blipFill>
        <p:spPr>
          <a:xfrm>
            <a:off x="2378643" y="4276886"/>
            <a:ext cx="2019582" cy="543001"/>
          </a:xfrm>
          <a:prstGeom prst="rect">
            <a:avLst/>
          </a:prstGeom>
        </p:spPr>
      </p:pic>
      <p:pic>
        <p:nvPicPr>
          <p:cNvPr id="20" name="Afbeelding 19">
            <a:extLst>
              <a:ext uri="{FF2B5EF4-FFF2-40B4-BE49-F238E27FC236}">
                <a16:creationId xmlns:a16="http://schemas.microsoft.com/office/drawing/2014/main" id="{700A55AB-34BA-ACD1-4EF6-DA067932B1DC}"/>
              </a:ext>
            </a:extLst>
          </p:cNvPr>
          <p:cNvPicPr>
            <a:picLocks noChangeAspect="1"/>
          </p:cNvPicPr>
          <p:nvPr/>
        </p:nvPicPr>
        <p:blipFill>
          <a:blip r:embed="rId6"/>
          <a:stretch>
            <a:fillRect/>
          </a:stretch>
        </p:blipFill>
        <p:spPr>
          <a:xfrm>
            <a:off x="5745616" y="3018228"/>
            <a:ext cx="1962424" cy="504895"/>
          </a:xfrm>
          <a:prstGeom prst="rect">
            <a:avLst/>
          </a:prstGeom>
        </p:spPr>
      </p:pic>
      <p:pic>
        <p:nvPicPr>
          <p:cNvPr id="22" name="Afbeelding 21">
            <a:extLst>
              <a:ext uri="{FF2B5EF4-FFF2-40B4-BE49-F238E27FC236}">
                <a16:creationId xmlns:a16="http://schemas.microsoft.com/office/drawing/2014/main" id="{887B76C9-7EA0-395A-9E5B-23ACD3C1B6CC}"/>
              </a:ext>
            </a:extLst>
          </p:cNvPr>
          <p:cNvPicPr>
            <a:picLocks noChangeAspect="1"/>
          </p:cNvPicPr>
          <p:nvPr/>
        </p:nvPicPr>
        <p:blipFill>
          <a:blip r:embed="rId7"/>
          <a:stretch>
            <a:fillRect/>
          </a:stretch>
        </p:blipFill>
        <p:spPr>
          <a:xfrm>
            <a:off x="5748886" y="3599333"/>
            <a:ext cx="1991003" cy="514422"/>
          </a:xfrm>
          <a:prstGeom prst="rect">
            <a:avLst/>
          </a:prstGeom>
        </p:spPr>
      </p:pic>
      <p:pic>
        <p:nvPicPr>
          <p:cNvPr id="24" name="Afbeelding 23">
            <a:extLst>
              <a:ext uri="{FF2B5EF4-FFF2-40B4-BE49-F238E27FC236}">
                <a16:creationId xmlns:a16="http://schemas.microsoft.com/office/drawing/2014/main" id="{2B4CFB51-C259-20BB-153A-F58F1B9C3837}"/>
              </a:ext>
            </a:extLst>
          </p:cNvPr>
          <p:cNvPicPr>
            <a:picLocks noChangeAspect="1"/>
          </p:cNvPicPr>
          <p:nvPr/>
        </p:nvPicPr>
        <p:blipFill>
          <a:blip r:embed="rId8"/>
          <a:stretch>
            <a:fillRect/>
          </a:stretch>
        </p:blipFill>
        <p:spPr>
          <a:xfrm>
            <a:off x="5777465" y="4309543"/>
            <a:ext cx="1962424" cy="514422"/>
          </a:xfrm>
          <a:prstGeom prst="rect">
            <a:avLst/>
          </a:prstGeom>
        </p:spPr>
      </p:pic>
      <p:pic>
        <p:nvPicPr>
          <p:cNvPr id="26" name="Afbeelding 25">
            <a:extLst>
              <a:ext uri="{FF2B5EF4-FFF2-40B4-BE49-F238E27FC236}">
                <a16:creationId xmlns:a16="http://schemas.microsoft.com/office/drawing/2014/main" id="{D3C9D666-CC18-160B-3A79-04FDB4B29EDB}"/>
              </a:ext>
            </a:extLst>
          </p:cNvPr>
          <p:cNvPicPr>
            <a:picLocks noChangeAspect="1"/>
          </p:cNvPicPr>
          <p:nvPr/>
        </p:nvPicPr>
        <p:blipFill>
          <a:blip r:embed="rId9"/>
          <a:stretch>
            <a:fillRect/>
          </a:stretch>
        </p:blipFill>
        <p:spPr>
          <a:xfrm>
            <a:off x="9230947" y="2978534"/>
            <a:ext cx="1981477" cy="523948"/>
          </a:xfrm>
          <a:prstGeom prst="rect">
            <a:avLst/>
          </a:prstGeom>
        </p:spPr>
      </p:pic>
      <p:pic>
        <p:nvPicPr>
          <p:cNvPr id="28" name="Afbeelding 27">
            <a:extLst>
              <a:ext uri="{FF2B5EF4-FFF2-40B4-BE49-F238E27FC236}">
                <a16:creationId xmlns:a16="http://schemas.microsoft.com/office/drawing/2014/main" id="{EFBB9CAA-3BAF-3E97-A3F9-3FDA0F54958A}"/>
              </a:ext>
            </a:extLst>
          </p:cNvPr>
          <p:cNvPicPr>
            <a:picLocks noChangeAspect="1"/>
          </p:cNvPicPr>
          <p:nvPr/>
        </p:nvPicPr>
        <p:blipFill>
          <a:blip r:embed="rId10"/>
          <a:stretch>
            <a:fillRect/>
          </a:stretch>
        </p:blipFill>
        <p:spPr>
          <a:xfrm>
            <a:off x="9132975" y="3621104"/>
            <a:ext cx="1981477" cy="495369"/>
          </a:xfrm>
          <a:prstGeom prst="rect">
            <a:avLst/>
          </a:prstGeom>
        </p:spPr>
      </p:pic>
      <p:pic>
        <p:nvPicPr>
          <p:cNvPr id="30" name="Afbeelding 29">
            <a:extLst>
              <a:ext uri="{FF2B5EF4-FFF2-40B4-BE49-F238E27FC236}">
                <a16:creationId xmlns:a16="http://schemas.microsoft.com/office/drawing/2014/main" id="{C97C5802-D9F5-CE72-AB08-6752A2A0BE6B}"/>
              </a:ext>
            </a:extLst>
          </p:cNvPr>
          <p:cNvPicPr>
            <a:picLocks noChangeAspect="1"/>
          </p:cNvPicPr>
          <p:nvPr/>
        </p:nvPicPr>
        <p:blipFill>
          <a:blip r:embed="rId11"/>
          <a:stretch>
            <a:fillRect/>
          </a:stretch>
        </p:blipFill>
        <p:spPr>
          <a:xfrm>
            <a:off x="9230946" y="4267752"/>
            <a:ext cx="1981477" cy="523948"/>
          </a:xfrm>
          <a:prstGeom prst="rect">
            <a:avLst/>
          </a:prstGeom>
        </p:spPr>
      </p:pic>
    </p:spTree>
    <p:extLst>
      <p:ext uri="{BB962C8B-B14F-4D97-AF65-F5344CB8AC3E}">
        <p14:creationId xmlns:p14="http://schemas.microsoft.com/office/powerpoint/2010/main" val="136269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265B2EDF-FD3B-9BD4-9CB3-AD701931A573}"/>
              </a:ext>
            </a:extLst>
          </p:cNvPr>
          <p:cNvSpPr txBox="1"/>
          <p:nvPr/>
        </p:nvSpPr>
        <p:spPr>
          <a:xfrm>
            <a:off x="5757702" y="278907"/>
            <a:ext cx="2281689"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“Hoeveel keer gaat … in …?”</a:t>
            </a:r>
          </a:p>
        </p:txBody>
      </p:sp>
      <mc:AlternateContent xmlns:mc="http://schemas.openxmlformats.org/markup-compatibility/2006" xmlns:a14="http://schemas.microsoft.com/office/drawing/2010/main">
        <mc:Choice Requires="a14">
          <p:sp>
            <p:nvSpPr>
              <p:cNvPr id="6" name="Tekstvak 5">
                <a:extLst>
                  <a:ext uri="{FF2B5EF4-FFF2-40B4-BE49-F238E27FC236}">
                    <a16:creationId xmlns:a16="http://schemas.microsoft.com/office/drawing/2014/main" id="{49AEF672-3D60-6617-83C1-FFEB5FC81EB5}"/>
                  </a:ext>
                </a:extLst>
              </p:cNvPr>
              <p:cNvSpPr txBox="1"/>
              <p:nvPr/>
            </p:nvSpPr>
            <p:spPr>
              <a:xfrm>
                <a:off x="3385672" y="2136000"/>
                <a:ext cx="2003452" cy="11391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dirty="0">
                    <a:ln>
                      <a:noFill/>
                    </a:ln>
                    <a:solidFill>
                      <a:srgbClr val="4D7EC3"/>
                    </a:solidFill>
                    <a:effectLst/>
                    <a:uLnTx/>
                    <a:uFillTx/>
                    <a:latin typeface="The Hand Bold"/>
                    <a:ea typeface="+mn-ea"/>
                    <a:cs typeface="+mn-cs"/>
                  </a:rPr>
                  <a:t> </a:t>
                </a:r>
                <a:r>
                  <a:rPr kumimoji="0" lang="nl-BE" sz="2400" b="1" i="0" u="none" strike="noStrike" kern="1200" cap="none" spc="0" normalizeH="0" baseline="0" noProof="0" dirty="0">
                    <a:ln>
                      <a:noFill/>
                    </a:ln>
                    <a:solidFill>
                      <a:srgbClr val="4D7EC3"/>
                    </a:solidFill>
                    <a:effectLst/>
                    <a:uLnTx/>
                    <a:uFillTx/>
                    <a:latin typeface="Calibri Light"/>
                    <a:ea typeface="+mn-ea"/>
                    <a:cs typeface="+mn-cs"/>
                  </a:rPr>
                  <a:t>2</a:t>
                </a:r>
                <a:r>
                  <a:rPr kumimoji="0" lang="nl-BE" sz="2400" b="1" i="0" u="none" strike="noStrike" kern="1200" cap="none" spc="0" normalizeH="0" baseline="0" noProof="0" dirty="0">
                    <a:ln>
                      <a:noFill/>
                    </a:ln>
                    <a:solidFill>
                      <a:srgbClr val="4D7EC3"/>
                    </a:solidFill>
                    <a:effectLst/>
                    <a:uLnTx/>
                    <a:uFillTx/>
                    <a:latin typeface="The Hand Bold"/>
                    <a:ea typeface="+mn-ea"/>
                    <a:cs typeface="+mn-cs"/>
                  </a:rPr>
                  <a:t> </a:t>
                </a:r>
                <a14:m>
                  <m:oMath xmlns:m="http://schemas.openxmlformats.org/officeDocument/2006/math">
                    <m:r>
                      <a:rPr kumimoji="0" lang="nl-BE" sz="24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m:t>
                    </m:r>
                    <m:f>
                      <m:fPr>
                        <m:ctrlPr>
                          <a:rPr kumimoji="0" lang="nl-BE" sz="2400" b="0" i="1" u="none" strike="noStrike" kern="1200" cap="none" spc="0" normalizeH="0" baseline="0" noProof="0">
                            <a:ln>
                              <a:noFill/>
                            </a:ln>
                            <a:solidFill>
                              <a:srgbClr val="E83A16"/>
                            </a:solidFill>
                            <a:effectLst/>
                            <a:uLnTx/>
                            <a:uFillTx/>
                            <a:latin typeface="Cambria Math" panose="02040503050406030204" pitchFamily="18" charset="0"/>
                            <a:ea typeface="+mn-ea"/>
                            <a:cs typeface="+mn-cs"/>
                          </a:rPr>
                        </m:ctrlPr>
                      </m:fPr>
                      <m:num>
                        <m:r>
                          <a:rPr kumimoji="0" lang="nl-BE" sz="24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1</m:t>
                        </m:r>
                      </m:num>
                      <m:den>
                        <m:r>
                          <a:rPr kumimoji="0" lang="nl-BE" sz="24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3</m:t>
                        </m:r>
                      </m:den>
                    </m:f>
                  </m:oMath>
                </a14:m>
                <a:r>
                  <a:rPr kumimoji="0" lang="nl-BE" sz="2400" b="0" i="0" u="none" strike="noStrike" kern="1200" cap="none" spc="0" normalizeH="0" baseline="0" noProof="0" dirty="0">
                    <a:ln>
                      <a:noFill/>
                    </a:ln>
                    <a:solidFill>
                      <a:srgbClr val="1F416B"/>
                    </a:solidFill>
                    <a:effectLst/>
                    <a:uLnTx/>
                    <a:uFillTx/>
                    <a:latin typeface="Calibri Light"/>
                    <a:ea typeface="+mn-ea"/>
                    <a:cs typeface="+mn-cs"/>
                  </a:rPr>
                  <a:t> = </a:t>
                </a:r>
                <a:r>
                  <a:rPr kumimoji="0" lang="nl-BE" sz="2400" b="1" i="0" u="none" strike="noStrike" kern="1200" cap="none" spc="0" normalizeH="0" baseline="0" noProof="0" dirty="0">
                    <a:ln>
                      <a:noFill/>
                    </a:ln>
                    <a:solidFill>
                      <a:srgbClr val="00B050"/>
                    </a:solidFill>
                    <a:effectLst/>
                    <a:uLnTx/>
                    <a:uFillTx/>
                    <a:latin typeface="Calibri Light"/>
                    <a:ea typeface="+mn-ea"/>
                    <a:cs typeface="+mn-cs"/>
                  </a:rPr>
                  <a:t>6 </a:t>
                </a:r>
                <a:r>
                  <a:rPr kumimoji="0" lang="nl-BE" sz="2400" b="0" i="0" u="none" strike="noStrike" kern="1200" cap="none" spc="0" normalizeH="0" baseline="0" noProof="0" dirty="0">
                    <a:ln>
                      <a:noFill/>
                    </a:ln>
                    <a:solidFill>
                      <a:srgbClr val="00B050"/>
                    </a:solidFill>
                    <a:effectLst/>
                    <a:uLnTx/>
                    <a:uFillTx/>
                    <a:latin typeface="The Hand Bold"/>
                    <a:ea typeface="+mn-ea"/>
                    <a:cs typeface="+mn-cs"/>
                  </a:rPr>
                  <a:t>(keer)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srgbClr val="000000"/>
                    </a:solidFill>
                    <a:effectLst/>
                    <a:uLnTx/>
                    <a:uFillTx/>
                    <a:latin typeface="The Hand Bold"/>
                    <a:ea typeface="+mn-ea"/>
                    <a:cs typeface="+mn-cs"/>
                  </a:rPr>
                  <a:t>Want</a:t>
                </a:r>
                <a:r>
                  <a:rPr kumimoji="0" lang="nl-BE" sz="2400" b="0" i="0" u="none" strike="noStrike" kern="1200" cap="none" spc="0" normalizeH="0" baseline="0" noProof="0" dirty="0">
                    <a:ln>
                      <a:noFill/>
                    </a:ln>
                    <a:solidFill>
                      <a:srgbClr val="000000"/>
                    </a:solidFill>
                    <a:effectLst/>
                    <a:uLnTx/>
                    <a:uFillTx/>
                    <a:latin typeface="Calibri Light"/>
                    <a:ea typeface="+mn-ea"/>
                    <a:cs typeface="+mn-cs"/>
                  </a:rPr>
                  <a:t> </a:t>
                </a:r>
                <a:r>
                  <a:rPr kumimoji="0" lang="nl-BE" sz="2400" b="1" i="0" u="none" strike="noStrike" kern="1200" cap="none" spc="0" normalizeH="0" baseline="0" noProof="0" dirty="0">
                    <a:ln>
                      <a:noFill/>
                    </a:ln>
                    <a:solidFill>
                      <a:srgbClr val="00B050"/>
                    </a:solidFill>
                    <a:effectLst/>
                    <a:uLnTx/>
                    <a:uFillTx/>
                    <a:latin typeface="Calibri Light"/>
                    <a:ea typeface="+mn-ea"/>
                    <a:cs typeface="+mn-cs"/>
                  </a:rPr>
                  <a:t>6 </a:t>
                </a:r>
                <a:r>
                  <a:rPr kumimoji="0" lang="nl-BE" sz="2400" b="0" i="0" u="none" strike="noStrike" kern="1200" cap="none" spc="0" normalizeH="0" baseline="0" noProof="0" dirty="0">
                    <a:ln>
                      <a:noFill/>
                    </a:ln>
                    <a:solidFill>
                      <a:srgbClr val="00B050"/>
                    </a:solidFill>
                    <a:effectLst/>
                    <a:uLnTx/>
                    <a:uFillTx/>
                    <a:latin typeface="The Hand Bold"/>
                    <a:ea typeface="+mn-ea"/>
                    <a:cs typeface="+mn-cs"/>
                  </a:rPr>
                  <a:t>keer</a:t>
                </a:r>
                <a:r>
                  <a:rPr kumimoji="0" lang="nl-BE" sz="2400" b="1" i="0" u="none" strike="noStrike" kern="1200" cap="none" spc="0" normalizeH="0" baseline="0" noProof="0" dirty="0">
                    <a:ln>
                      <a:noFill/>
                    </a:ln>
                    <a:solidFill>
                      <a:srgbClr val="00B050"/>
                    </a:solidFill>
                    <a:effectLst/>
                    <a:uLnTx/>
                    <a:uFillTx/>
                    <a:latin typeface="Calibri Light"/>
                    <a:ea typeface="+mn-ea"/>
                    <a:cs typeface="+mn-cs"/>
                  </a:rPr>
                  <a:t> </a:t>
                </a:r>
                <a14:m>
                  <m:oMath xmlns:m="http://schemas.openxmlformats.org/officeDocument/2006/math">
                    <m:f>
                      <m:fPr>
                        <m:ctrlPr>
                          <a:rPr kumimoji="0" lang="nl-BE" sz="24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ctrlPr>
                      </m:fPr>
                      <m:num>
                        <m:r>
                          <a:rPr kumimoji="0" lang="nl-BE" sz="24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1</m:t>
                        </m:r>
                      </m:num>
                      <m:den>
                        <m:r>
                          <a:rPr kumimoji="0" lang="nl-BE" sz="24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3</m:t>
                        </m:r>
                      </m:den>
                    </m:f>
                  </m:oMath>
                </a14:m>
                <a:r>
                  <a:rPr kumimoji="0" lang="nl-BE" sz="2400" b="0" i="0" u="none" strike="noStrike" kern="1200" cap="none" spc="0" normalizeH="0" baseline="0" noProof="0" dirty="0">
                    <a:ln>
                      <a:noFill/>
                    </a:ln>
                    <a:solidFill>
                      <a:srgbClr val="000000"/>
                    </a:solidFill>
                    <a:effectLst/>
                    <a:uLnTx/>
                    <a:uFillTx/>
                    <a:latin typeface="Calibri Light"/>
                    <a:ea typeface="+mn-ea"/>
                    <a:cs typeface="+mn-cs"/>
                  </a:rPr>
                  <a:t> = </a:t>
                </a:r>
                <a:r>
                  <a:rPr kumimoji="0" lang="nl-BE" sz="2400" b="1" i="0" u="none" strike="noStrike" kern="1200" cap="none" spc="0" normalizeH="0" baseline="0" noProof="0" dirty="0">
                    <a:ln>
                      <a:noFill/>
                    </a:ln>
                    <a:solidFill>
                      <a:srgbClr val="4D7EC3"/>
                    </a:solidFill>
                    <a:effectLst/>
                    <a:uLnTx/>
                    <a:uFillTx/>
                    <a:latin typeface="Calibri Light"/>
                    <a:ea typeface="+mn-ea"/>
                    <a:cs typeface="+mn-cs"/>
                  </a:rPr>
                  <a:t>2 </a:t>
                </a:r>
                <a:r>
                  <a:rPr kumimoji="0" lang="nl-BE" sz="2400" b="0" i="0" u="none" strike="noStrike" kern="1200" cap="none" spc="0" normalizeH="0" baseline="0" noProof="0" dirty="0">
                    <a:ln>
                      <a:noFill/>
                    </a:ln>
                    <a:solidFill>
                      <a:srgbClr val="000000"/>
                    </a:solidFill>
                    <a:effectLst/>
                    <a:uLnTx/>
                    <a:uFillTx/>
                    <a:latin typeface="Calibri Light"/>
                    <a:ea typeface="+mn-ea"/>
                    <a:cs typeface="+mn-cs"/>
                  </a:rPr>
                  <a:t> </a:t>
                </a:r>
              </a:p>
            </p:txBody>
          </p:sp>
        </mc:Choice>
        <mc:Fallback xmlns="">
          <p:sp>
            <p:nvSpPr>
              <p:cNvPr id="6" name="Tekstvak 5">
                <a:extLst>
                  <a:ext uri="{FF2B5EF4-FFF2-40B4-BE49-F238E27FC236}">
                    <a16:creationId xmlns:a16="http://schemas.microsoft.com/office/drawing/2014/main" id="{49AEF672-3D60-6617-83C1-FFEB5FC81EB5}"/>
                  </a:ext>
                </a:extLst>
              </p:cNvPr>
              <p:cNvSpPr txBox="1">
                <a:spLocks noRot="1" noChangeAspect="1" noMove="1" noResize="1" noEditPoints="1" noAdjustHandles="1" noChangeArrowheads="1" noChangeShapeType="1" noTextEdit="1"/>
              </p:cNvSpPr>
              <p:nvPr/>
            </p:nvSpPr>
            <p:spPr>
              <a:xfrm>
                <a:off x="3385672" y="2136000"/>
                <a:ext cx="2003452" cy="1139158"/>
              </a:xfrm>
              <a:prstGeom prst="rect">
                <a:avLst/>
              </a:prstGeom>
              <a:blipFill>
                <a:blip r:embed="rId2"/>
                <a:stretch>
                  <a:fillRect l="-4559" b="-75401"/>
                </a:stretch>
              </a:blipFill>
            </p:spPr>
            <p:txBody>
              <a:bodyPr/>
              <a:lstStyle/>
              <a:p>
                <a:r>
                  <a:rPr lang="en-US">
                    <a:noFill/>
                  </a:rPr>
                  <a:t> </a:t>
                </a:r>
              </a:p>
            </p:txBody>
          </p:sp>
        </mc:Fallback>
      </mc:AlternateContent>
      <p:graphicFrame>
        <p:nvGraphicFramePr>
          <p:cNvPr id="8" name="Tabel 7">
            <a:extLst>
              <a:ext uri="{FF2B5EF4-FFF2-40B4-BE49-F238E27FC236}">
                <a16:creationId xmlns:a16="http://schemas.microsoft.com/office/drawing/2014/main" id="{D7F072F2-1A9F-5882-9BFF-5AF9D3898FAE}"/>
              </a:ext>
            </a:extLst>
          </p:cNvPr>
          <p:cNvGraphicFramePr>
            <a:graphicFrameLocks noGrp="1"/>
          </p:cNvGraphicFramePr>
          <p:nvPr/>
        </p:nvGraphicFramePr>
        <p:xfrm>
          <a:off x="241237" y="2216961"/>
          <a:ext cx="1282401" cy="469400"/>
        </p:xfrm>
        <a:graphic>
          <a:graphicData uri="http://schemas.openxmlformats.org/drawingml/2006/table">
            <a:tbl>
              <a:tblPr firstRow="1" bandRow="1">
                <a:tableStyleId>{5C22544A-7EE6-4342-B048-85BDC9FD1C3A}</a:tableStyleId>
              </a:tblPr>
              <a:tblGrid>
                <a:gridCol w="427467">
                  <a:extLst>
                    <a:ext uri="{9D8B030D-6E8A-4147-A177-3AD203B41FA5}">
                      <a16:colId xmlns:a16="http://schemas.microsoft.com/office/drawing/2014/main" val="66210693"/>
                    </a:ext>
                  </a:extLst>
                </a:gridCol>
                <a:gridCol w="427467">
                  <a:extLst>
                    <a:ext uri="{9D8B030D-6E8A-4147-A177-3AD203B41FA5}">
                      <a16:colId xmlns:a16="http://schemas.microsoft.com/office/drawing/2014/main" val="736605599"/>
                    </a:ext>
                  </a:extLst>
                </a:gridCol>
                <a:gridCol w="427467">
                  <a:extLst>
                    <a:ext uri="{9D8B030D-6E8A-4147-A177-3AD203B41FA5}">
                      <a16:colId xmlns:a16="http://schemas.microsoft.com/office/drawing/2014/main" val="1328591957"/>
                    </a:ext>
                  </a:extLst>
                </a:gridCol>
              </a:tblGrid>
              <a:tr h="469400">
                <a:tc>
                  <a:txBody>
                    <a:bodyPr/>
                    <a:lstStyle/>
                    <a:p>
                      <a:endParaRPr lang="nl-BE" sz="1800"/>
                    </a:p>
                  </a:txBody>
                  <a:tcPr marT="35664" marB="35664">
                    <a:lnL w="38100" cap="flat" cmpd="sng" algn="ctr">
                      <a:solidFill>
                        <a:srgbClr val="005F99"/>
                      </a:solidFill>
                      <a:prstDash val="solid"/>
                      <a:round/>
                      <a:headEnd type="none" w="med" len="med"/>
                      <a:tailEnd type="none" w="med" len="med"/>
                    </a:lnL>
                    <a:lnR w="19050" cap="flat" cmpd="sng" algn="ctr">
                      <a:solidFill>
                        <a:srgbClr val="FF0000"/>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00B050"/>
                    </a:solidFill>
                  </a:tcPr>
                </a:tc>
                <a:tc>
                  <a:txBody>
                    <a:bodyPr/>
                    <a:lstStyle/>
                    <a:p>
                      <a:endParaRPr lang="nl-BE" sz="1800"/>
                    </a:p>
                  </a:txBody>
                  <a:tcPr marT="35664" marB="35664">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3CB497"/>
                    </a:solidFill>
                  </a:tcPr>
                </a:tc>
                <a:tc>
                  <a:txBody>
                    <a:bodyPr/>
                    <a:lstStyle/>
                    <a:p>
                      <a:endParaRPr lang="nl-BE" sz="1800"/>
                    </a:p>
                  </a:txBody>
                  <a:tcPr marT="35664" marB="35664">
                    <a:lnL w="19050" cap="flat" cmpd="sng" algn="ctr">
                      <a:solidFill>
                        <a:srgbClr val="FF0000"/>
                      </a:solidFill>
                      <a:prstDash val="solid"/>
                      <a:round/>
                      <a:headEnd type="none" w="med" len="med"/>
                      <a:tailEnd type="none" w="med" len="med"/>
                    </a:lnL>
                    <a:lnR w="38100" cap="flat" cmpd="sng" algn="ctr">
                      <a:solidFill>
                        <a:srgbClr val="005F99"/>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00B050"/>
                    </a:solidFill>
                  </a:tcPr>
                </a:tc>
                <a:extLst>
                  <a:ext uri="{0D108BD9-81ED-4DB2-BD59-A6C34878D82A}">
                    <a16:rowId xmlns:a16="http://schemas.microsoft.com/office/drawing/2014/main" val="1910669519"/>
                  </a:ext>
                </a:extLst>
              </a:tr>
            </a:tbl>
          </a:graphicData>
        </a:graphic>
      </p:graphicFrame>
      <p:graphicFrame>
        <p:nvGraphicFramePr>
          <p:cNvPr id="9" name="Tabel 8">
            <a:extLst>
              <a:ext uri="{FF2B5EF4-FFF2-40B4-BE49-F238E27FC236}">
                <a16:creationId xmlns:a16="http://schemas.microsoft.com/office/drawing/2014/main" id="{B4A3E7A3-BCC3-2483-FFEA-BF3C9A9BF262}"/>
              </a:ext>
            </a:extLst>
          </p:cNvPr>
          <p:cNvGraphicFramePr>
            <a:graphicFrameLocks noGrp="1"/>
          </p:cNvGraphicFramePr>
          <p:nvPr/>
        </p:nvGraphicFramePr>
        <p:xfrm>
          <a:off x="1843076" y="2216961"/>
          <a:ext cx="1282401" cy="469400"/>
        </p:xfrm>
        <a:graphic>
          <a:graphicData uri="http://schemas.openxmlformats.org/drawingml/2006/table">
            <a:tbl>
              <a:tblPr firstRow="1" bandRow="1">
                <a:tableStyleId>{5C22544A-7EE6-4342-B048-85BDC9FD1C3A}</a:tableStyleId>
              </a:tblPr>
              <a:tblGrid>
                <a:gridCol w="427467">
                  <a:extLst>
                    <a:ext uri="{9D8B030D-6E8A-4147-A177-3AD203B41FA5}">
                      <a16:colId xmlns:a16="http://schemas.microsoft.com/office/drawing/2014/main" val="66210693"/>
                    </a:ext>
                  </a:extLst>
                </a:gridCol>
                <a:gridCol w="427467">
                  <a:extLst>
                    <a:ext uri="{9D8B030D-6E8A-4147-A177-3AD203B41FA5}">
                      <a16:colId xmlns:a16="http://schemas.microsoft.com/office/drawing/2014/main" val="736605599"/>
                    </a:ext>
                  </a:extLst>
                </a:gridCol>
                <a:gridCol w="427467">
                  <a:extLst>
                    <a:ext uri="{9D8B030D-6E8A-4147-A177-3AD203B41FA5}">
                      <a16:colId xmlns:a16="http://schemas.microsoft.com/office/drawing/2014/main" val="1328591957"/>
                    </a:ext>
                  </a:extLst>
                </a:gridCol>
              </a:tblGrid>
              <a:tr h="469400">
                <a:tc>
                  <a:txBody>
                    <a:bodyPr/>
                    <a:lstStyle/>
                    <a:p>
                      <a:endParaRPr lang="nl-BE" sz="1800"/>
                    </a:p>
                  </a:txBody>
                  <a:tcPr marT="35664" marB="35664">
                    <a:lnL w="38100" cap="flat" cmpd="sng" algn="ctr">
                      <a:solidFill>
                        <a:srgbClr val="005F99"/>
                      </a:solidFill>
                      <a:prstDash val="solid"/>
                      <a:round/>
                      <a:headEnd type="none" w="med" len="med"/>
                      <a:tailEnd type="none" w="med" len="med"/>
                    </a:lnL>
                    <a:lnR w="19050" cap="flat" cmpd="sng" algn="ctr">
                      <a:solidFill>
                        <a:srgbClr val="FF0000"/>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00B050"/>
                    </a:solidFill>
                  </a:tcPr>
                </a:tc>
                <a:tc>
                  <a:txBody>
                    <a:bodyPr/>
                    <a:lstStyle/>
                    <a:p>
                      <a:endParaRPr lang="nl-BE" sz="1800"/>
                    </a:p>
                  </a:txBody>
                  <a:tcPr marT="35664" marB="35664">
                    <a:lnL w="19050" cap="flat" cmpd="sng" algn="ctr">
                      <a:solidFill>
                        <a:srgbClr val="FF0000"/>
                      </a:solidFill>
                      <a:prstDash val="solid"/>
                      <a:round/>
                      <a:headEnd type="none" w="med" len="med"/>
                      <a:tailEnd type="none" w="med" len="med"/>
                    </a:lnL>
                    <a:lnR w="19050" cap="flat" cmpd="sng" algn="ctr">
                      <a:solidFill>
                        <a:srgbClr val="FF0000"/>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3CB497"/>
                    </a:solidFill>
                  </a:tcPr>
                </a:tc>
                <a:tc>
                  <a:txBody>
                    <a:bodyPr/>
                    <a:lstStyle/>
                    <a:p>
                      <a:endParaRPr lang="nl-BE" sz="1800"/>
                    </a:p>
                  </a:txBody>
                  <a:tcPr marT="35664" marB="35664">
                    <a:lnL w="19050" cap="flat" cmpd="sng" algn="ctr">
                      <a:solidFill>
                        <a:srgbClr val="FF0000"/>
                      </a:solidFill>
                      <a:prstDash val="solid"/>
                      <a:round/>
                      <a:headEnd type="none" w="med" len="med"/>
                      <a:tailEnd type="none" w="med" len="med"/>
                    </a:lnL>
                    <a:lnR w="38100" cap="flat" cmpd="sng" algn="ctr">
                      <a:solidFill>
                        <a:srgbClr val="005F99"/>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00B050"/>
                    </a:solidFill>
                  </a:tcPr>
                </a:tc>
                <a:extLst>
                  <a:ext uri="{0D108BD9-81ED-4DB2-BD59-A6C34878D82A}">
                    <a16:rowId xmlns:a16="http://schemas.microsoft.com/office/drawing/2014/main" val="1910669519"/>
                  </a:ext>
                </a:extLst>
              </a:tr>
            </a:tbl>
          </a:graphicData>
        </a:graphic>
      </p:graphicFrame>
      <p:sp>
        <p:nvSpPr>
          <p:cNvPr id="24" name="Tekstvak 23">
            <a:extLst>
              <a:ext uri="{FF2B5EF4-FFF2-40B4-BE49-F238E27FC236}">
                <a16:creationId xmlns:a16="http://schemas.microsoft.com/office/drawing/2014/main" id="{3DF982FA-BD06-0309-D6B7-608564695E40}"/>
              </a:ext>
            </a:extLst>
          </p:cNvPr>
          <p:cNvSpPr txBox="1"/>
          <p:nvPr/>
        </p:nvSpPr>
        <p:spPr>
          <a:xfrm>
            <a:off x="241237" y="272686"/>
            <a:ext cx="731529" cy="523220"/>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a:ln>
                  <a:noFill/>
                </a:ln>
                <a:solidFill>
                  <a:srgbClr val="B13B3E"/>
                </a:solidFill>
                <a:effectLst/>
                <a:uLnTx/>
                <a:uFillTx/>
                <a:latin typeface="The Hand Bold"/>
                <a:ea typeface="+mn-ea"/>
                <a:cs typeface="+mn-cs"/>
              </a:rPr>
              <a:t>Delen</a:t>
            </a:r>
          </a:p>
        </p:txBody>
      </p:sp>
      <p:cxnSp>
        <p:nvCxnSpPr>
          <p:cNvPr id="25" name="Rechte verbindingslijn 24">
            <a:extLst>
              <a:ext uri="{FF2B5EF4-FFF2-40B4-BE49-F238E27FC236}">
                <a16:creationId xmlns:a16="http://schemas.microsoft.com/office/drawing/2014/main" id="{5AB4AF86-9641-3D4C-58E2-C825713A04F6}"/>
              </a:ext>
            </a:extLst>
          </p:cNvPr>
          <p:cNvCxnSpPr>
            <a:cxnSpLocks/>
          </p:cNvCxnSpPr>
          <p:nvPr/>
        </p:nvCxnSpPr>
        <p:spPr>
          <a:xfrm>
            <a:off x="5530087" y="987355"/>
            <a:ext cx="0" cy="550800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6" name="Tekstvak 25">
            <a:extLst>
              <a:ext uri="{FF2B5EF4-FFF2-40B4-BE49-F238E27FC236}">
                <a16:creationId xmlns:a16="http://schemas.microsoft.com/office/drawing/2014/main" id="{4689AFEF-EBA3-6A39-5B29-2845300073AD}"/>
              </a:ext>
            </a:extLst>
          </p:cNvPr>
          <p:cNvSpPr txBox="1"/>
          <p:nvPr/>
        </p:nvSpPr>
        <p:spPr>
          <a:xfrm>
            <a:off x="3869026" y="287688"/>
            <a:ext cx="179712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De deler is een breuk</a:t>
            </a:r>
          </a:p>
        </p:txBody>
      </p:sp>
      <p:sp>
        <p:nvSpPr>
          <p:cNvPr id="28" name="Tekstvak 27">
            <a:extLst>
              <a:ext uri="{FF2B5EF4-FFF2-40B4-BE49-F238E27FC236}">
                <a16:creationId xmlns:a16="http://schemas.microsoft.com/office/drawing/2014/main" id="{F8D2479C-F2C6-0E15-4B73-968FAD476977}"/>
              </a:ext>
            </a:extLst>
          </p:cNvPr>
          <p:cNvSpPr txBox="1"/>
          <p:nvPr/>
        </p:nvSpPr>
        <p:spPr>
          <a:xfrm>
            <a:off x="5790283" y="979904"/>
            <a:ext cx="3455361" cy="461665"/>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Het deeltal is ook een breuk ( breuk : breuk )</a:t>
            </a:r>
          </a:p>
        </p:txBody>
      </p:sp>
      <p:sp>
        <p:nvSpPr>
          <p:cNvPr id="29" name="Tekstvak 28">
            <a:extLst>
              <a:ext uri="{FF2B5EF4-FFF2-40B4-BE49-F238E27FC236}">
                <a16:creationId xmlns:a16="http://schemas.microsoft.com/office/drawing/2014/main" id="{95004E0F-4FC5-0851-C9C6-BBBD660CAF45}"/>
              </a:ext>
            </a:extLst>
          </p:cNvPr>
          <p:cNvSpPr txBox="1"/>
          <p:nvPr/>
        </p:nvSpPr>
        <p:spPr>
          <a:xfrm>
            <a:off x="266541" y="979905"/>
            <a:ext cx="2114227"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Het deeltal is geen breuk.</a:t>
            </a:r>
          </a:p>
        </p:txBody>
      </p:sp>
      <mc:AlternateContent xmlns:mc="http://schemas.openxmlformats.org/markup-compatibility/2006" xmlns:a14="http://schemas.microsoft.com/office/drawing/2010/main">
        <mc:Choice Requires="a14">
          <p:sp>
            <p:nvSpPr>
              <p:cNvPr id="101" name="Tekstvak 100">
                <a:extLst>
                  <a:ext uri="{FF2B5EF4-FFF2-40B4-BE49-F238E27FC236}">
                    <a16:creationId xmlns:a16="http://schemas.microsoft.com/office/drawing/2014/main" id="{E211638A-6B57-0661-E127-60EDFE19CD0F}"/>
                  </a:ext>
                </a:extLst>
              </p:cNvPr>
              <p:cNvSpPr txBox="1"/>
              <p:nvPr/>
            </p:nvSpPr>
            <p:spPr>
              <a:xfrm>
                <a:off x="9552620" y="2082258"/>
                <a:ext cx="2726810" cy="13153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nl-BE" sz="28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t>1</m:t>
                        </m:r>
                      </m:num>
                      <m:den>
                        <m:r>
                          <a:rPr kumimoji="0" lang="nl-BE" sz="28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t>3</m:t>
                        </m:r>
                      </m:den>
                    </m:f>
                  </m:oMath>
                </a14:m>
                <a:r>
                  <a:rPr kumimoji="0" lang="nl-BE" sz="2800" b="1" i="0" u="none" strike="noStrike" kern="1200" cap="none" spc="0" normalizeH="0" baseline="0" noProof="0">
                    <a:ln>
                      <a:noFill/>
                    </a:ln>
                    <a:solidFill>
                      <a:srgbClr val="4D7EC3"/>
                    </a:solidFill>
                    <a:effectLst/>
                    <a:uLnTx/>
                    <a:uFillTx/>
                    <a:latin typeface="The Hand Bold"/>
                    <a:ea typeface="+mn-ea"/>
                    <a:cs typeface="+mn-cs"/>
                  </a:rPr>
                  <a:t> </a:t>
                </a:r>
                <a14:m>
                  <m:oMath xmlns:m="http://schemas.openxmlformats.org/officeDocument/2006/math">
                    <m:r>
                      <a:rPr kumimoji="0" lang="nl-BE" sz="28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m:t>
                    </m:r>
                    <m:f>
                      <m:fPr>
                        <m:ctrlPr>
                          <a:rPr kumimoji="0" lang="nl-BE" sz="2800" b="0" i="1" u="none" strike="noStrike" kern="1200" cap="none" spc="0" normalizeH="0" baseline="0" noProof="0">
                            <a:ln>
                              <a:noFill/>
                            </a:ln>
                            <a:solidFill>
                              <a:srgbClr val="E83A16"/>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1</m:t>
                        </m:r>
                      </m:num>
                      <m:den>
                        <m:r>
                          <a:rPr kumimoji="0" lang="nl-BE" sz="28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6</m:t>
                        </m:r>
                      </m:den>
                    </m:f>
                  </m:oMath>
                </a14:m>
                <a:r>
                  <a:rPr kumimoji="0" lang="nl-BE" sz="2800" b="0" i="0" u="none" strike="noStrike" kern="1200" cap="none" spc="0" normalizeH="0" baseline="0" noProof="0">
                    <a:ln>
                      <a:noFill/>
                    </a:ln>
                    <a:solidFill>
                      <a:srgbClr val="1F416B"/>
                    </a:solidFill>
                    <a:effectLst/>
                    <a:uLnTx/>
                    <a:uFillTx/>
                    <a:latin typeface="Calibri Light"/>
                    <a:ea typeface="+mn-ea"/>
                    <a:cs typeface="+mn-cs"/>
                  </a:rPr>
                  <a:t> = </a:t>
                </a:r>
                <a:r>
                  <a:rPr kumimoji="0" lang="nl-BE" sz="2800" b="1" i="0" u="none" strike="noStrike" kern="1200" cap="none" spc="0" normalizeH="0" baseline="0" noProof="0">
                    <a:ln>
                      <a:noFill/>
                    </a:ln>
                    <a:solidFill>
                      <a:srgbClr val="00B050"/>
                    </a:solidFill>
                    <a:effectLst/>
                    <a:uLnTx/>
                    <a:uFillTx/>
                    <a:latin typeface="Calibri Light"/>
                    <a:ea typeface="+mn-ea"/>
                    <a:cs typeface="+mn-cs"/>
                  </a:rPr>
                  <a:t>2 </a:t>
                </a:r>
                <a:r>
                  <a:rPr kumimoji="0" lang="nl-BE" sz="2800" b="0" i="0" u="none" strike="noStrike" kern="1200" cap="none" spc="0" normalizeH="0" baseline="0" noProof="0">
                    <a:ln>
                      <a:noFill/>
                    </a:ln>
                    <a:solidFill>
                      <a:srgbClr val="00B050"/>
                    </a:solidFill>
                    <a:effectLst/>
                    <a:uLnTx/>
                    <a:uFillTx/>
                    <a:latin typeface="The Hand Bold"/>
                    <a:ea typeface="+mn-ea"/>
                    <a:cs typeface="+mn-cs"/>
                  </a:rPr>
                  <a:t>(keer)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a:ln>
                      <a:noFill/>
                    </a:ln>
                    <a:solidFill>
                      <a:srgbClr val="000000"/>
                    </a:solidFill>
                    <a:effectLst/>
                    <a:uLnTx/>
                    <a:uFillTx/>
                    <a:latin typeface="The Hand Bold"/>
                    <a:ea typeface="+mn-ea"/>
                    <a:cs typeface="+mn-cs"/>
                  </a:rPr>
                  <a:t>Want</a:t>
                </a:r>
                <a:r>
                  <a:rPr kumimoji="0" lang="nl-BE" sz="2800" b="0" i="0" u="none" strike="noStrike" kern="1200" cap="none" spc="0" normalizeH="0" baseline="0" noProof="0">
                    <a:ln>
                      <a:noFill/>
                    </a:ln>
                    <a:solidFill>
                      <a:srgbClr val="000000"/>
                    </a:solidFill>
                    <a:effectLst/>
                    <a:uLnTx/>
                    <a:uFillTx/>
                    <a:latin typeface="Calibri Light"/>
                    <a:ea typeface="+mn-ea"/>
                    <a:cs typeface="+mn-cs"/>
                  </a:rPr>
                  <a:t> </a:t>
                </a:r>
                <a:r>
                  <a:rPr kumimoji="0" lang="nl-BE" sz="2800" b="1" i="0" u="none" strike="noStrike" kern="1200" cap="none" spc="0" normalizeH="0" baseline="0" noProof="0">
                    <a:ln>
                      <a:noFill/>
                    </a:ln>
                    <a:solidFill>
                      <a:srgbClr val="00B050"/>
                    </a:solidFill>
                    <a:effectLst/>
                    <a:uLnTx/>
                    <a:uFillTx/>
                    <a:latin typeface="Calibri Light"/>
                    <a:ea typeface="+mn-ea"/>
                    <a:cs typeface="+mn-cs"/>
                  </a:rPr>
                  <a:t>2 </a:t>
                </a:r>
                <a:r>
                  <a:rPr kumimoji="0" lang="nl-BE" sz="2800" b="0" i="0" u="none" strike="noStrike" kern="1200" cap="none" spc="0" normalizeH="0" baseline="0" noProof="0">
                    <a:ln>
                      <a:noFill/>
                    </a:ln>
                    <a:solidFill>
                      <a:srgbClr val="00B050"/>
                    </a:solidFill>
                    <a:effectLst/>
                    <a:uLnTx/>
                    <a:uFillTx/>
                    <a:latin typeface="The Hand Bold"/>
                    <a:ea typeface="+mn-ea"/>
                    <a:cs typeface="+mn-cs"/>
                  </a:rPr>
                  <a:t>keer</a:t>
                </a:r>
                <a:r>
                  <a:rPr kumimoji="0" lang="nl-BE" sz="2800" b="1" i="0" u="none" strike="noStrike" kern="1200" cap="none" spc="0" normalizeH="0" baseline="0" noProof="0">
                    <a:ln>
                      <a:noFill/>
                    </a:ln>
                    <a:solidFill>
                      <a:srgbClr val="00B050"/>
                    </a:solidFill>
                    <a:effectLst/>
                    <a:uLnTx/>
                    <a:uFillTx/>
                    <a:latin typeface="Calibri Light"/>
                    <a:ea typeface="+mn-ea"/>
                    <a:cs typeface="+mn-cs"/>
                  </a:rPr>
                  <a:t> </a:t>
                </a:r>
                <a14:m>
                  <m:oMath xmlns:m="http://schemas.openxmlformats.org/officeDocument/2006/math">
                    <m:f>
                      <m:fPr>
                        <m:ctrlPr>
                          <a:rPr kumimoji="0" lang="nl-BE" sz="28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1</m:t>
                        </m:r>
                      </m:num>
                      <m:den>
                        <m:r>
                          <a:rPr kumimoji="0" lang="nl-BE" sz="2800" b="0" i="1" u="none" strike="noStrike" kern="1200" cap="none" spc="0" normalizeH="0" baseline="0" noProof="0" smtClean="0">
                            <a:ln>
                              <a:noFill/>
                            </a:ln>
                            <a:solidFill>
                              <a:srgbClr val="E83A16"/>
                            </a:solidFill>
                            <a:effectLst/>
                            <a:uLnTx/>
                            <a:uFillTx/>
                            <a:latin typeface="Cambria Math" panose="02040503050406030204" pitchFamily="18" charset="0"/>
                            <a:ea typeface="+mn-ea"/>
                            <a:cs typeface="+mn-cs"/>
                          </a:rPr>
                          <m:t>6</m:t>
                        </m:r>
                      </m:den>
                    </m:f>
                  </m:oMath>
                </a14:m>
                <a:r>
                  <a:rPr kumimoji="0" lang="nl-BE" sz="2800" b="0" i="0" u="none" strike="noStrike" kern="1200" cap="none" spc="0" normalizeH="0" baseline="0" noProof="0">
                    <a:ln>
                      <a:noFill/>
                    </a:ln>
                    <a:solidFill>
                      <a:srgbClr val="000000"/>
                    </a:solidFill>
                    <a:effectLst/>
                    <a:uLnTx/>
                    <a:uFillTx/>
                    <a:latin typeface="Calibri Light"/>
                    <a:ea typeface="+mn-ea"/>
                    <a:cs typeface="+mn-cs"/>
                  </a:rPr>
                  <a:t> =  </a:t>
                </a:r>
                <a14:m>
                  <m:oMath xmlns:m="http://schemas.openxmlformats.org/officeDocument/2006/math">
                    <m:f>
                      <m:fPr>
                        <m:ctrlPr>
                          <a:rPr kumimoji="0" lang="nl-BE" sz="28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2</m:t>
                        </m:r>
                      </m:num>
                      <m:den>
                        <m:r>
                          <a:rPr kumimoji="0" lang="nl-BE" sz="28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6</m:t>
                        </m:r>
                      </m:den>
                    </m:f>
                  </m:oMath>
                </a14:m>
                <a:r>
                  <a:rPr kumimoji="0" lang="nl-BE" sz="2800" b="0" i="0" u="none" strike="noStrike" kern="1200" cap="none" spc="0" normalizeH="0" baseline="0" noProof="0">
                    <a:ln>
                      <a:noFill/>
                    </a:ln>
                    <a:solidFill>
                      <a:srgbClr val="000000"/>
                    </a:solidFill>
                    <a:effectLst/>
                    <a:uLnTx/>
                    <a:uFillTx/>
                    <a:latin typeface="Calibri Light"/>
                    <a:ea typeface="+mn-ea"/>
                    <a:cs typeface="+mn-cs"/>
                  </a:rPr>
                  <a:t> =  </a:t>
                </a:r>
                <a14:m>
                  <m:oMath xmlns:m="http://schemas.openxmlformats.org/officeDocument/2006/math">
                    <m:f>
                      <m:fPr>
                        <m:ctrlPr>
                          <a:rPr kumimoji="0" lang="nl-BE" sz="28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ctrlPr>
                      </m:fPr>
                      <m:num>
                        <m:r>
                          <a:rPr kumimoji="0" lang="nl-BE" sz="28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t>1</m:t>
                        </m:r>
                      </m:num>
                      <m:den>
                        <m:r>
                          <a:rPr kumimoji="0" lang="nl-BE" sz="28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t>3</m:t>
                        </m:r>
                      </m:den>
                    </m:f>
                  </m:oMath>
                </a14:m>
                <a:r>
                  <a:rPr kumimoji="0" lang="nl-BE" sz="2800" b="1" i="0" u="none" strike="noStrike" kern="1200" cap="none" spc="0" normalizeH="0" baseline="0" noProof="0">
                    <a:ln>
                      <a:noFill/>
                    </a:ln>
                    <a:solidFill>
                      <a:srgbClr val="4D7EC3"/>
                    </a:solidFill>
                    <a:effectLst/>
                    <a:uLnTx/>
                    <a:uFillTx/>
                    <a:latin typeface="Calibri Light"/>
                    <a:ea typeface="+mn-ea"/>
                    <a:cs typeface="+mn-cs"/>
                  </a:rPr>
                  <a:t> </a:t>
                </a:r>
                <a:r>
                  <a:rPr kumimoji="0" lang="nl-BE" sz="2800" b="0" i="0" u="none" strike="noStrike" kern="1200" cap="none" spc="0" normalizeH="0" baseline="0" noProof="0">
                    <a:ln>
                      <a:noFill/>
                    </a:ln>
                    <a:solidFill>
                      <a:srgbClr val="000000"/>
                    </a:solidFill>
                    <a:effectLst/>
                    <a:uLnTx/>
                    <a:uFillTx/>
                    <a:latin typeface="Calibri Light"/>
                    <a:ea typeface="+mn-ea"/>
                    <a:cs typeface="+mn-cs"/>
                  </a:rPr>
                  <a:t> </a:t>
                </a:r>
              </a:p>
            </p:txBody>
          </p:sp>
        </mc:Choice>
        <mc:Fallback xmlns="">
          <p:sp>
            <p:nvSpPr>
              <p:cNvPr id="101" name="Tekstvak 100">
                <a:extLst>
                  <a:ext uri="{FF2B5EF4-FFF2-40B4-BE49-F238E27FC236}">
                    <a16:creationId xmlns:a16="http://schemas.microsoft.com/office/drawing/2014/main" id="{E211638A-6B57-0661-E127-60EDFE19CD0F}"/>
                  </a:ext>
                </a:extLst>
              </p:cNvPr>
              <p:cNvSpPr txBox="1">
                <a:spLocks noRot="1" noChangeAspect="1" noMove="1" noResize="1" noEditPoints="1" noAdjustHandles="1" noChangeArrowheads="1" noChangeShapeType="1" noTextEdit="1"/>
              </p:cNvSpPr>
              <p:nvPr/>
            </p:nvSpPr>
            <p:spPr>
              <a:xfrm>
                <a:off x="9552620" y="2082258"/>
                <a:ext cx="2726810" cy="1315360"/>
              </a:xfrm>
              <a:prstGeom prst="rect">
                <a:avLst/>
              </a:prstGeom>
              <a:blipFill>
                <a:blip r:embed="rId4"/>
                <a:stretch>
                  <a:fillRect l="-4474" b="-52093"/>
                </a:stretch>
              </a:blipFill>
            </p:spPr>
            <p:txBody>
              <a:bodyPr/>
              <a:lstStyle/>
              <a:p>
                <a:r>
                  <a:rPr lang="en-US">
                    <a:noFill/>
                  </a:rPr>
                  <a:t> </a:t>
                </a:r>
              </a:p>
            </p:txBody>
          </p:sp>
        </mc:Fallback>
      </mc:AlternateContent>
      <p:graphicFrame>
        <p:nvGraphicFramePr>
          <p:cNvPr id="2" name="Tabel 1">
            <a:extLst>
              <a:ext uri="{FF2B5EF4-FFF2-40B4-BE49-F238E27FC236}">
                <a16:creationId xmlns:a16="http://schemas.microsoft.com/office/drawing/2014/main" id="{FCBAC9D4-60E0-287C-3255-3EFE5058AA3B}"/>
              </a:ext>
            </a:extLst>
          </p:cNvPr>
          <p:cNvGraphicFramePr>
            <a:graphicFrameLocks noGrp="1"/>
          </p:cNvGraphicFramePr>
          <p:nvPr/>
        </p:nvGraphicFramePr>
        <p:xfrm>
          <a:off x="5666151" y="2197100"/>
          <a:ext cx="3523740" cy="593150"/>
        </p:xfrm>
        <a:graphic>
          <a:graphicData uri="http://schemas.openxmlformats.org/drawingml/2006/table">
            <a:tbl>
              <a:tblPr firstRow="1" bandRow="1">
                <a:tableStyleId>{5C22544A-7EE6-4342-B048-85BDC9FD1C3A}</a:tableStyleId>
              </a:tblPr>
              <a:tblGrid>
                <a:gridCol w="587290">
                  <a:extLst>
                    <a:ext uri="{9D8B030D-6E8A-4147-A177-3AD203B41FA5}">
                      <a16:colId xmlns:a16="http://schemas.microsoft.com/office/drawing/2014/main" val="2231967474"/>
                    </a:ext>
                  </a:extLst>
                </a:gridCol>
                <a:gridCol w="587290">
                  <a:extLst>
                    <a:ext uri="{9D8B030D-6E8A-4147-A177-3AD203B41FA5}">
                      <a16:colId xmlns:a16="http://schemas.microsoft.com/office/drawing/2014/main" val="1619361882"/>
                    </a:ext>
                  </a:extLst>
                </a:gridCol>
                <a:gridCol w="587290">
                  <a:extLst>
                    <a:ext uri="{9D8B030D-6E8A-4147-A177-3AD203B41FA5}">
                      <a16:colId xmlns:a16="http://schemas.microsoft.com/office/drawing/2014/main" val="3098346969"/>
                    </a:ext>
                  </a:extLst>
                </a:gridCol>
                <a:gridCol w="587290">
                  <a:extLst>
                    <a:ext uri="{9D8B030D-6E8A-4147-A177-3AD203B41FA5}">
                      <a16:colId xmlns:a16="http://schemas.microsoft.com/office/drawing/2014/main" val="2963842143"/>
                    </a:ext>
                  </a:extLst>
                </a:gridCol>
                <a:gridCol w="587290">
                  <a:extLst>
                    <a:ext uri="{9D8B030D-6E8A-4147-A177-3AD203B41FA5}">
                      <a16:colId xmlns:a16="http://schemas.microsoft.com/office/drawing/2014/main" val="3373074542"/>
                    </a:ext>
                  </a:extLst>
                </a:gridCol>
                <a:gridCol w="587290">
                  <a:extLst>
                    <a:ext uri="{9D8B030D-6E8A-4147-A177-3AD203B41FA5}">
                      <a16:colId xmlns:a16="http://schemas.microsoft.com/office/drawing/2014/main" val="4208644469"/>
                    </a:ext>
                  </a:extLst>
                </a:gridCol>
              </a:tblGrid>
              <a:tr h="593150">
                <a:tc>
                  <a:txBody>
                    <a:bodyPr/>
                    <a:lstStyle/>
                    <a:p>
                      <a:endParaRPr lang="nl-BE"/>
                    </a:p>
                  </a:txBody>
                  <a:tcPr>
                    <a:lnL w="38100" cap="flat" cmpd="sng" algn="ctr">
                      <a:solidFill>
                        <a:srgbClr val="005F99"/>
                      </a:solidFill>
                      <a:prstDash val="solid"/>
                      <a:round/>
                      <a:headEnd type="none" w="med" len="med"/>
                      <a:tailEnd type="none" w="med" len="med"/>
                    </a:lnL>
                    <a:lnR w="28575" cap="flat" cmpd="sng" algn="ctr">
                      <a:solidFill>
                        <a:srgbClr val="E83A16"/>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3CB497"/>
                    </a:solidFill>
                  </a:tcPr>
                </a:tc>
                <a:tc>
                  <a:txBody>
                    <a:bodyPr/>
                    <a:lstStyle/>
                    <a:p>
                      <a:endParaRPr lang="nl-BE"/>
                    </a:p>
                  </a:txBody>
                  <a:tcPr>
                    <a:lnL w="28575" cap="flat" cmpd="sng" algn="ctr">
                      <a:solidFill>
                        <a:srgbClr val="E83A16"/>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solidFill>
                      <a:srgbClr val="00B050"/>
                    </a:solidFill>
                  </a:tcPr>
                </a:tc>
                <a:tc>
                  <a:txBody>
                    <a:bodyPr/>
                    <a:lstStyle/>
                    <a:p>
                      <a:endParaRPr lang="nl-BE"/>
                    </a:p>
                  </a:txBody>
                  <a:tcPr>
                    <a:lnL w="57150" cap="flat" cmpd="sng" algn="ctr">
                      <a:solidFill>
                        <a:schemeClr val="accent3"/>
                      </a:solidFill>
                      <a:prstDash val="solid"/>
                      <a:round/>
                      <a:headEnd type="none" w="med" len="med"/>
                      <a:tailEnd type="none" w="med" len="med"/>
                    </a:lnL>
                    <a:lnR w="28575" cap="flat" cmpd="sng" algn="ctr">
                      <a:solidFill>
                        <a:srgbClr val="E83A16"/>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noFill/>
                  </a:tcPr>
                </a:tc>
                <a:tc>
                  <a:txBody>
                    <a:bodyPr/>
                    <a:lstStyle/>
                    <a:p>
                      <a:endParaRPr lang="nl-BE"/>
                    </a:p>
                  </a:txBody>
                  <a:tcPr>
                    <a:lnL w="28575" cap="flat" cmpd="sng" algn="ctr">
                      <a:solidFill>
                        <a:srgbClr val="E83A16"/>
                      </a:solidFill>
                      <a:prstDash val="solid"/>
                      <a:round/>
                      <a:headEnd type="none" w="med" len="med"/>
                      <a:tailEnd type="none" w="med" len="med"/>
                    </a:lnL>
                    <a:lnR w="57150" cap="flat" cmpd="sng" algn="ctr">
                      <a:solidFill>
                        <a:schemeClr val="accent3"/>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noFill/>
                  </a:tcPr>
                </a:tc>
                <a:tc>
                  <a:txBody>
                    <a:bodyPr/>
                    <a:lstStyle/>
                    <a:p>
                      <a:endParaRPr lang="nl-BE"/>
                    </a:p>
                  </a:txBody>
                  <a:tcPr>
                    <a:lnL w="57150" cap="flat" cmpd="sng" algn="ctr">
                      <a:solidFill>
                        <a:schemeClr val="accent3"/>
                      </a:solidFill>
                      <a:prstDash val="solid"/>
                      <a:round/>
                      <a:headEnd type="none" w="med" len="med"/>
                      <a:tailEnd type="none" w="med" len="med"/>
                    </a:lnL>
                    <a:lnR w="28575" cap="flat" cmpd="sng" algn="ctr">
                      <a:solidFill>
                        <a:srgbClr val="E83A16"/>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noFill/>
                  </a:tcPr>
                </a:tc>
                <a:tc>
                  <a:txBody>
                    <a:bodyPr/>
                    <a:lstStyle/>
                    <a:p>
                      <a:endParaRPr lang="nl-BE"/>
                    </a:p>
                  </a:txBody>
                  <a:tcPr>
                    <a:lnL w="28575" cap="flat" cmpd="sng" algn="ctr">
                      <a:solidFill>
                        <a:srgbClr val="E83A16"/>
                      </a:solidFill>
                      <a:prstDash val="solid"/>
                      <a:round/>
                      <a:headEnd type="none" w="med" len="med"/>
                      <a:tailEnd type="none" w="med" len="med"/>
                    </a:lnL>
                    <a:lnR w="38100" cap="flat" cmpd="sng" algn="ctr">
                      <a:solidFill>
                        <a:srgbClr val="005F99"/>
                      </a:solidFill>
                      <a:prstDash val="solid"/>
                      <a:round/>
                      <a:headEnd type="none" w="med" len="med"/>
                      <a:tailEnd type="none" w="med" len="med"/>
                    </a:lnR>
                    <a:lnT w="38100" cap="flat" cmpd="sng" algn="ctr">
                      <a:solidFill>
                        <a:srgbClr val="005F99"/>
                      </a:solidFill>
                      <a:prstDash val="solid"/>
                      <a:round/>
                      <a:headEnd type="none" w="med" len="med"/>
                      <a:tailEnd type="none" w="med" len="med"/>
                    </a:lnT>
                    <a:lnB w="38100" cap="flat" cmpd="sng" algn="ctr">
                      <a:solidFill>
                        <a:srgbClr val="005F99"/>
                      </a:solidFill>
                      <a:prstDash val="solid"/>
                      <a:round/>
                      <a:headEnd type="none" w="med" len="med"/>
                      <a:tailEnd type="none" w="med" len="med"/>
                    </a:lnB>
                    <a:noFill/>
                  </a:tcPr>
                </a:tc>
                <a:extLst>
                  <a:ext uri="{0D108BD9-81ED-4DB2-BD59-A6C34878D82A}">
                    <a16:rowId xmlns:a16="http://schemas.microsoft.com/office/drawing/2014/main" val="235866865"/>
                  </a:ext>
                </a:extLst>
              </a:tr>
            </a:tbl>
          </a:graphicData>
        </a:graphic>
      </p:graphicFrame>
    </p:spTree>
    <p:extLst>
      <p:ext uri="{BB962C8B-B14F-4D97-AF65-F5344CB8AC3E}">
        <p14:creationId xmlns:p14="http://schemas.microsoft.com/office/powerpoint/2010/main" val="4114230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kstvak 22">
            <a:extLst>
              <a:ext uri="{FF2B5EF4-FFF2-40B4-BE49-F238E27FC236}">
                <a16:creationId xmlns:a16="http://schemas.microsoft.com/office/drawing/2014/main" id="{B25EFD47-B442-A09C-8673-6D347254D61C}"/>
              </a:ext>
            </a:extLst>
          </p:cNvPr>
          <p:cNvSpPr txBox="1"/>
          <p:nvPr/>
        </p:nvSpPr>
        <p:spPr>
          <a:xfrm>
            <a:off x="393851" y="234426"/>
            <a:ext cx="731529" cy="523220"/>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1" i="0" u="none" strike="noStrike" kern="1200" cap="none" spc="0" normalizeH="0" baseline="0" noProof="0">
                <a:ln>
                  <a:noFill/>
                </a:ln>
                <a:solidFill>
                  <a:srgbClr val="B13B3E"/>
                </a:solidFill>
                <a:effectLst/>
                <a:uLnTx/>
                <a:uFillTx/>
                <a:latin typeface="The Hand Bold"/>
                <a:ea typeface="+mn-ea"/>
                <a:cs typeface="+mn-cs"/>
              </a:rPr>
              <a:t>Delen</a:t>
            </a:r>
          </a:p>
        </p:txBody>
      </p:sp>
      <p:sp>
        <p:nvSpPr>
          <p:cNvPr id="2" name="Tekstvak 1">
            <a:extLst>
              <a:ext uri="{FF2B5EF4-FFF2-40B4-BE49-F238E27FC236}">
                <a16:creationId xmlns:a16="http://schemas.microsoft.com/office/drawing/2014/main" id="{00280AE9-34DE-EB60-EA36-CD46BE6C0ADC}"/>
              </a:ext>
            </a:extLst>
          </p:cNvPr>
          <p:cNvSpPr txBox="1"/>
          <p:nvPr/>
        </p:nvSpPr>
        <p:spPr>
          <a:xfrm>
            <a:off x="393851" y="1798385"/>
            <a:ext cx="381069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200" b="1" i="0" u="sng" strike="noStrike" kern="1200" cap="none" spc="0" normalizeH="0" baseline="0" noProof="0">
                <a:ln>
                  <a:noFill/>
                </a:ln>
                <a:solidFill>
                  <a:srgbClr val="B19A3B"/>
                </a:solidFill>
                <a:effectLst/>
                <a:uLnTx/>
                <a:uFillTx/>
                <a:latin typeface="The Hand Bold"/>
                <a:ea typeface="+mn-ea"/>
                <a:cs typeface="+mn-cs"/>
              </a:rPr>
              <a:t>Rekenregel: de deler is een breuk</a:t>
            </a:r>
          </a:p>
        </p:txBody>
      </p:sp>
      <p:grpSp>
        <p:nvGrpSpPr>
          <p:cNvPr id="5" name="Groep 4">
            <a:extLst>
              <a:ext uri="{FF2B5EF4-FFF2-40B4-BE49-F238E27FC236}">
                <a16:creationId xmlns:a16="http://schemas.microsoft.com/office/drawing/2014/main" id="{B56F32CE-ABD5-5CC9-0665-B1EE460CA0EA}"/>
              </a:ext>
            </a:extLst>
          </p:cNvPr>
          <p:cNvGrpSpPr/>
          <p:nvPr/>
        </p:nvGrpSpPr>
        <p:grpSpPr>
          <a:xfrm>
            <a:off x="379973" y="6099747"/>
            <a:ext cx="8472729" cy="551709"/>
            <a:chOff x="4610573" y="3288911"/>
            <a:chExt cx="8472729" cy="551709"/>
          </a:xfrm>
        </p:grpSpPr>
        <p:sp>
          <p:nvSpPr>
            <p:cNvPr id="6" name="Tekstvak 5">
              <a:extLst>
                <a:ext uri="{FF2B5EF4-FFF2-40B4-BE49-F238E27FC236}">
                  <a16:creationId xmlns:a16="http://schemas.microsoft.com/office/drawing/2014/main" id="{3F431BF1-8A6D-1C5A-29FC-9B64D495DF24}"/>
                </a:ext>
              </a:extLst>
            </p:cNvPr>
            <p:cNvSpPr txBox="1"/>
            <p:nvPr/>
          </p:nvSpPr>
          <p:spPr>
            <a:xfrm>
              <a:off x="4857673" y="3296287"/>
              <a:ext cx="8225629" cy="461665"/>
            </a:xfrm>
            <a:prstGeom prst="rect">
              <a:avLst/>
            </a:prstGeom>
            <a:solidFill>
              <a:schemeClr val="accent2">
                <a:lumMod val="20000"/>
                <a:lumOff val="80000"/>
              </a:schemeClr>
            </a:solidFill>
            <a:ln>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Als ik een rekenregel niet (meer) weet, kan ik altijd een tekening maken (met een strook, cirkel of rechthoek). </a:t>
              </a:r>
            </a:p>
          </p:txBody>
        </p:sp>
        <p:pic>
          <p:nvPicPr>
            <p:cNvPr id="7" name="Graphic 6">
              <a:extLst>
                <a:ext uri="{FF2B5EF4-FFF2-40B4-BE49-F238E27FC236}">
                  <a16:creationId xmlns:a16="http://schemas.microsoft.com/office/drawing/2014/main" id="{48CAF156-3AED-70E5-77D2-5D1370B255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10573" y="3288911"/>
              <a:ext cx="363479" cy="551709"/>
            </a:xfrm>
            <a:prstGeom prst="rect">
              <a:avLst/>
            </a:prstGeom>
          </p:spPr>
        </p:pic>
      </p:grpSp>
      <p:sp>
        <p:nvSpPr>
          <p:cNvPr id="3" name="Tekstvak 2">
            <a:extLst>
              <a:ext uri="{FF2B5EF4-FFF2-40B4-BE49-F238E27FC236}">
                <a16:creationId xmlns:a16="http://schemas.microsoft.com/office/drawing/2014/main" id="{F5AFC797-5BCC-20FB-DC74-4C6DE0ACD9A0}"/>
              </a:ext>
            </a:extLst>
          </p:cNvPr>
          <p:cNvSpPr txBox="1"/>
          <p:nvPr/>
        </p:nvSpPr>
        <p:spPr>
          <a:xfrm>
            <a:off x="5928166" y="1798385"/>
            <a:ext cx="155051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3200" b="1" i="0" u="sng" strike="noStrike" kern="1200" cap="none" spc="0" normalizeH="0" baseline="0" noProof="0">
                <a:ln>
                  <a:noFill/>
                </a:ln>
                <a:solidFill>
                  <a:srgbClr val="B19A3B"/>
                </a:solidFill>
                <a:effectLst/>
                <a:uLnTx/>
                <a:uFillTx/>
                <a:latin typeface="The Hand Bold"/>
                <a:ea typeface="+mn-ea"/>
                <a:cs typeface="+mn-cs"/>
              </a:rPr>
              <a:t>Voorbeelden:</a:t>
            </a:r>
          </a:p>
        </p:txBody>
      </p:sp>
      <p:grpSp>
        <p:nvGrpSpPr>
          <p:cNvPr id="8" name="Groep 7">
            <a:extLst>
              <a:ext uri="{FF2B5EF4-FFF2-40B4-BE49-F238E27FC236}">
                <a16:creationId xmlns:a16="http://schemas.microsoft.com/office/drawing/2014/main" id="{7831273E-CCE5-ACDE-33B8-429666EBA4E5}"/>
              </a:ext>
            </a:extLst>
          </p:cNvPr>
          <p:cNvGrpSpPr/>
          <p:nvPr/>
        </p:nvGrpSpPr>
        <p:grpSpPr>
          <a:xfrm>
            <a:off x="379973" y="6099747"/>
            <a:ext cx="8472729" cy="551709"/>
            <a:chOff x="4610573" y="3288911"/>
            <a:chExt cx="8472729" cy="551709"/>
          </a:xfrm>
        </p:grpSpPr>
        <p:sp>
          <p:nvSpPr>
            <p:cNvPr id="9" name="Tekstvak 8">
              <a:extLst>
                <a:ext uri="{FF2B5EF4-FFF2-40B4-BE49-F238E27FC236}">
                  <a16:creationId xmlns:a16="http://schemas.microsoft.com/office/drawing/2014/main" id="{4237B454-99DF-1C3B-F6A2-7768482FF8CC}"/>
                </a:ext>
              </a:extLst>
            </p:cNvPr>
            <p:cNvSpPr txBox="1"/>
            <p:nvPr/>
          </p:nvSpPr>
          <p:spPr>
            <a:xfrm>
              <a:off x="4857673" y="3296287"/>
              <a:ext cx="8225629" cy="461665"/>
            </a:xfrm>
            <a:prstGeom prst="rect">
              <a:avLst/>
            </a:prstGeom>
            <a:solidFill>
              <a:schemeClr val="accent2">
                <a:lumMod val="20000"/>
                <a:lumOff val="80000"/>
              </a:schemeClr>
            </a:solidFill>
            <a:ln>
              <a:solidFill>
                <a:schemeClr val="accent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Als ik een rekenregel niet (meer) weet, kan ik altijd een tekening maken (met een strook, cirkel of rechthoek). </a:t>
              </a:r>
            </a:p>
          </p:txBody>
        </p:sp>
        <p:pic>
          <p:nvPicPr>
            <p:cNvPr id="10" name="Graphic 9">
              <a:extLst>
                <a:ext uri="{FF2B5EF4-FFF2-40B4-BE49-F238E27FC236}">
                  <a16:creationId xmlns:a16="http://schemas.microsoft.com/office/drawing/2014/main" id="{72460877-E2A4-BB1E-9517-3AA59D023E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10573" y="3288911"/>
              <a:ext cx="363479" cy="551709"/>
            </a:xfrm>
            <a:prstGeom prst="rect">
              <a:avLst/>
            </a:prstGeom>
          </p:spPr>
        </p:pic>
      </p:grpSp>
      <p:sp>
        <p:nvSpPr>
          <p:cNvPr id="11" name="Tekstvak 10">
            <a:extLst>
              <a:ext uri="{FF2B5EF4-FFF2-40B4-BE49-F238E27FC236}">
                <a16:creationId xmlns:a16="http://schemas.microsoft.com/office/drawing/2014/main" id="{B720A482-8941-1F48-EB81-5EA0693E0F0F}"/>
              </a:ext>
            </a:extLst>
          </p:cNvPr>
          <p:cNvSpPr txBox="1"/>
          <p:nvPr/>
        </p:nvSpPr>
        <p:spPr>
          <a:xfrm>
            <a:off x="440537" y="2672763"/>
            <a:ext cx="4467658" cy="1815882"/>
          </a:xfrm>
          <a:prstGeom prst="rect">
            <a:avLst/>
          </a:prstGeom>
          <a:noFill/>
          <a:ln>
            <a:solidFill>
              <a:schemeClr val="accent1"/>
            </a:solid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nl-BE" sz="2800" b="0" i="0" u="none" strike="noStrike" kern="1200" cap="none" spc="0" normalizeH="0" baseline="0" noProof="0" dirty="0">
                <a:ln>
                  <a:noFill/>
                </a:ln>
                <a:solidFill>
                  <a:srgbClr val="1B2F2E"/>
                </a:solidFill>
                <a:effectLst/>
                <a:uLnTx/>
                <a:uFillTx/>
                <a:latin typeface="The Hand Bold"/>
                <a:ea typeface="+mn-ea"/>
                <a:cs typeface="+mn-cs"/>
              </a:rPr>
              <a:t>Als het kan, vereenvoudigen we een breuk</a:t>
            </a:r>
            <a:r>
              <a:rPr kumimoji="0" lang="nl-BE" sz="2800" b="0" i="0" u="none" strike="noStrike" kern="1200" cap="none" spc="0" normalizeH="0" baseline="0" noProof="0" dirty="0">
                <a:ln>
                  <a:noFill/>
                </a:ln>
                <a:solidFill>
                  <a:srgbClr val="3B9EB1"/>
                </a:solidFill>
                <a:effectLst/>
                <a:uLnTx/>
                <a:uFillTx/>
                <a:latin typeface="The Hand Bold"/>
                <a:ea typeface="+mn-ea"/>
                <a:cs typeface="+mn-cs"/>
              </a:rPr>
              <a:t>. </a:t>
            </a:r>
            <a:endParaRPr kumimoji="0" lang="nl-BE" sz="2800" b="0" i="0" u="none" strike="noStrike" kern="1200" cap="none" spc="0" normalizeH="0" baseline="0" noProof="0" dirty="0">
              <a:ln>
                <a:noFill/>
              </a:ln>
              <a:solidFill>
                <a:srgbClr val="000000"/>
              </a:solidFill>
              <a:effectLst/>
              <a:uLnTx/>
              <a:uFillTx/>
              <a:latin typeface="The Hand Bold"/>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nl-BE" sz="2800" b="1" i="0" u="none" strike="noStrike" kern="1200" cap="none" spc="0" normalizeH="0" baseline="0" noProof="0" dirty="0">
                <a:ln>
                  <a:noFill/>
                </a:ln>
                <a:solidFill>
                  <a:srgbClr val="00B050"/>
                </a:solidFill>
                <a:effectLst/>
                <a:uLnTx/>
                <a:uFillTx/>
                <a:latin typeface="The Hand Bold"/>
                <a:ea typeface="+mn-ea"/>
                <a:cs typeface="+mn-cs"/>
              </a:rPr>
              <a:t>Vermenigvuldig</a:t>
            </a:r>
            <a:r>
              <a:rPr kumimoji="0" lang="nl-BE" sz="2800" b="0" i="0" u="none" strike="noStrike" kern="1200" cap="none" spc="0" normalizeH="0" baseline="0" noProof="0" dirty="0">
                <a:ln>
                  <a:noFill/>
                </a:ln>
                <a:solidFill>
                  <a:srgbClr val="000000"/>
                </a:solidFill>
                <a:effectLst/>
                <a:uLnTx/>
                <a:uFillTx/>
                <a:latin typeface="The Hand Bold"/>
                <a:ea typeface="+mn-ea"/>
                <a:cs typeface="+mn-cs"/>
              </a:rPr>
              <a:t> het </a:t>
            </a:r>
            <a:r>
              <a:rPr kumimoji="0" lang="nl-BE" sz="2800" b="1" i="0" u="none" strike="noStrike" kern="1200" cap="none" spc="0" normalizeH="0" baseline="0" noProof="0" dirty="0">
                <a:ln>
                  <a:noFill/>
                </a:ln>
                <a:solidFill>
                  <a:srgbClr val="4D7EC3"/>
                </a:solidFill>
                <a:effectLst/>
                <a:uLnTx/>
                <a:uFillTx/>
                <a:latin typeface="The Hand Bold"/>
                <a:ea typeface="+mn-ea"/>
                <a:cs typeface="+mn-cs"/>
              </a:rPr>
              <a:t>deeltal</a:t>
            </a:r>
            <a:r>
              <a:rPr kumimoji="0" lang="nl-BE" sz="2800" b="0" i="0" u="none" strike="noStrike" kern="1200" cap="none" spc="0" normalizeH="0" baseline="0" noProof="0" dirty="0">
                <a:ln>
                  <a:noFill/>
                </a:ln>
                <a:solidFill>
                  <a:srgbClr val="000000"/>
                </a:solidFill>
                <a:effectLst/>
                <a:uLnTx/>
                <a:uFillTx/>
                <a:latin typeface="The Hand Bold"/>
                <a:ea typeface="+mn-ea"/>
                <a:cs typeface="+mn-cs"/>
              </a:rPr>
              <a:t> met het </a:t>
            </a:r>
            <a:r>
              <a:rPr kumimoji="0" lang="nl-BE" sz="2800" b="0" i="0" u="none" strike="noStrike" kern="1200" cap="none" spc="0" normalizeH="0" baseline="0" noProof="0" dirty="0">
                <a:ln>
                  <a:noFill/>
                </a:ln>
                <a:solidFill>
                  <a:srgbClr val="FF0000"/>
                </a:solidFill>
                <a:effectLst/>
                <a:uLnTx/>
                <a:uFillTx/>
                <a:latin typeface="The Hand Bold"/>
                <a:ea typeface="+mn-ea"/>
                <a:cs typeface="+mn-cs"/>
              </a:rPr>
              <a:t>omgekeerde van de deler. </a:t>
            </a: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nl-BE" sz="2800" b="0" i="0" u="none" strike="noStrike" kern="1200" cap="none" spc="0" normalizeH="0" baseline="0" noProof="0" dirty="0">
                <a:ln>
                  <a:noFill/>
                </a:ln>
                <a:solidFill>
                  <a:srgbClr val="46B196"/>
                </a:solidFill>
                <a:effectLst/>
                <a:uLnTx/>
                <a:uFillTx/>
                <a:latin typeface="The Hand Bold"/>
                <a:ea typeface="+mn-ea"/>
                <a:cs typeface="+mn-cs"/>
              </a:rPr>
              <a:t>We vereenvoudigen het </a:t>
            </a:r>
            <a:r>
              <a:rPr kumimoji="0" lang="nl-BE" sz="2800" b="1" i="0" u="none" strike="noStrike" kern="1200" cap="none" spc="0" normalizeH="0" baseline="0" noProof="0" dirty="0">
                <a:ln>
                  <a:noFill/>
                </a:ln>
                <a:solidFill>
                  <a:srgbClr val="46B196"/>
                </a:solidFill>
                <a:effectLst/>
                <a:uLnTx/>
                <a:uFillTx/>
                <a:latin typeface="The Hand Bold"/>
                <a:ea typeface="+mn-ea"/>
                <a:cs typeface="+mn-cs"/>
              </a:rPr>
              <a:t>quotiënt </a:t>
            </a:r>
            <a:r>
              <a:rPr kumimoji="0" lang="nl-BE" sz="2800" b="0" i="0" u="none" strike="noStrike" kern="1200" cap="none" spc="0" normalizeH="0" baseline="0" noProof="0" dirty="0">
                <a:ln>
                  <a:noFill/>
                </a:ln>
                <a:solidFill>
                  <a:srgbClr val="46B196"/>
                </a:solidFill>
                <a:effectLst/>
                <a:uLnTx/>
                <a:uFillTx/>
                <a:latin typeface="The Hand Bold"/>
                <a:ea typeface="+mn-ea"/>
                <a:cs typeface="+mn-cs"/>
              </a:rPr>
              <a:t>als het kan.</a:t>
            </a:r>
          </a:p>
        </p:txBody>
      </p:sp>
      <mc:AlternateContent xmlns:mc="http://schemas.openxmlformats.org/markup-compatibility/2006" xmlns:a14="http://schemas.microsoft.com/office/drawing/2010/main">
        <mc:Choice Requires="a14">
          <p:sp>
            <p:nvSpPr>
              <p:cNvPr id="13" name="Tekstvak 12">
                <a:extLst>
                  <a:ext uri="{FF2B5EF4-FFF2-40B4-BE49-F238E27FC236}">
                    <a16:creationId xmlns:a16="http://schemas.microsoft.com/office/drawing/2014/main" id="{B841E0FD-284A-F942-FD5E-C2B60E9292FE}"/>
                  </a:ext>
                </a:extLst>
              </p:cNvPr>
              <p:cNvSpPr txBox="1"/>
              <p:nvPr/>
            </p:nvSpPr>
            <p:spPr>
              <a:xfrm>
                <a:off x="5928166" y="3871681"/>
                <a:ext cx="4467658" cy="7918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f>
                      <m:fPr>
                        <m:ctrlP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1</m:t>
                        </m:r>
                      </m:num>
                      <m:den>
                        <m: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3</m:t>
                        </m:r>
                      </m:den>
                    </m:f>
                    <m: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 </m:t>
                    </m:r>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1</m:t>
                        </m:r>
                      </m:num>
                      <m:den>
                        <m: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6</m:t>
                        </m:r>
                      </m:den>
                    </m:f>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t>1</m:t>
                        </m:r>
                      </m:num>
                      <m:den>
                        <m:r>
                          <a:rPr kumimoji="0" lang="nl-BE" sz="3200" b="0" i="1" u="none" strike="noStrike" kern="1200" cap="none" spc="0" normalizeH="0" baseline="0" noProof="0">
                            <a:ln>
                              <a:noFill/>
                            </a:ln>
                            <a:solidFill>
                              <a:srgbClr val="4D7EC3"/>
                            </a:solidFill>
                            <a:effectLst/>
                            <a:uLnTx/>
                            <a:uFillTx/>
                            <a:latin typeface="Cambria Math" panose="02040503050406030204" pitchFamily="18" charset="0"/>
                            <a:ea typeface="+mn-ea"/>
                            <a:cs typeface="+mn-cs"/>
                          </a:rPr>
                          <m:t>3</m:t>
                        </m:r>
                      </m:den>
                    </m:f>
                    <m:r>
                      <m:rPr>
                        <m:sty m:val="p"/>
                      </m:rPr>
                      <a:rPr kumimoji="0" lang="nl-BE" sz="3200" b="0"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x</m:t>
                    </m:r>
                    <m:r>
                      <a:rPr kumimoji="0" lang="nl-BE" sz="3200" b="0"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 </m:t>
                    </m:r>
                    <m:f>
                      <m:fPr>
                        <m:ctrlP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6</m:t>
                        </m:r>
                      </m:num>
                      <m:den>
                        <m: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1</m:t>
                        </m:r>
                      </m:den>
                    </m:f>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6</m:t>
                        </m:r>
                      </m:num>
                      <m:den>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3</m:t>
                        </m:r>
                      </m:den>
                    </m:f>
                  </m:oMath>
                </a14:m>
                <a:r>
                  <a:rPr kumimoji="0" lang="nl-BE" sz="32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a:t> </a:t>
                </a:r>
                <a:r>
                  <a:rPr kumimoji="0" lang="nl-BE" sz="3200" b="0" i="0"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a:t>= 2</a:t>
                </a:r>
                <a:r>
                  <a:rPr kumimoji="0" lang="nl-BE" sz="32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a:t> </a:t>
                </a:r>
              </a:p>
            </p:txBody>
          </p:sp>
        </mc:Choice>
        <mc:Fallback xmlns="">
          <p:sp>
            <p:nvSpPr>
              <p:cNvPr id="13" name="Tekstvak 12">
                <a:extLst>
                  <a:ext uri="{FF2B5EF4-FFF2-40B4-BE49-F238E27FC236}">
                    <a16:creationId xmlns:a16="http://schemas.microsoft.com/office/drawing/2014/main" id="{B841E0FD-284A-F942-FD5E-C2B60E9292FE}"/>
                  </a:ext>
                </a:extLst>
              </p:cNvPr>
              <p:cNvSpPr txBox="1">
                <a:spLocks noRot="1" noChangeAspect="1" noMove="1" noResize="1" noEditPoints="1" noAdjustHandles="1" noChangeArrowheads="1" noChangeShapeType="1" noTextEdit="1"/>
              </p:cNvSpPr>
              <p:nvPr/>
            </p:nvSpPr>
            <p:spPr>
              <a:xfrm>
                <a:off x="5928166" y="3871681"/>
                <a:ext cx="4467658" cy="791820"/>
              </a:xfrm>
              <a:prstGeom prst="rect">
                <a:avLst/>
              </a:prstGeom>
              <a:blipFill>
                <a:blip r:embed="rId4"/>
                <a:stretch>
                  <a:fillRect b="-1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kstvak 28">
                <a:extLst>
                  <a:ext uri="{FF2B5EF4-FFF2-40B4-BE49-F238E27FC236}">
                    <a16:creationId xmlns:a16="http://schemas.microsoft.com/office/drawing/2014/main" id="{842B98B6-F324-8AA4-9A87-F82CB1F9C5CB}"/>
                  </a:ext>
                </a:extLst>
              </p:cNvPr>
              <p:cNvSpPr txBox="1"/>
              <p:nvPr/>
            </p:nvSpPr>
            <p:spPr>
              <a:xfrm>
                <a:off x="5928166" y="2672763"/>
                <a:ext cx="3525221" cy="7912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2</m:t>
                    </m:r>
                    <m:r>
                      <a:rPr kumimoji="0" lang="nl-BE" sz="3200" b="0" i="1" u="none" strike="noStrike" kern="1200" cap="none" spc="0" normalizeH="0" baseline="0" noProof="0" smtClean="0">
                        <a:ln>
                          <a:noFill/>
                        </a:ln>
                        <a:solidFill>
                          <a:srgbClr val="3B9EB1"/>
                        </a:solidFill>
                        <a:effectLst/>
                        <a:uLnTx/>
                        <a:uFillTx/>
                        <a:latin typeface="Cambria Math" panose="02040503050406030204" pitchFamily="18" charset="0"/>
                        <a:ea typeface="+mn-ea"/>
                        <a:cs typeface="+mn-cs"/>
                      </a:rPr>
                      <m:t> </m:t>
                    </m:r>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1</m:t>
                        </m:r>
                      </m:num>
                      <m:den>
                        <m: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3</m:t>
                        </m:r>
                      </m:den>
                    </m:f>
                    <m:r>
                      <a:rPr kumimoji="0" lang="nl-BE" sz="3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nl-BE" sz="3200" b="0" i="1" u="none" strike="noStrike" kern="1200" cap="none" spc="0" normalizeH="0" baseline="0" noProof="0" smtClean="0">
                        <a:ln>
                          <a:noFill/>
                        </a:ln>
                        <a:solidFill>
                          <a:srgbClr val="4D7EC3"/>
                        </a:solidFill>
                        <a:effectLst/>
                        <a:uLnTx/>
                        <a:uFillTx/>
                        <a:latin typeface="Cambria Math" panose="02040503050406030204" pitchFamily="18" charset="0"/>
                        <a:ea typeface="+mn-ea"/>
                        <a:cs typeface="+mn-cs"/>
                      </a:rPr>
                      <m:t>2</m:t>
                    </m:r>
                    <m:r>
                      <a:rPr kumimoji="0" lang="nl-BE" sz="3200" b="0" i="1" u="none" strike="noStrike" kern="1200" cap="none" spc="0" normalizeH="0" baseline="0" noProof="0" smtClean="0">
                        <a:ln>
                          <a:noFill/>
                        </a:ln>
                        <a:solidFill>
                          <a:srgbClr val="3B9EB1"/>
                        </a:solidFill>
                        <a:effectLst/>
                        <a:uLnTx/>
                        <a:uFillTx/>
                        <a:latin typeface="Cambria Math" panose="02040503050406030204" pitchFamily="18" charset="0"/>
                        <a:ea typeface="+mn-ea"/>
                        <a:cs typeface="+mn-cs"/>
                      </a:rPr>
                      <m:t> </m:t>
                    </m:r>
                    <m:r>
                      <m:rPr>
                        <m:sty m:val="p"/>
                      </m:rPr>
                      <a:rPr kumimoji="0" lang="nl-BE" sz="3200" b="0" i="0" u="none" strike="noStrike" kern="1200" cap="none" spc="0" normalizeH="0" baseline="0" noProof="0" smtClean="0">
                        <a:ln>
                          <a:noFill/>
                        </a:ln>
                        <a:solidFill>
                          <a:srgbClr val="00B050"/>
                        </a:solidFill>
                        <a:effectLst/>
                        <a:uLnTx/>
                        <a:uFillTx/>
                        <a:latin typeface="Cambria Math" panose="02040503050406030204" pitchFamily="18" charset="0"/>
                        <a:ea typeface="+mn-ea"/>
                        <a:cs typeface="+mn-cs"/>
                      </a:rPr>
                      <m:t>x</m:t>
                    </m:r>
                    <m:f>
                      <m:fPr>
                        <m:ctrlP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fPr>
                      <m:num>
                        <m: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3</m:t>
                        </m:r>
                      </m:num>
                      <m:den>
                        <m:r>
                          <a:rPr kumimoji="0" lang="nl-BE" sz="32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1</m:t>
                        </m:r>
                      </m:den>
                    </m:f>
                  </m:oMath>
                </a14:m>
                <a:r>
                  <a:rPr kumimoji="0" lang="nl-BE" sz="3200" b="0" i="0"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a:t> = 6</a:t>
                </a:r>
                <a:r>
                  <a:rPr kumimoji="0" lang="nl-BE" sz="32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a:t> </a:t>
                </a:r>
              </a:p>
            </p:txBody>
          </p:sp>
        </mc:Choice>
        <mc:Fallback xmlns="">
          <p:sp>
            <p:nvSpPr>
              <p:cNvPr id="29" name="Tekstvak 28">
                <a:extLst>
                  <a:ext uri="{FF2B5EF4-FFF2-40B4-BE49-F238E27FC236}">
                    <a16:creationId xmlns:a16="http://schemas.microsoft.com/office/drawing/2014/main" id="{842B98B6-F324-8AA4-9A87-F82CB1F9C5CB}"/>
                  </a:ext>
                </a:extLst>
              </p:cNvPr>
              <p:cNvSpPr txBox="1">
                <a:spLocks noRot="1" noChangeAspect="1" noMove="1" noResize="1" noEditPoints="1" noAdjustHandles="1" noChangeArrowheads="1" noChangeShapeType="1" noTextEdit="1"/>
              </p:cNvSpPr>
              <p:nvPr/>
            </p:nvSpPr>
            <p:spPr>
              <a:xfrm>
                <a:off x="5928166" y="2672763"/>
                <a:ext cx="3525221" cy="791242"/>
              </a:xfrm>
              <a:prstGeom prst="rect">
                <a:avLst/>
              </a:prstGeom>
              <a:blipFill>
                <a:blip r:embed="rId5"/>
                <a:stretch>
                  <a:fillRect b="-10000"/>
                </a:stretch>
              </a:blipFill>
            </p:spPr>
            <p:txBody>
              <a:bodyPr/>
              <a:lstStyle/>
              <a:p>
                <a:r>
                  <a:rPr lang="nl-BE">
                    <a:noFill/>
                  </a:rPr>
                  <a:t> </a:t>
                </a:r>
              </a:p>
            </p:txBody>
          </p:sp>
        </mc:Fallback>
      </mc:AlternateContent>
    </p:spTree>
    <p:extLst>
      <p:ext uri="{BB962C8B-B14F-4D97-AF65-F5344CB8AC3E}">
        <p14:creationId xmlns:p14="http://schemas.microsoft.com/office/powerpoint/2010/main" val="2753888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34062-F730-89DB-D499-B99801028261}"/>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2E856DC4-EBBD-5E18-8358-8C0EA8DAE306}"/>
              </a:ext>
            </a:extLst>
          </p:cNvPr>
          <p:cNvCxnSpPr>
            <a:cxnSpLocks/>
            <a:endCxn id="6" idx="0"/>
          </p:cNvCxnSpPr>
          <p:nvPr/>
        </p:nvCxnSpPr>
        <p:spPr>
          <a:xfrm flipV="1">
            <a:off x="6051610" y="1"/>
            <a:ext cx="44391" cy="6857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Rechte verbindingslijn 4">
            <a:extLst>
              <a:ext uri="{FF2B5EF4-FFF2-40B4-BE49-F238E27FC236}">
                <a16:creationId xmlns:a16="http://schemas.microsoft.com/office/drawing/2014/main" id="{BF4F4DBE-EED5-108E-F996-5C4D3858599A}"/>
              </a:ext>
            </a:extLst>
          </p:cNvPr>
          <p:cNvCxnSpPr>
            <a:cxnSpLocks/>
          </p:cNvCxnSpPr>
          <p:nvPr/>
        </p:nvCxnSpPr>
        <p:spPr>
          <a:xfrm flipV="1">
            <a:off x="0" y="3578155"/>
            <a:ext cx="12192000" cy="48827"/>
          </a:xfrm>
          <a:prstGeom prst="line">
            <a:avLst/>
          </a:prstGeom>
        </p:spPr>
        <p:style>
          <a:lnRef idx="1">
            <a:schemeClr val="accent1"/>
          </a:lnRef>
          <a:fillRef idx="0">
            <a:schemeClr val="accent1"/>
          </a:fillRef>
          <a:effectRef idx="0">
            <a:schemeClr val="accent1"/>
          </a:effectRef>
          <a:fontRef idx="minor">
            <a:schemeClr val="tx1"/>
          </a:fontRef>
        </p:style>
      </p:cxnSp>
      <p:sp>
        <p:nvSpPr>
          <p:cNvPr id="6" name="Tekstvak 5">
            <a:extLst>
              <a:ext uri="{FF2B5EF4-FFF2-40B4-BE49-F238E27FC236}">
                <a16:creationId xmlns:a16="http://schemas.microsoft.com/office/drawing/2014/main" id="{C17BEBEF-905C-EE68-6D40-423AB4494F96}"/>
              </a:ext>
            </a:extLst>
          </p:cNvPr>
          <p:cNvSpPr txBox="1"/>
          <p:nvPr/>
        </p:nvSpPr>
        <p:spPr>
          <a:xfrm>
            <a:off x="5207786" y="1"/>
            <a:ext cx="1776429" cy="830997"/>
          </a:xfrm>
          <a:prstGeom prst="rect">
            <a:avLst/>
          </a:prstGeom>
          <a:solidFill>
            <a:schemeClr val="bg1">
              <a:lumMod val="95000"/>
            </a:schemeClr>
          </a:solidFill>
          <a:ln>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Bewerkingen met breuken</a:t>
            </a:r>
          </a:p>
        </p:txBody>
      </p:sp>
      <p:sp>
        <p:nvSpPr>
          <p:cNvPr id="7" name="Tekstvak 6">
            <a:extLst>
              <a:ext uri="{FF2B5EF4-FFF2-40B4-BE49-F238E27FC236}">
                <a16:creationId xmlns:a16="http://schemas.microsoft.com/office/drawing/2014/main" id="{3DA087F3-92B9-61DD-76E2-262E2C5FB5F0}"/>
              </a:ext>
            </a:extLst>
          </p:cNvPr>
          <p:cNvSpPr txBox="1"/>
          <p:nvPr/>
        </p:nvSpPr>
        <p:spPr>
          <a:xfrm>
            <a:off x="105052" y="107316"/>
            <a:ext cx="795656"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Optellen</a:t>
            </a:r>
          </a:p>
        </p:txBody>
      </p:sp>
      <p:sp>
        <p:nvSpPr>
          <p:cNvPr id="8" name="Tekstvak 7">
            <a:extLst>
              <a:ext uri="{FF2B5EF4-FFF2-40B4-BE49-F238E27FC236}">
                <a16:creationId xmlns:a16="http://schemas.microsoft.com/office/drawing/2014/main" id="{75749C1D-7040-0C3B-E1F5-D0042874B6B1}"/>
              </a:ext>
            </a:extLst>
          </p:cNvPr>
          <p:cNvSpPr txBox="1"/>
          <p:nvPr/>
        </p:nvSpPr>
        <p:spPr>
          <a:xfrm>
            <a:off x="105051" y="3762821"/>
            <a:ext cx="968891"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Aftrekken</a:t>
            </a:r>
          </a:p>
        </p:txBody>
      </p:sp>
      <p:sp>
        <p:nvSpPr>
          <p:cNvPr id="9" name="Tekstvak 8">
            <a:extLst>
              <a:ext uri="{FF2B5EF4-FFF2-40B4-BE49-F238E27FC236}">
                <a16:creationId xmlns:a16="http://schemas.microsoft.com/office/drawing/2014/main" id="{94AE8B3F-5D46-7F9F-E577-7457287D8EBD}"/>
              </a:ext>
            </a:extLst>
          </p:cNvPr>
          <p:cNvSpPr txBox="1"/>
          <p:nvPr/>
        </p:nvSpPr>
        <p:spPr>
          <a:xfrm>
            <a:off x="136214" y="939182"/>
            <a:ext cx="187741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Gelijknamige breuken</a:t>
            </a:r>
          </a:p>
        </p:txBody>
      </p:sp>
      <p:sp>
        <p:nvSpPr>
          <p:cNvPr id="10" name="Tekstvak 9">
            <a:extLst>
              <a:ext uri="{FF2B5EF4-FFF2-40B4-BE49-F238E27FC236}">
                <a16:creationId xmlns:a16="http://schemas.microsoft.com/office/drawing/2014/main" id="{74C8E3D8-A79B-32B8-A8CA-F9B94CB8DC15}"/>
              </a:ext>
            </a:extLst>
          </p:cNvPr>
          <p:cNvSpPr txBox="1"/>
          <p:nvPr/>
        </p:nvSpPr>
        <p:spPr>
          <a:xfrm>
            <a:off x="3156058" y="939182"/>
            <a:ext cx="19345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Ongelijknamige breuken</a:t>
            </a:r>
          </a:p>
        </p:txBody>
      </p:sp>
      <p:sp>
        <p:nvSpPr>
          <p:cNvPr id="11" name="Tekstvak 10">
            <a:extLst>
              <a:ext uri="{FF2B5EF4-FFF2-40B4-BE49-F238E27FC236}">
                <a16:creationId xmlns:a16="http://schemas.microsoft.com/office/drawing/2014/main" id="{9969BB0E-5B57-D9D7-193B-99D1CDDF98CC}"/>
              </a:ext>
            </a:extLst>
          </p:cNvPr>
          <p:cNvSpPr txBox="1"/>
          <p:nvPr/>
        </p:nvSpPr>
        <p:spPr>
          <a:xfrm>
            <a:off x="136214" y="4474958"/>
            <a:ext cx="17968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Gelijknamige breuken</a:t>
            </a:r>
          </a:p>
        </p:txBody>
      </p:sp>
      <p:sp>
        <p:nvSpPr>
          <p:cNvPr id="12" name="Tekstvak 11">
            <a:extLst>
              <a:ext uri="{FF2B5EF4-FFF2-40B4-BE49-F238E27FC236}">
                <a16:creationId xmlns:a16="http://schemas.microsoft.com/office/drawing/2014/main" id="{DEC2FF5F-7397-0EAE-D3F9-CE3ED9446D31}"/>
              </a:ext>
            </a:extLst>
          </p:cNvPr>
          <p:cNvSpPr txBox="1"/>
          <p:nvPr/>
        </p:nvSpPr>
        <p:spPr>
          <a:xfrm>
            <a:off x="3156058" y="4474958"/>
            <a:ext cx="198270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Ongelijknamige breuken</a:t>
            </a:r>
          </a:p>
        </p:txBody>
      </p:sp>
      <p:sp>
        <p:nvSpPr>
          <p:cNvPr id="15" name="Tekstvak 14">
            <a:extLst>
              <a:ext uri="{FF2B5EF4-FFF2-40B4-BE49-F238E27FC236}">
                <a16:creationId xmlns:a16="http://schemas.microsoft.com/office/drawing/2014/main" id="{3B41E798-52A4-55CE-E92B-B06D2F985E15}"/>
              </a:ext>
            </a:extLst>
          </p:cNvPr>
          <p:cNvSpPr txBox="1"/>
          <p:nvPr/>
        </p:nvSpPr>
        <p:spPr>
          <a:xfrm>
            <a:off x="6138917" y="939182"/>
            <a:ext cx="193454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Natuurlijk getal x </a:t>
            </a:r>
            <a:r>
              <a:rPr kumimoji="0" lang="nl-BE" sz="2400" b="1" i="0" u="sng" strike="noStrike" kern="1200" cap="none" spc="0" normalizeH="0" baseline="0" noProof="0">
                <a:ln>
                  <a:noFill/>
                </a:ln>
                <a:solidFill>
                  <a:srgbClr val="4D7EC3"/>
                </a:solidFill>
                <a:effectLst/>
                <a:uLnTx/>
                <a:uFillTx/>
                <a:latin typeface="The Hand Bold"/>
                <a:ea typeface="+mn-ea"/>
                <a:cs typeface="+mn-cs"/>
              </a:rPr>
              <a:t>breuk</a:t>
            </a:r>
          </a:p>
        </p:txBody>
      </p:sp>
      <p:sp>
        <p:nvSpPr>
          <p:cNvPr id="16" name="Tekstvak 15">
            <a:extLst>
              <a:ext uri="{FF2B5EF4-FFF2-40B4-BE49-F238E27FC236}">
                <a16:creationId xmlns:a16="http://schemas.microsoft.com/office/drawing/2014/main" id="{71168EEE-C6C6-1A2D-C628-F6167D79DD40}"/>
              </a:ext>
            </a:extLst>
          </p:cNvPr>
          <p:cNvSpPr txBox="1"/>
          <p:nvPr/>
        </p:nvSpPr>
        <p:spPr>
          <a:xfrm>
            <a:off x="6138917" y="1657186"/>
            <a:ext cx="195478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4D7EC3"/>
                </a:solidFill>
                <a:effectLst/>
                <a:uLnTx/>
                <a:uFillTx/>
                <a:latin typeface="The Hand Bold"/>
                <a:ea typeface="+mn-ea"/>
                <a:cs typeface="+mn-cs"/>
              </a:rPr>
              <a:t>Breuk</a:t>
            </a:r>
            <a:r>
              <a:rPr kumimoji="0" lang="nl-BE" sz="2400" b="1" i="0" u="sng" strike="noStrike" kern="1200" cap="none" spc="0" normalizeH="0" baseline="0" noProof="0">
                <a:ln>
                  <a:noFill/>
                </a:ln>
                <a:solidFill>
                  <a:srgbClr val="B19A3B"/>
                </a:solidFill>
                <a:effectLst/>
                <a:uLnTx/>
                <a:uFillTx/>
                <a:latin typeface="The Hand Bold"/>
                <a:ea typeface="+mn-ea"/>
                <a:cs typeface="+mn-cs"/>
              </a:rPr>
              <a:t> x natuurlijk getal</a:t>
            </a:r>
          </a:p>
        </p:txBody>
      </p:sp>
      <p:sp>
        <p:nvSpPr>
          <p:cNvPr id="17" name="Tekstvak 16">
            <a:extLst>
              <a:ext uri="{FF2B5EF4-FFF2-40B4-BE49-F238E27FC236}">
                <a16:creationId xmlns:a16="http://schemas.microsoft.com/office/drawing/2014/main" id="{94493A20-5F7C-8DEA-B746-E498E1B734CC}"/>
              </a:ext>
            </a:extLst>
          </p:cNvPr>
          <p:cNvSpPr txBox="1"/>
          <p:nvPr/>
        </p:nvSpPr>
        <p:spPr>
          <a:xfrm>
            <a:off x="9759498" y="1657186"/>
            <a:ext cx="12334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Breuk x breuk</a:t>
            </a:r>
          </a:p>
        </p:txBody>
      </p:sp>
      <p:sp>
        <p:nvSpPr>
          <p:cNvPr id="18" name="Tekstvak 17">
            <a:extLst>
              <a:ext uri="{FF2B5EF4-FFF2-40B4-BE49-F238E27FC236}">
                <a16:creationId xmlns:a16="http://schemas.microsoft.com/office/drawing/2014/main" id="{8BC1E64D-0867-932B-7903-DF49A204BD5D}"/>
              </a:ext>
            </a:extLst>
          </p:cNvPr>
          <p:cNvSpPr txBox="1"/>
          <p:nvPr/>
        </p:nvSpPr>
        <p:spPr>
          <a:xfrm>
            <a:off x="7946503" y="918553"/>
            <a:ext cx="1156839"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KEER …”</a:t>
            </a:r>
          </a:p>
        </p:txBody>
      </p:sp>
      <p:sp>
        <p:nvSpPr>
          <p:cNvPr id="19" name="Tekstvak 18">
            <a:extLst>
              <a:ext uri="{FF2B5EF4-FFF2-40B4-BE49-F238E27FC236}">
                <a16:creationId xmlns:a16="http://schemas.microsoft.com/office/drawing/2014/main" id="{83804530-B9FA-67E3-6DA9-C7756CF8D2D9}"/>
              </a:ext>
            </a:extLst>
          </p:cNvPr>
          <p:cNvSpPr txBox="1"/>
          <p:nvPr/>
        </p:nvSpPr>
        <p:spPr>
          <a:xfrm>
            <a:off x="10992949" y="1608073"/>
            <a:ext cx="1062837"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VAN …”</a:t>
            </a:r>
          </a:p>
        </p:txBody>
      </p:sp>
      <p:sp>
        <p:nvSpPr>
          <p:cNvPr id="21" name="Tekstvak 20">
            <a:extLst>
              <a:ext uri="{FF2B5EF4-FFF2-40B4-BE49-F238E27FC236}">
                <a16:creationId xmlns:a16="http://schemas.microsoft.com/office/drawing/2014/main" id="{7E5B0E61-888A-DE90-0E87-4364769419DE}"/>
              </a:ext>
            </a:extLst>
          </p:cNvPr>
          <p:cNvSpPr txBox="1"/>
          <p:nvPr/>
        </p:nvSpPr>
        <p:spPr>
          <a:xfrm>
            <a:off x="10519744" y="102632"/>
            <a:ext cx="1475466"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Vermenigvuldigen</a:t>
            </a:r>
          </a:p>
        </p:txBody>
      </p:sp>
      <p:sp>
        <p:nvSpPr>
          <p:cNvPr id="22" name="Tekstvak 21">
            <a:extLst>
              <a:ext uri="{FF2B5EF4-FFF2-40B4-BE49-F238E27FC236}">
                <a16:creationId xmlns:a16="http://schemas.microsoft.com/office/drawing/2014/main" id="{DD1986E2-FCC0-43A9-96DC-85F58932F081}"/>
              </a:ext>
            </a:extLst>
          </p:cNvPr>
          <p:cNvSpPr txBox="1"/>
          <p:nvPr/>
        </p:nvSpPr>
        <p:spPr>
          <a:xfrm>
            <a:off x="6186749" y="4474958"/>
            <a:ext cx="18086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De deler is geen breuk</a:t>
            </a:r>
          </a:p>
        </p:txBody>
      </p:sp>
      <p:sp>
        <p:nvSpPr>
          <p:cNvPr id="23" name="Tekstvak 22">
            <a:extLst>
              <a:ext uri="{FF2B5EF4-FFF2-40B4-BE49-F238E27FC236}">
                <a16:creationId xmlns:a16="http://schemas.microsoft.com/office/drawing/2014/main" id="{2AC81B5B-2695-1119-F589-423BB9E9728D}"/>
              </a:ext>
            </a:extLst>
          </p:cNvPr>
          <p:cNvSpPr txBox="1"/>
          <p:nvPr/>
        </p:nvSpPr>
        <p:spPr>
          <a:xfrm>
            <a:off x="9759498" y="4474958"/>
            <a:ext cx="171958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sng" strike="noStrike" kern="1200" cap="none" spc="0" normalizeH="0" baseline="0" noProof="0">
                <a:ln>
                  <a:noFill/>
                </a:ln>
                <a:solidFill>
                  <a:srgbClr val="B19A3B"/>
                </a:solidFill>
                <a:effectLst/>
                <a:uLnTx/>
                <a:uFillTx/>
                <a:latin typeface="The Hand Bold"/>
                <a:ea typeface="+mn-ea"/>
                <a:cs typeface="+mn-cs"/>
              </a:rPr>
              <a:t>De deler is een breuk</a:t>
            </a:r>
          </a:p>
        </p:txBody>
      </p:sp>
      <p:sp>
        <p:nvSpPr>
          <p:cNvPr id="24" name="Tekstvak 23">
            <a:extLst>
              <a:ext uri="{FF2B5EF4-FFF2-40B4-BE49-F238E27FC236}">
                <a16:creationId xmlns:a16="http://schemas.microsoft.com/office/drawing/2014/main" id="{E3C93D07-1F48-11A7-D45D-2BCD9F01DC19}"/>
              </a:ext>
            </a:extLst>
          </p:cNvPr>
          <p:cNvSpPr txBox="1"/>
          <p:nvPr/>
        </p:nvSpPr>
        <p:spPr>
          <a:xfrm>
            <a:off x="6320127" y="5123477"/>
            <a:ext cx="2720511"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verdelen in … gelijke delen …”</a:t>
            </a:r>
          </a:p>
        </p:txBody>
      </p:sp>
      <p:sp>
        <p:nvSpPr>
          <p:cNvPr id="25" name="Tekstvak 24">
            <a:extLst>
              <a:ext uri="{FF2B5EF4-FFF2-40B4-BE49-F238E27FC236}">
                <a16:creationId xmlns:a16="http://schemas.microsoft.com/office/drawing/2014/main" id="{8D5C1803-4DAF-2838-3148-1D976F6E61A1}"/>
              </a:ext>
            </a:extLst>
          </p:cNvPr>
          <p:cNvSpPr txBox="1"/>
          <p:nvPr/>
        </p:nvSpPr>
        <p:spPr>
          <a:xfrm>
            <a:off x="9759498" y="5082128"/>
            <a:ext cx="2235712"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“Hoeveel keer gaat … in …?”</a:t>
            </a:r>
          </a:p>
        </p:txBody>
      </p:sp>
      <p:sp>
        <p:nvSpPr>
          <p:cNvPr id="50" name="Tekstvak 49">
            <a:extLst>
              <a:ext uri="{FF2B5EF4-FFF2-40B4-BE49-F238E27FC236}">
                <a16:creationId xmlns:a16="http://schemas.microsoft.com/office/drawing/2014/main" id="{FD08EBC1-2A75-3A15-B227-41210CB12C85}"/>
              </a:ext>
            </a:extLst>
          </p:cNvPr>
          <p:cNvSpPr txBox="1"/>
          <p:nvPr/>
        </p:nvSpPr>
        <p:spPr>
          <a:xfrm>
            <a:off x="11410546" y="3781711"/>
            <a:ext cx="584664" cy="461665"/>
          </a:xfrm>
          <a:prstGeom prst="rect">
            <a:avLst/>
          </a:prstGeom>
          <a:solidFill>
            <a:schemeClr val="bg1">
              <a:lumMod val="95000"/>
            </a:schemeClr>
          </a:solidFill>
          <a:ln>
            <a:solidFill>
              <a:schemeClr val="accent4"/>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B13B3E"/>
                </a:solidFill>
                <a:effectLst/>
                <a:uLnTx/>
                <a:uFillTx/>
                <a:latin typeface="The Hand Bold"/>
                <a:ea typeface="+mn-ea"/>
                <a:cs typeface="+mn-cs"/>
              </a:rPr>
              <a:t>Delen</a:t>
            </a:r>
          </a:p>
        </p:txBody>
      </p:sp>
      <p:grpSp>
        <p:nvGrpSpPr>
          <p:cNvPr id="76" name="Groep 75">
            <a:extLst>
              <a:ext uri="{FF2B5EF4-FFF2-40B4-BE49-F238E27FC236}">
                <a16:creationId xmlns:a16="http://schemas.microsoft.com/office/drawing/2014/main" id="{C48D3833-1565-3664-CB58-473CA2A1D1CA}"/>
              </a:ext>
            </a:extLst>
          </p:cNvPr>
          <p:cNvGrpSpPr/>
          <p:nvPr/>
        </p:nvGrpSpPr>
        <p:grpSpPr>
          <a:xfrm>
            <a:off x="342339" y="1771048"/>
            <a:ext cx="954252" cy="1050656"/>
            <a:chOff x="342339" y="1771048"/>
            <a:chExt cx="954252" cy="1050656"/>
          </a:xfrm>
        </p:grpSpPr>
        <p:pic>
          <p:nvPicPr>
            <p:cNvPr id="74" name="Afbeelding 73">
              <a:extLst>
                <a:ext uri="{FF2B5EF4-FFF2-40B4-BE49-F238E27FC236}">
                  <a16:creationId xmlns:a16="http://schemas.microsoft.com/office/drawing/2014/main" id="{5464A5E9-8E72-AC95-FD37-C54A264B0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90" y="1771048"/>
              <a:ext cx="568852" cy="568852"/>
            </a:xfrm>
            <a:prstGeom prst="rect">
              <a:avLst/>
            </a:prstGeom>
          </p:spPr>
        </p:pic>
        <p:sp>
          <p:nvSpPr>
            <p:cNvPr id="75" name="Tekstvak 74">
              <a:extLst>
                <a:ext uri="{FF2B5EF4-FFF2-40B4-BE49-F238E27FC236}">
                  <a16:creationId xmlns:a16="http://schemas.microsoft.com/office/drawing/2014/main" id="{A59628CA-F088-33B2-A6EF-5F6D1D05B9C3}"/>
                </a:ext>
              </a:extLst>
            </p:cNvPr>
            <p:cNvSpPr txBox="1"/>
            <p:nvPr/>
          </p:nvSpPr>
          <p:spPr>
            <a:xfrm>
              <a:off x="342339" y="2360039"/>
              <a:ext cx="9542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p:txBody>
        </p:sp>
      </p:grpSp>
      <p:grpSp>
        <p:nvGrpSpPr>
          <p:cNvPr id="80" name="Groep 79">
            <a:extLst>
              <a:ext uri="{FF2B5EF4-FFF2-40B4-BE49-F238E27FC236}">
                <a16:creationId xmlns:a16="http://schemas.microsoft.com/office/drawing/2014/main" id="{F0BC15D5-FEB7-5401-8E3A-2827B1050148}"/>
              </a:ext>
            </a:extLst>
          </p:cNvPr>
          <p:cNvGrpSpPr/>
          <p:nvPr/>
        </p:nvGrpSpPr>
        <p:grpSpPr>
          <a:xfrm>
            <a:off x="377842" y="5240938"/>
            <a:ext cx="948963" cy="1119594"/>
            <a:chOff x="377842" y="5240938"/>
            <a:chExt cx="948963" cy="1119594"/>
          </a:xfrm>
        </p:grpSpPr>
        <p:pic>
          <p:nvPicPr>
            <p:cNvPr id="78" name="Afbeelding 77" descr="Afbeelding met schermopname, Rechthoek, plein, ontwerp&#10;&#10;Automatisch gegenereerde beschrijving">
              <a:extLst>
                <a:ext uri="{FF2B5EF4-FFF2-40B4-BE49-F238E27FC236}">
                  <a16:creationId xmlns:a16="http://schemas.microsoft.com/office/drawing/2014/main" id="{3E93D31F-0F2A-223C-0525-0665DB4D0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136" y="5240938"/>
              <a:ext cx="588658" cy="588658"/>
            </a:xfrm>
            <a:prstGeom prst="rect">
              <a:avLst/>
            </a:prstGeom>
          </p:spPr>
        </p:pic>
        <p:sp>
          <p:nvSpPr>
            <p:cNvPr id="79" name="Tekstvak 78">
              <a:extLst>
                <a:ext uri="{FF2B5EF4-FFF2-40B4-BE49-F238E27FC236}">
                  <a16:creationId xmlns:a16="http://schemas.microsoft.com/office/drawing/2014/main" id="{C52099C3-78BD-5A64-5DD1-CFB9BAEA4F1F}"/>
                </a:ext>
              </a:extLst>
            </p:cNvPr>
            <p:cNvSpPr txBox="1"/>
            <p:nvPr/>
          </p:nvSpPr>
          <p:spPr>
            <a:xfrm>
              <a:off x="377842" y="5898867"/>
              <a:ext cx="94896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p:txBody>
        </p:sp>
      </p:grpSp>
      <p:grpSp>
        <p:nvGrpSpPr>
          <p:cNvPr id="90" name="Groep 89">
            <a:extLst>
              <a:ext uri="{FF2B5EF4-FFF2-40B4-BE49-F238E27FC236}">
                <a16:creationId xmlns:a16="http://schemas.microsoft.com/office/drawing/2014/main" id="{CC861538-9951-5141-FF40-E23C710E7449}"/>
              </a:ext>
            </a:extLst>
          </p:cNvPr>
          <p:cNvGrpSpPr/>
          <p:nvPr/>
        </p:nvGrpSpPr>
        <p:grpSpPr>
          <a:xfrm>
            <a:off x="6320127" y="2277492"/>
            <a:ext cx="1859135" cy="1309973"/>
            <a:chOff x="7939929" y="2706077"/>
            <a:chExt cx="1859135" cy="1309973"/>
          </a:xfrm>
        </p:grpSpPr>
        <p:pic>
          <p:nvPicPr>
            <p:cNvPr id="88" name="Afbeelding 87" descr="Afbeelding met symbool, cirkel, Graphics, logo&#10;&#10;Automatisch gegenereerde beschrijving">
              <a:extLst>
                <a:ext uri="{FF2B5EF4-FFF2-40B4-BE49-F238E27FC236}">
                  <a16:creationId xmlns:a16="http://schemas.microsoft.com/office/drawing/2014/main" id="{6AC5EE72-C0E6-3C6F-A166-1F88AD8A2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396" y="2706077"/>
              <a:ext cx="519101" cy="519101"/>
            </a:xfrm>
            <a:prstGeom prst="rect">
              <a:avLst/>
            </a:prstGeom>
          </p:spPr>
        </p:pic>
        <p:sp>
          <p:nvSpPr>
            <p:cNvPr id="89" name="Tekstvak 88">
              <a:extLst>
                <a:ext uri="{FF2B5EF4-FFF2-40B4-BE49-F238E27FC236}">
                  <a16:creationId xmlns:a16="http://schemas.microsoft.com/office/drawing/2014/main" id="{428A50C0-9533-E592-2980-C48A7A58E4C2}"/>
                </a:ext>
              </a:extLst>
            </p:cNvPr>
            <p:cNvSpPr txBox="1"/>
            <p:nvPr/>
          </p:nvSpPr>
          <p:spPr>
            <a:xfrm>
              <a:off x="7939929" y="3185053"/>
              <a:ext cx="185913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4D7EC3"/>
                  </a:solidFill>
                  <a:effectLst/>
                  <a:uLnTx/>
                  <a:uFillTx/>
                  <a:latin typeface="The Hand Bold"/>
                  <a:ea typeface="+mn-ea"/>
                  <a:cs typeface="+mn-cs"/>
                </a:rPr>
                <a:t>1 factor </a:t>
              </a:r>
              <a:r>
                <a:rPr kumimoji="0" lang="nl-BE" sz="2400" b="0" i="0" u="none" strike="noStrike" kern="1200" cap="none" spc="0" normalizeH="0" baseline="0" noProof="0">
                  <a:ln>
                    <a:noFill/>
                  </a:ln>
                  <a:solidFill>
                    <a:srgbClr val="000000"/>
                  </a:solidFill>
                  <a:effectLst/>
                  <a:uLnTx/>
                  <a:uFillTx/>
                  <a:latin typeface="The Hand Bold"/>
                  <a:ea typeface="+mn-ea"/>
                  <a:cs typeface="+mn-cs"/>
                </a:rPr>
                <a:t>is een </a:t>
              </a:r>
              <a:r>
                <a:rPr kumimoji="0" lang="nl-BE" sz="2400" b="0" i="0" u="none" strike="noStrike" kern="1200" cap="none" spc="0" normalizeH="0" baseline="0" noProof="0">
                  <a:ln>
                    <a:noFill/>
                  </a:ln>
                  <a:solidFill>
                    <a:srgbClr val="4D7EC3"/>
                  </a:solidFill>
                  <a:effectLst/>
                  <a:uLnTx/>
                  <a:uFillTx/>
                  <a:latin typeface="The Hand Bold"/>
                  <a:ea typeface="+mn-ea"/>
                  <a:cs typeface="+mn-cs"/>
                </a:rPr>
                <a:t>breuk</a:t>
              </a:r>
            </a:p>
          </p:txBody>
        </p:sp>
      </p:grpSp>
      <p:grpSp>
        <p:nvGrpSpPr>
          <p:cNvPr id="102" name="Groep 101">
            <a:extLst>
              <a:ext uri="{FF2B5EF4-FFF2-40B4-BE49-F238E27FC236}">
                <a16:creationId xmlns:a16="http://schemas.microsoft.com/office/drawing/2014/main" id="{3C211977-A582-B1FB-0E46-4BAF15FC2265}"/>
              </a:ext>
            </a:extLst>
          </p:cNvPr>
          <p:cNvGrpSpPr/>
          <p:nvPr/>
        </p:nvGrpSpPr>
        <p:grpSpPr>
          <a:xfrm>
            <a:off x="6885101" y="5804290"/>
            <a:ext cx="954252" cy="1009890"/>
            <a:chOff x="6885101" y="5804290"/>
            <a:chExt cx="954252" cy="1009890"/>
          </a:xfrm>
        </p:grpSpPr>
        <p:sp>
          <p:nvSpPr>
            <p:cNvPr id="95" name="Tekstvak 94">
              <a:extLst>
                <a:ext uri="{FF2B5EF4-FFF2-40B4-BE49-F238E27FC236}">
                  <a16:creationId xmlns:a16="http://schemas.microsoft.com/office/drawing/2014/main" id="{302780AE-5646-4B75-22BE-2A1F8C5CF489}"/>
                </a:ext>
              </a:extLst>
            </p:cNvPr>
            <p:cNvSpPr txBox="1"/>
            <p:nvPr/>
          </p:nvSpPr>
          <p:spPr>
            <a:xfrm>
              <a:off x="6885101" y="6352515"/>
              <a:ext cx="9542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p:txBody>
        </p:sp>
        <p:pic>
          <p:nvPicPr>
            <p:cNvPr id="101" name="Afbeelding 100" descr="Afbeelding met cirkel, clipart, Graphics, Kleurrijkheid&#10;&#10;Automatisch gegenereerde beschrijving">
              <a:extLst>
                <a:ext uri="{FF2B5EF4-FFF2-40B4-BE49-F238E27FC236}">
                  <a16:creationId xmlns:a16="http://schemas.microsoft.com/office/drawing/2014/main" id="{872D4BF4-C282-9663-606F-E14A503162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6191" y="5804290"/>
              <a:ext cx="599380" cy="599380"/>
            </a:xfrm>
            <a:prstGeom prst="rect">
              <a:avLst/>
            </a:prstGeom>
          </p:spPr>
        </p:pic>
      </p:grpSp>
      <p:grpSp>
        <p:nvGrpSpPr>
          <p:cNvPr id="20" name="Groep 19">
            <a:extLst>
              <a:ext uri="{FF2B5EF4-FFF2-40B4-BE49-F238E27FC236}">
                <a16:creationId xmlns:a16="http://schemas.microsoft.com/office/drawing/2014/main" id="{A3AAD6B0-29D3-F017-B378-F9E00851BC3F}"/>
              </a:ext>
            </a:extLst>
          </p:cNvPr>
          <p:cNvGrpSpPr/>
          <p:nvPr/>
        </p:nvGrpSpPr>
        <p:grpSpPr>
          <a:xfrm>
            <a:off x="10097042" y="5523423"/>
            <a:ext cx="1688019" cy="1369193"/>
            <a:chOff x="10097042" y="5523423"/>
            <a:chExt cx="1688019" cy="1369193"/>
          </a:xfrm>
        </p:grpSpPr>
        <p:grpSp>
          <p:nvGrpSpPr>
            <p:cNvPr id="72" name="Groep 71">
              <a:extLst>
                <a:ext uri="{FF2B5EF4-FFF2-40B4-BE49-F238E27FC236}">
                  <a16:creationId xmlns:a16="http://schemas.microsoft.com/office/drawing/2014/main" id="{009E92A4-8AA9-5D8E-DF0F-86A3476D1EA0}"/>
                </a:ext>
              </a:extLst>
            </p:cNvPr>
            <p:cNvGrpSpPr/>
            <p:nvPr/>
          </p:nvGrpSpPr>
          <p:grpSpPr>
            <a:xfrm>
              <a:off x="10097042" y="5523423"/>
              <a:ext cx="1688019" cy="1058025"/>
              <a:chOff x="10653991" y="5665306"/>
              <a:chExt cx="1688019" cy="1058025"/>
            </a:xfrm>
          </p:grpSpPr>
          <p:pic>
            <p:nvPicPr>
              <p:cNvPr id="70" name="Afbeelding 69" descr="Afbeelding met Graphics, grafische vormgeving, schermopname, clipart&#10;&#10;Automatisch gegenereerde beschrijving">
                <a:extLst>
                  <a:ext uri="{FF2B5EF4-FFF2-40B4-BE49-F238E27FC236}">
                    <a16:creationId xmlns:a16="http://schemas.microsoft.com/office/drawing/2014/main" id="{09855557-90F8-4B14-714D-35955ED16E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62013" y="5665306"/>
                <a:ext cx="697066" cy="697066"/>
              </a:xfrm>
              <a:prstGeom prst="rect">
                <a:avLst/>
              </a:prstGeom>
            </p:spPr>
          </p:pic>
          <p:sp>
            <p:nvSpPr>
              <p:cNvPr id="71" name="Tekstvak 70">
                <a:extLst>
                  <a:ext uri="{FF2B5EF4-FFF2-40B4-BE49-F238E27FC236}">
                    <a16:creationId xmlns:a16="http://schemas.microsoft.com/office/drawing/2014/main" id="{E5CABCCF-E1AA-AC4D-D731-BE2960B7D2CA}"/>
                  </a:ext>
                </a:extLst>
              </p:cNvPr>
              <p:cNvSpPr txBox="1"/>
              <p:nvPr/>
            </p:nvSpPr>
            <p:spPr>
              <a:xfrm>
                <a:off x="10653991" y="6261666"/>
                <a:ext cx="1688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Maak een tekening!</a:t>
                </a:r>
              </a:p>
            </p:txBody>
          </p:sp>
        </p:grpSp>
        <p:sp>
          <p:nvSpPr>
            <p:cNvPr id="103" name="Tekstvak 102">
              <a:extLst>
                <a:ext uri="{FF2B5EF4-FFF2-40B4-BE49-F238E27FC236}">
                  <a16:creationId xmlns:a16="http://schemas.microsoft.com/office/drawing/2014/main" id="{09A098FE-07CC-32CB-BAD8-1F9F95BDC443}"/>
                </a:ext>
              </a:extLst>
            </p:cNvPr>
            <p:cNvSpPr txBox="1"/>
            <p:nvPr/>
          </p:nvSpPr>
          <p:spPr>
            <a:xfrm>
              <a:off x="10316287" y="6430951"/>
              <a:ext cx="129867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dirty="0">
                  <a:ln>
                    <a:noFill/>
                  </a:ln>
                  <a:solidFill>
                    <a:srgbClr val="000000"/>
                  </a:solidFill>
                  <a:effectLst/>
                  <a:uLnTx/>
                  <a:uFillTx/>
                  <a:latin typeface="The Hand Bold"/>
                  <a:ea typeface="+mn-ea"/>
                  <a:cs typeface="+mn-cs"/>
                </a:rPr>
                <a:t>(Rekenregel)</a:t>
              </a:r>
            </a:p>
          </p:txBody>
        </p:sp>
      </p:grpSp>
      <p:sp>
        <p:nvSpPr>
          <p:cNvPr id="104" name="Tekstvak 103">
            <a:extLst>
              <a:ext uri="{FF2B5EF4-FFF2-40B4-BE49-F238E27FC236}">
                <a16:creationId xmlns:a16="http://schemas.microsoft.com/office/drawing/2014/main" id="{27A01449-3B23-DF81-A3D5-D333D385E1A3}"/>
              </a:ext>
            </a:extLst>
          </p:cNvPr>
          <p:cNvSpPr txBox="1"/>
          <p:nvPr/>
        </p:nvSpPr>
        <p:spPr>
          <a:xfrm>
            <a:off x="7946503" y="1608073"/>
            <a:ext cx="1062837" cy="510778"/>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1" i="0" u="none" strike="noStrike" kern="1200" cap="none" spc="0" normalizeH="0" baseline="0" noProof="0">
                <a:ln>
                  <a:noFill/>
                </a:ln>
                <a:solidFill>
                  <a:srgbClr val="3B9EB1"/>
                </a:solidFill>
                <a:effectLst/>
                <a:uLnTx/>
                <a:uFillTx/>
                <a:latin typeface="The Hand Bold"/>
                <a:ea typeface="+mn-ea"/>
                <a:cs typeface="+mn-cs"/>
              </a:rPr>
              <a:t>“… VAN …”</a:t>
            </a:r>
          </a:p>
        </p:txBody>
      </p:sp>
      <p:grpSp>
        <p:nvGrpSpPr>
          <p:cNvPr id="105" name="Groep 104">
            <a:extLst>
              <a:ext uri="{FF2B5EF4-FFF2-40B4-BE49-F238E27FC236}">
                <a16:creationId xmlns:a16="http://schemas.microsoft.com/office/drawing/2014/main" id="{534F81E2-2C62-4FB1-14EE-894584847761}"/>
              </a:ext>
            </a:extLst>
          </p:cNvPr>
          <p:cNvGrpSpPr/>
          <p:nvPr/>
        </p:nvGrpSpPr>
        <p:grpSpPr>
          <a:xfrm>
            <a:off x="9771612" y="2277492"/>
            <a:ext cx="2060082" cy="1309973"/>
            <a:chOff x="7939929" y="2706077"/>
            <a:chExt cx="2060082" cy="1309973"/>
          </a:xfrm>
        </p:grpSpPr>
        <p:pic>
          <p:nvPicPr>
            <p:cNvPr id="106" name="Afbeelding 105" descr="Afbeelding met symbool, cirkel, Graphics, logo&#10;&#10;Automatisch gegenereerde beschrijving">
              <a:extLst>
                <a:ext uri="{FF2B5EF4-FFF2-40B4-BE49-F238E27FC236}">
                  <a16:creationId xmlns:a16="http://schemas.microsoft.com/office/drawing/2014/main" id="{979D2842-F3B7-3367-E5C2-1E01EE5BA7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396" y="2706077"/>
              <a:ext cx="519101" cy="519101"/>
            </a:xfrm>
            <a:prstGeom prst="rect">
              <a:avLst/>
            </a:prstGeom>
          </p:spPr>
        </p:pic>
        <p:sp>
          <p:nvSpPr>
            <p:cNvPr id="107" name="Tekstvak 106">
              <a:extLst>
                <a:ext uri="{FF2B5EF4-FFF2-40B4-BE49-F238E27FC236}">
                  <a16:creationId xmlns:a16="http://schemas.microsoft.com/office/drawing/2014/main" id="{CF163CA1-6846-B2C9-8EB5-775D0323974C}"/>
                </a:ext>
              </a:extLst>
            </p:cNvPr>
            <p:cNvSpPr txBox="1"/>
            <p:nvPr/>
          </p:nvSpPr>
          <p:spPr>
            <a:xfrm>
              <a:off x="7939929" y="3185053"/>
              <a:ext cx="206008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Rekenregel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4D7EC3"/>
                  </a:solidFill>
                  <a:effectLst/>
                  <a:uLnTx/>
                  <a:uFillTx/>
                  <a:latin typeface="The Hand Bold"/>
                  <a:ea typeface="+mn-ea"/>
                  <a:cs typeface="+mn-cs"/>
                </a:rPr>
                <a:t>2 factoren zijn</a:t>
              </a:r>
              <a:r>
                <a:rPr kumimoji="0" lang="nl-BE" sz="2400" b="0" i="0" u="none" strike="noStrike" kern="1200" cap="none" spc="0" normalizeH="0" baseline="0" noProof="0">
                  <a:ln>
                    <a:noFill/>
                  </a:ln>
                  <a:solidFill>
                    <a:srgbClr val="000000"/>
                  </a:solidFill>
                  <a:effectLst/>
                  <a:uLnTx/>
                  <a:uFillTx/>
                  <a:latin typeface="The Hand Bold"/>
                  <a:ea typeface="+mn-ea"/>
                  <a:cs typeface="+mn-cs"/>
                </a:rPr>
                <a:t> een </a:t>
              </a:r>
              <a:r>
                <a:rPr kumimoji="0" lang="nl-BE" sz="2400" b="0" i="0" u="none" strike="noStrike" kern="1200" cap="none" spc="0" normalizeH="0" baseline="0" noProof="0">
                  <a:ln>
                    <a:noFill/>
                  </a:ln>
                  <a:solidFill>
                    <a:srgbClr val="4D7EC3"/>
                  </a:solidFill>
                  <a:effectLst/>
                  <a:uLnTx/>
                  <a:uFillTx/>
                  <a:latin typeface="The Hand Bold"/>
                  <a:ea typeface="+mn-ea"/>
                  <a:cs typeface="+mn-cs"/>
                </a:rPr>
                <a:t>breuk</a:t>
              </a:r>
            </a:p>
          </p:txBody>
        </p:sp>
      </p:grpSp>
      <p:grpSp>
        <p:nvGrpSpPr>
          <p:cNvPr id="14" name="Groep 13">
            <a:extLst>
              <a:ext uri="{FF2B5EF4-FFF2-40B4-BE49-F238E27FC236}">
                <a16:creationId xmlns:a16="http://schemas.microsoft.com/office/drawing/2014/main" id="{D5159D60-38A1-50A8-5261-34F35BD1AC02}"/>
              </a:ext>
            </a:extLst>
          </p:cNvPr>
          <p:cNvGrpSpPr/>
          <p:nvPr/>
        </p:nvGrpSpPr>
        <p:grpSpPr>
          <a:xfrm>
            <a:off x="1824058" y="1811578"/>
            <a:ext cx="3174868" cy="461665"/>
            <a:chOff x="1824058" y="1811578"/>
            <a:chExt cx="3174868" cy="461665"/>
          </a:xfrm>
        </p:grpSpPr>
        <p:sp>
          <p:nvSpPr>
            <p:cNvPr id="53" name="Tekstvak 52">
              <a:extLst>
                <a:ext uri="{FF2B5EF4-FFF2-40B4-BE49-F238E27FC236}">
                  <a16:creationId xmlns:a16="http://schemas.microsoft.com/office/drawing/2014/main" id="{6EC76899-D1FC-989D-C962-3A2E5562054A}"/>
                </a:ext>
              </a:extLst>
            </p:cNvPr>
            <p:cNvSpPr txBox="1"/>
            <p:nvPr/>
          </p:nvSpPr>
          <p:spPr>
            <a:xfrm>
              <a:off x="3310907" y="1811578"/>
              <a:ext cx="1688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Maak ze gelijknamig!</a:t>
              </a:r>
            </a:p>
          </p:txBody>
        </p:sp>
        <p:cxnSp>
          <p:nvCxnSpPr>
            <p:cNvPr id="2" name="Rechte verbindingslijn met pijl 1">
              <a:extLst>
                <a:ext uri="{FF2B5EF4-FFF2-40B4-BE49-F238E27FC236}">
                  <a16:creationId xmlns:a16="http://schemas.microsoft.com/office/drawing/2014/main" id="{77B5C68D-77F6-D242-C3A7-8B50E714A620}"/>
                </a:ext>
              </a:extLst>
            </p:cNvPr>
            <p:cNvCxnSpPr/>
            <p:nvPr/>
          </p:nvCxnSpPr>
          <p:spPr>
            <a:xfrm flipH="1">
              <a:off x="1824058" y="2112651"/>
              <a:ext cx="13320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26" name="Groep 25">
            <a:extLst>
              <a:ext uri="{FF2B5EF4-FFF2-40B4-BE49-F238E27FC236}">
                <a16:creationId xmlns:a16="http://schemas.microsoft.com/office/drawing/2014/main" id="{1A6E92A0-82EA-453F-456A-E5CD1F310D71}"/>
              </a:ext>
            </a:extLst>
          </p:cNvPr>
          <p:cNvGrpSpPr/>
          <p:nvPr/>
        </p:nvGrpSpPr>
        <p:grpSpPr>
          <a:xfrm>
            <a:off x="1824058" y="5292590"/>
            <a:ext cx="3174868" cy="461665"/>
            <a:chOff x="1824058" y="1811578"/>
            <a:chExt cx="3174868" cy="461665"/>
          </a:xfrm>
        </p:grpSpPr>
        <p:sp>
          <p:nvSpPr>
            <p:cNvPr id="27" name="Tekstvak 26">
              <a:extLst>
                <a:ext uri="{FF2B5EF4-FFF2-40B4-BE49-F238E27FC236}">
                  <a16:creationId xmlns:a16="http://schemas.microsoft.com/office/drawing/2014/main" id="{EBE5A329-3844-2946-ACAB-45B26C0E84A5}"/>
                </a:ext>
              </a:extLst>
            </p:cNvPr>
            <p:cNvSpPr txBox="1"/>
            <p:nvPr/>
          </p:nvSpPr>
          <p:spPr>
            <a:xfrm>
              <a:off x="3310907" y="1811578"/>
              <a:ext cx="168801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400" b="0" i="0" u="none" strike="noStrike" kern="1200" cap="none" spc="0" normalizeH="0" baseline="0" noProof="0">
                  <a:ln>
                    <a:noFill/>
                  </a:ln>
                  <a:solidFill>
                    <a:srgbClr val="000000"/>
                  </a:solidFill>
                  <a:effectLst/>
                  <a:uLnTx/>
                  <a:uFillTx/>
                  <a:latin typeface="The Hand Bold"/>
                  <a:ea typeface="+mn-ea"/>
                  <a:cs typeface="+mn-cs"/>
                </a:rPr>
                <a:t>Maak ze gelijknamig!</a:t>
              </a:r>
            </a:p>
          </p:txBody>
        </p:sp>
        <p:cxnSp>
          <p:nvCxnSpPr>
            <p:cNvPr id="28" name="Rechte verbindingslijn met pijl 27">
              <a:extLst>
                <a:ext uri="{FF2B5EF4-FFF2-40B4-BE49-F238E27FC236}">
                  <a16:creationId xmlns:a16="http://schemas.microsoft.com/office/drawing/2014/main" id="{634B8B22-AB1D-A18E-4418-88AF084928D6}"/>
                </a:ext>
              </a:extLst>
            </p:cNvPr>
            <p:cNvCxnSpPr/>
            <p:nvPr/>
          </p:nvCxnSpPr>
          <p:spPr>
            <a:xfrm flipH="1">
              <a:off x="1824058" y="2112651"/>
              <a:ext cx="13320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grpSp>
        <p:nvGrpSpPr>
          <p:cNvPr id="29" name="Groep 28">
            <a:extLst>
              <a:ext uri="{FF2B5EF4-FFF2-40B4-BE49-F238E27FC236}">
                <a16:creationId xmlns:a16="http://schemas.microsoft.com/office/drawing/2014/main" id="{58B5BAA2-6587-5532-33F8-1B355894D349}"/>
              </a:ext>
            </a:extLst>
          </p:cNvPr>
          <p:cNvGrpSpPr/>
          <p:nvPr/>
        </p:nvGrpSpPr>
        <p:grpSpPr>
          <a:xfrm>
            <a:off x="8925264" y="4258366"/>
            <a:ext cx="3222347" cy="2538919"/>
            <a:chOff x="5880995" y="4319081"/>
            <a:chExt cx="3222347" cy="2538919"/>
          </a:xfrm>
        </p:grpSpPr>
        <p:sp>
          <p:nvSpPr>
            <p:cNvPr id="3" name="Rechthoek: afgeronde hoeken 2">
              <a:extLst>
                <a:ext uri="{FF2B5EF4-FFF2-40B4-BE49-F238E27FC236}">
                  <a16:creationId xmlns:a16="http://schemas.microsoft.com/office/drawing/2014/main" id="{E01B17CE-FA62-69B7-1EC5-43834AAB9C95}"/>
                </a:ext>
              </a:extLst>
            </p:cNvPr>
            <p:cNvSpPr/>
            <p:nvPr/>
          </p:nvSpPr>
          <p:spPr>
            <a:xfrm>
              <a:off x="6186749" y="4319081"/>
              <a:ext cx="2916593" cy="2538919"/>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Pijl: omlaag 12">
              <a:extLst>
                <a:ext uri="{FF2B5EF4-FFF2-40B4-BE49-F238E27FC236}">
                  <a16:creationId xmlns:a16="http://schemas.microsoft.com/office/drawing/2014/main" id="{ACB9FFE2-0D0E-00E5-897D-42A93B071413}"/>
                </a:ext>
              </a:extLst>
            </p:cNvPr>
            <p:cNvSpPr/>
            <p:nvPr/>
          </p:nvSpPr>
          <p:spPr>
            <a:xfrm rot="13761762">
              <a:off x="6128130" y="5978593"/>
              <a:ext cx="451491" cy="94576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Tree>
    <p:extLst>
      <p:ext uri="{BB962C8B-B14F-4D97-AF65-F5344CB8AC3E}">
        <p14:creationId xmlns:p14="http://schemas.microsoft.com/office/powerpoint/2010/main" val="341690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2197B67E-A6D5-0C95-1D5A-5464033B1949}"/>
              </a:ext>
            </a:extLst>
          </p:cNvPr>
          <p:cNvSpPr>
            <a:spLocks noGrp="1"/>
          </p:cNvSpPr>
          <p:nvPr>
            <p:ph type="sldNum" sz="quarter" idx="4294967295"/>
          </p:nvPr>
        </p:nvSpPr>
        <p:spPr>
          <a:xfrm>
            <a:off x="11904663" y="6264275"/>
            <a:ext cx="287337" cy="365125"/>
          </a:xfrm>
        </p:spPr>
        <p:txBody>
          <a:bodyPr/>
          <a:lstStyle/>
          <a:p>
            <a:fld id="{FF88DA20-ED00-471C-9170-60F590CB400A}" type="slidenum">
              <a:rPr lang="nl-BE" smtClean="0"/>
              <a:t>31</a:t>
            </a:fld>
            <a:endParaRPr lang="nl-BE"/>
          </a:p>
        </p:txBody>
      </p:sp>
    </p:spTree>
    <p:extLst>
      <p:ext uri="{BB962C8B-B14F-4D97-AF65-F5344CB8AC3E}">
        <p14:creationId xmlns:p14="http://schemas.microsoft.com/office/powerpoint/2010/main" val="1274622308"/>
      </p:ext>
    </p:extLst>
  </p:cSld>
  <p:clrMapOvr>
    <a:masterClrMapping/>
  </p:clrMapOvr>
</p:sld>
</file>

<file path=ppt/theme/theme1.xml><?xml version="1.0" encoding="utf-8"?>
<a:theme xmlns:a="http://schemas.openxmlformats.org/drawingml/2006/main" name="Groen">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EB8AC8DC-7E51-41B1-9FFD-54DD0231C160}"/>
    </a:ext>
  </a:extLst>
</a:theme>
</file>

<file path=ppt/theme/theme2.xml><?xml version="1.0" encoding="utf-8"?>
<a:theme xmlns:a="http://schemas.openxmlformats.org/drawingml/2006/main" name="Oranje">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5A3004CA-95A0-42EE-A46E-709253B24798}"/>
    </a:ext>
  </a:extLst>
</a:theme>
</file>

<file path=ppt/theme/theme3.xml><?xml version="1.0" encoding="utf-8"?>
<a:theme xmlns:a="http://schemas.openxmlformats.org/drawingml/2006/main" name="Donker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F9A9DFFC-31F6-4452-AD77-DF64B5647E87}"/>
    </a:ext>
  </a:extLst>
</a:theme>
</file>

<file path=ppt/theme/theme4.xml><?xml version="1.0" encoding="utf-8"?>
<a:theme xmlns:a="http://schemas.openxmlformats.org/drawingml/2006/main" name="Midden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9D542619-B384-4B0F-9E67-39B2BD0D6D59}"/>
    </a:ext>
  </a:extLst>
</a:theme>
</file>

<file path=ppt/theme/theme5.xml><?xml version="1.0" encoding="utf-8"?>
<a:theme xmlns:a="http://schemas.openxmlformats.org/drawingml/2006/main" name="Licht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31C7335F-D30B-45F1-BCD9-AD86E53EB9AA}"/>
    </a:ext>
  </a:extLst>
</a:theme>
</file>

<file path=ppt/theme/theme6.xml><?xml version="1.0" encoding="utf-8"?>
<a:theme xmlns:a="http://schemas.openxmlformats.org/drawingml/2006/main" name="SketchyVTI">
  <a:themeElements>
    <a:clrScheme name="AnalogousFromRegularSeed_2SEEDS">
      <a:dk1>
        <a:srgbClr val="000000"/>
      </a:dk1>
      <a:lt1>
        <a:srgbClr val="FFFFFF"/>
      </a:lt1>
      <a:dk2>
        <a:srgbClr val="1B2F2E"/>
      </a:dk2>
      <a:lt2>
        <a:srgbClr val="F3F1F0"/>
      </a:lt2>
      <a:accent1>
        <a:srgbClr val="3B9EB1"/>
      </a:accent1>
      <a:accent2>
        <a:srgbClr val="46B196"/>
      </a:accent2>
      <a:accent3>
        <a:srgbClr val="4D7EC3"/>
      </a:accent3>
      <a:accent4>
        <a:srgbClr val="B13B3E"/>
      </a:accent4>
      <a:accent5>
        <a:srgbClr val="C37B4D"/>
      </a:accent5>
      <a:accent6>
        <a:srgbClr val="B19A3B"/>
      </a:accent6>
      <a:hlink>
        <a:srgbClr val="C05944"/>
      </a:hlink>
      <a:folHlink>
        <a:srgbClr val="7F7F7F"/>
      </a:folHlink>
    </a:clrScheme>
    <a:fontScheme name="Custom 2">
      <a:majorFont>
        <a:latin typeface="The Serif Hand Black"/>
        <a:ea typeface=""/>
        <a:cs typeface=""/>
      </a:majorFont>
      <a:minorFont>
        <a:latin typeface="The Hand Bol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463bd6c-37b7-47ef-aaf8-a290a1988985">
      <Terms xmlns="http://schemas.microsoft.com/office/infopath/2007/PartnerControls"/>
    </lcf76f155ced4ddcb4097134ff3c332f>
    <TaxCatchAll xmlns="c34e4810-5ef0-4720-af53-02dce41f24d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F599DA98A02284BA870425EAF2533D1" ma:contentTypeVersion="13" ma:contentTypeDescription="Een nieuw document maken." ma:contentTypeScope="" ma:versionID="e638a4c404ad3006a349bbd0d94552a6">
  <xsd:schema xmlns:xsd="http://www.w3.org/2001/XMLSchema" xmlns:xs="http://www.w3.org/2001/XMLSchema" xmlns:p="http://schemas.microsoft.com/office/2006/metadata/properties" xmlns:ns2="1463bd6c-37b7-47ef-aaf8-a290a1988985" xmlns:ns3="c34e4810-5ef0-4720-af53-02dce41f24d6" targetNamespace="http://schemas.microsoft.com/office/2006/metadata/properties" ma:root="true" ma:fieldsID="66351e19fd0f11f199cd684054080d71" ns2:_="" ns3:_="">
    <xsd:import namespace="1463bd6c-37b7-47ef-aaf8-a290a1988985"/>
    <xsd:import namespace="c34e4810-5ef0-4720-af53-02dce41f24d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63bd6c-37b7-47ef-aaf8-a290a198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010e5f2-6256-435c-892d-4495c8ac235d"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4e4810-5ef0-4720-af53-02dce41f24d6"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6d9ab25-7912-4f68-b1a9-0e446294ea57}" ma:internalName="TaxCatchAll" ma:showField="CatchAllData" ma:web="c34e4810-5ef0-4720-af53-02dce41f24d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55536C-CDB4-4B37-B1D8-ED8D59F2F98A}">
  <ds:schemaRefs>
    <ds:schemaRef ds:uri="http://schemas.microsoft.com/sharepoint/v3/contenttype/forms"/>
  </ds:schemaRefs>
</ds:datastoreItem>
</file>

<file path=customXml/itemProps2.xml><?xml version="1.0" encoding="utf-8"?>
<ds:datastoreItem xmlns:ds="http://schemas.openxmlformats.org/officeDocument/2006/customXml" ds:itemID="{4D9A2AF2-7E9D-4056-99A6-180FDDB5A3C8}">
  <ds:schemaRefs>
    <ds:schemaRef ds:uri="http://purl.org/dc/dcmitype/"/>
    <ds:schemaRef ds:uri="http://www.w3.org/XML/1998/namespace"/>
    <ds:schemaRef ds:uri="http://schemas.microsoft.com/office/2006/metadata/properties"/>
    <ds:schemaRef ds:uri="http://purl.org/dc/terms/"/>
    <ds:schemaRef ds:uri="c34e4810-5ef0-4720-af53-02dce41f24d6"/>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1463bd6c-37b7-47ef-aaf8-a290a1988985"/>
  </ds:schemaRefs>
</ds:datastoreItem>
</file>

<file path=customXml/itemProps3.xml><?xml version="1.0" encoding="utf-8"?>
<ds:datastoreItem xmlns:ds="http://schemas.openxmlformats.org/officeDocument/2006/customXml" ds:itemID="{36B211C7-E60E-4327-A44A-02D56BFF3ECD}">
  <ds:schemaRefs>
    <ds:schemaRef ds:uri="1463bd6c-37b7-47ef-aaf8-a290a1988985"/>
    <ds:schemaRef ds:uri="c34e4810-5ef0-4720-af53-02dce41f24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odisee_powerpoint_template</Template>
  <TotalTime>2610</TotalTime>
  <Words>1436</Words>
  <Application>Microsoft Office PowerPoint</Application>
  <PresentationFormat>Breedbeeld</PresentationFormat>
  <Paragraphs>296</Paragraphs>
  <Slides>31</Slides>
  <Notes>0</Notes>
  <HiddenSlides>0</HiddenSlides>
  <MMClips>0</MMClips>
  <ScaleCrop>false</ScaleCrop>
  <HeadingPairs>
    <vt:vector size="6" baseType="variant">
      <vt:variant>
        <vt:lpstr>Gebruikte lettertypen</vt:lpstr>
      </vt:variant>
      <vt:variant>
        <vt:i4>9</vt:i4>
      </vt:variant>
      <vt:variant>
        <vt:lpstr>Thema</vt:lpstr>
      </vt:variant>
      <vt:variant>
        <vt:i4>6</vt:i4>
      </vt:variant>
      <vt:variant>
        <vt:lpstr>Diatitels</vt:lpstr>
      </vt:variant>
      <vt:variant>
        <vt:i4>31</vt:i4>
      </vt:variant>
    </vt:vector>
  </HeadingPairs>
  <TitlesOfParts>
    <vt:vector size="46" baseType="lpstr">
      <vt:lpstr>Arial</vt:lpstr>
      <vt:lpstr>Calibri</vt:lpstr>
      <vt:lpstr>Calibri Light</vt:lpstr>
      <vt:lpstr>Cambria Math</vt:lpstr>
      <vt:lpstr>The Hand Bold</vt:lpstr>
      <vt:lpstr>The Serif Hand Black</vt:lpstr>
      <vt:lpstr>Wingdings</vt:lpstr>
      <vt:lpstr>Wingdings 2</vt:lpstr>
      <vt:lpstr>Wingdings 3</vt:lpstr>
      <vt:lpstr>Groen</vt:lpstr>
      <vt:lpstr>Oranje</vt:lpstr>
      <vt:lpstr>Donker blauw</vt:lpstr>
      <vt:lpstr>Midden blauw</vt:lpstr>
      <vt:lpstr>Licht blauw</vt:lpstr>
      <vt:lpstr>SketchyVTI</vt:lpstr>
      <vt:lpstr>PowerPoint-presentatie</vt:lpstr>
      <vt:lpstr>Een breuk delen door een natuurlijk getal</vt:lpstr>
      <vt:lpstr>Een breuk delen door een natuurlijk getal</vt:lpstr>
      <vt:lpstr>Jullie doen het samen.</vt:lpstr>
      <vt:lpstr>Jullie doen het alleen.</vt:lpstr>
      <vt:lpstr>PowerPoint-presentatie</vt:lpstr>
      <vt:lpstr>1. Het deeltal is geen breuk</vt:lpstr>
      <vt:lpstr>1. Het deeltal is geen breuk</vt:lpstr>
      <vt:lpstr>1. Het deeltal is geen breuk</vt:lpstr>
      <vt:lpstr>1. Het deeltal is geen breuk</vt:lpstr>
      <vt:lpstr>1. Het deeltal is geen breuk</vt:lpstr>
      <vt:lpstr>1. Het deeltal is geen breuk</vt:lpstr>
      <vt:lpstr>1. Een natuurlijk getal delen door een breuk het deeltal is geen breuk: rekenregel</vt:lpstr>
      <vt:lpstr>2. Het deeltal is ook een breuk</vt:lpstr>
      <vt:lpstr>2. Het deeltal is ook een breuk</vt:lpstr>
      <vt:lpstr>2. Het deeltal is ook een breuk</vt:lpstr>
      <vt:lpstr>2. Het deeltal is ook een breuk</vt:lpstr>
      <vt:lpstr>2. Het deeltal is ook een breuk</vt:lpstr>
      <vt:lpstr>2. Het deeltal is ook een breuk</vt:lpstr>
      <vt:lpstr>2. Het deeltal is ook een breuk</vt:lpstr>
      <vt:lpstr>Een breuk delen door een breuk het deeltal is ook een breuk: rekenregel</vt:lpstr>
      <vt:lpstr>3. En nu alleen</vt:lpstr>
      <vt:lpstr>PowerPoint-presentatie</vt:lpstr>
      <vt:lpstr>3. En nu alleen</vt:lpstr>
      <vt:lpstr>3. En nu alleen</vt:lpstr>
      <vt:lpstr>Je doet het zelf</vt:lpstr>
      <vt:lpstr>3. En nu alleen</vt:lpstr>
      <vt:lpstr>PowerPoint-presentatie</vt:lpstr>
      <vt:lpstr>PowerPoint-presentatie</vt:lpstr>
      <vt:lpstr>PowerPoint-presentatie</vt:lpstr>
      <vt:lpstr>PowerPoint-presentatie</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Sara Van den Bulcke</dc:creator>
  <cp:keywords>Made By SmartPresentations</cp:keywords>
  <cp:lastModifiedBy>Dorien Masschelein</cp:lastModifiedBy>
  <cp:revision>3</cp:revision>
  <dcterms:created xsi:type="dcterms:W3CDTF">2024-02-12T07:14:54Z</dcterms:created>
  <dcterms:modified xsi:type="dcterms:W3CDTF">2025-07-04T14:37:45Z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0x0101006F599DA98A02284BA870425EAF2533D1</vt:lpwstr>
  </property>
  <property fmtid="{D5CDD505-2E9C-101B-9397-08002B2CF9AE}" pid="3" name="MediaServiceImageTags">
    <vt:lpwstr/>
  </property>
</Properties>
</file>