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Lst>
  <p:notesMasterIdLst>
    <p:notesMasterId r:id="rId10"/>
  </p:notesMasterIdLst>
  <p:handoutMasterIdLst>
    <p:handoutMasterId r:id="rId11"/>
  </p:handoutMasterIdLst>
  <p:sldIdLst>
    <p:sldId id="339" r:id="rId9"/>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630708-F8CD-05D9-373E-9454056D3260}" name="Inge De Schuyter" initials="ID" userId="S::inge.deschuyter@odisee.be::4ae7234e-6c3f-495a-8b7e-8e4de56b02d4" providerId="AD"/>
  <p188:author id="{A16F0ACD-825B-26D2-CBB5-D7714DA0825E}" name="Brecht Persoons" initials="BP" userId="S::brecht.persoons@odisee.be::cd8fe675-c46c-484d-b348-66b4fe18586c" providerId="AD"/>
  <p188:author id="{6EF9B5E6-6AC2-71E3-7B1A-6B7F5048EE72}" name="Cloë Vander Stuyft" initials="CS" userId="S::cloe.vanderstuyft@odisee.be::cb754285-d8ce-47f2-826c-3cb079a843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3DDF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27DC65-CA0F-4228-A379-0C398A191BE0}" v="57" dt="2025-01-13T09:04:14.25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714"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D89AF08-25C4-4C32-8E8E-7BD618637525}" type="datetimeFigureOut">
              <a:rPr lang="nl-BE" smtClean="0"/>
              <a:t>5/01/2026</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F3C7636-E50A-45E3-952C-E96445BE33BC}" type="slidenum">
              <a:rPr lang="nl-BE" smtClean="0"/>
              <a:t>‹#›</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8EBF3A7-A7E5-42B6-9154-500A7CB5E3E8}" type="datetimeFigureOut">
              <a:rPr lang="nl-BE" smtClean="0"/>
              <a:t>5/01/2026</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D6FAF20-346D-4074-B74A-C2F29A046F4B}" type="slidenum">
              <a:rPr lang="nl-BE" smtClean="0"/>
              <a:t>‹#›</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7"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hyperlink" Target="https://www.odisee.be/bacheloropleidingen" TargetMode="Externa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dirty="0"/>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dirty="0"/>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Tree>
    <p:extLst>
      <p:ext uri="{BB962C8B-B14F-4D97-AF65-F5344CB8AC3E}">
        <p14:creationId xmlns:p14="http://schemas.microsoft.com/office/powerpoint/2010/main" val="41618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dirty="0"/>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690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endParaRPr lang="nl-BE" dirty="0"/>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endParaRPr lang="nl-BE" dirty="0"/>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Aims</a:t>
            </a:r>
            <a:r>
              <a:rPr lang="nl-BE" sz="2600" b="1" kern="1200" dirty="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Objectives</a:t>
            </a:r>
            <a:endParaRPr lang="nl-BE" sz="2600" b="1" kern="1200" dirty="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nl-NL"/>
              <a:t>Klik op het pictogram als u een grafiek wilt toevoegen</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endParaRPr lang="nl-BE" dirty="0"/>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endParaRPr lang="nl-BE" dirty="0"/>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nl-NL"/>
              <a:t>Klik op het pictogram als u een grafiek wilt toevoegen</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endParaRPr lang="nl-BE" dirty="0"/>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205704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50148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endParaRPr lang="nl-BE" dirty="0"/>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4</a:t>
            </a:r>
            <a:endParaRPr lang="en-BE" sz="8800" b="1" dirty="0">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endParaRPr lang="nl-BE" dirty="0"/>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45021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746754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dirty="0"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4997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7958159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66906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99210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Aims</a:t>
            </a:r>
            <a:r>
              <a:rPr lang="nl-BE" sz="2600" b="1" kern="1200" dirty="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Objectives</a:t>
            </a:r>
            <a:endParaRPr lang="nl-BE" sz="2600" b="1" kern="1200" dirty="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80085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9599717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370022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4</a:t>
            </a:r>
            <a:endParaRPr lang="en-BE" sz="8800" b="1" dirty="0">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038044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Aims</a:t>
            </a:r>
            <a:r>
              <a:rPr lang="nl-BE" sz="2600" b="1" kern="1200" dirty="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Objectives</a:t>
            </a:r>
            <a:endParaRPr lang="nl-BE" sz="2600" b="1" kern="1200" dirty="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dirty="0"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endParaRPr lang="nl-BE" dirty="0"/>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43662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1050868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587411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330272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endParaRPr lang="nl-BE" dirty="0"/>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endParaRPr lang="nl-BE" dirty="0"/>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dirty="0"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3165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5.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2.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image" Target="../media/image5.svg"/><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image" Target="../media/image2.png"/><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image" Target="../media/image5.svg"/><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image" Target="../media/image4.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png"/><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42" Type="http://schemas.openxmlformats.org/officeDocument/2006/relationships/image" Target="../media/image5.svg"/><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41" Type="http://schemas.openxmlformats.org/officeDocument/2006/relationships/image" Target="../media/image4.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image" Target="../media/image2.png"/><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image" Target="../media/image5.svg"/><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41" Type="http://schemas.openxmlformats.org/officeDocument/2006/relationships/image" Target="../media/image4.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0630F3-3269-4D1A-8F93-A70AE25EA213}"/>
              </a:ext>
            </a:extLst>
          </p:cNvPr>
          <p:cNvSpPr>
            <a:spLocks noGrp="1"/>
          </p:cNvSpPr>
          <p:nvPr>
            <p:ph type="title"/>
          </p:nvPr>
        </p:nvSpPr>
        <p:spPr>
          <a:xfrm>
            <a:off x="658814" y="612000"/>
            <a:ext cx="10876078" cy="427728"/>
          </a:xfrm>
        </p:spPr>
        <p:txBody>
          <a:bodyPr/>
          <a:lstStyle/>
          <a:p>
            <a:r>
              <a:rPr lang="nl-BE" sz="3000" dirty="0"/>
              <a:t>Alles in een schema</a:t>
            </a:r>
          </a:p>
        </p:txBody>
      </p:sp>
      <p:sp>
        <p:nvSpPr>
          <p:cNvPr id="4" name="Tijdelijke aanduiding voor dianummer 3">
            <a:extLst>
              <a:ext uri="{FF2B5EF4-FFF2-40B4-BE49-F238E27FC236}">
                <a16:creationId xmlns:a16="http://schemas.microsoft.com/office/drawing/2014/main" id="{E44021ED-15EF-4407-8851-12A4204A8D08}"/>
              </a:ext>
            </a:extLst>
          </p:cNvPr>
          <p:cNvSpPr>
            <a:spLocks noGrp="1"/>
          </p:cNvSpPr>
          <p:nvPr>
            <p:ph type="sldNum" sz="quarter" idx="12"/>
          </p:nvPr>
        </p:nvSpPr>
        <p:spPr/>
        <p:txBody>
          <a:bodyPr/>
          <a:lstStyle/>
          <a:p>
            <a:fld id="{FF88DA20-ED00-471C-9170-60F590CB400A}" type="slidenum">
              <a:rPr lang="nl-BE" smtClean="0"/>
              <a:t>1</a:t>
            </a:fld>
            <a:endParaRPr lang="nl-BE"/>
          </a:p>
        </p:txBody>
      </p:sp>
      <p:sp>
        <p:nvSpPr>
          <p:cNvPr id="5" name="Tijdelijke aanduiding voor tekst 4">
            <a:extLst>
              <a:ext uri="{FF2B5EF4-FFF2-40B4-BE49-F238E27FC236}">
                <a16:creationId xmlns:a16="http://schemas.microsoft.com/office/drawing/2014/main" id="{809203CA-BCFF-46A3-A9EB-ABD130C538A9}"/>
              </a:ext>
            </a:extLst>
          </p:cNvPr>
          <p:cNvSpPr>
            <a:spLocks noGrp="1"/>
          </p:cNvSpPr>
          <p:nvPr>
            <p:ph type="body" sz="quarter" idx="13"/>
          </p:nvPr>
        </p:nvSpPr>
        <p:spPr/>
        <p:txBody>
          <a:bodyPr/>
          <a:lstStyle/>
          <a:p>
            <a:endParaRPr lang="nl-BE" dirty="0"/>
          </a:p>
        </p:txBody>
      </p:sp>
      <p:sp>
        <p:nvSpPr>
          <p:cNvPr id="6" name="Tijdelijke aanduiding voor tekst 5">
            <a:extLst>
              <a:ext uri="{FF2B5EF4-FFF2-40B4-BE49-F238E27FC236}">
                <a16:creationId xmlns:a16="http://schemas.microsoft.com/office/drawing/2014/main" id="{AF2D9109-C8B4-4943-8EE8-33BC5894F7D4}"/>
              </a:ext>
            </a:extLst>
          </p:cNvPr>
          <p:cNvSpPr>
            <a:spLocks noGrp="1"/>
          </p:cNvSpPr>
          <p:nvPr>
            <p:ph type="body" sz="quarter" idx="14"/>
          </p:nvPr>
        </p:nvSpPr>
        <p:spPr>
          <a:xfrm>
            <a:off x="653864" y="1058449"/>
            <a:ext cx="9885303" cy="4314829"/>
          </a:xfrm>
        </p:spPr>
        <p:txBody>
          <a:bodyPr/>
          <a:lstStyle/>
          <a:p>
            <a:pPr marL="0" indent="0">
              <a:buNone/>
            </a:pPr>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457200" indent="-457200"/>
            <a:endParaRPr lang="nl-BE" b="1">
              <a:cs typeface="Calibri Light"/>
            </a:endParaRPr>
          </a:p>
          <a:p>
            <a:pPr marL="0" indent="0">
              <a:buNone/>
            </a:pPr>
            <a:endParaRPr lang="nl-BE" sz="1800" b="1">
              <a:cs typeface="Calibri Light"/>
            </a:endParaRPr>
          </a:p>
        </p:txBody>
      </p:sp>
      <p:sp>
        <p:nvSpPr>
          <p:cNvPr id="3" name="Rechthoek: afgeronde hoeken 2">
            <a:extLst>
              <a:ext uri="{FF2B5EF4-FFF2-40B4-BE49-F238E27FC236}">
                <a16:creationId xmlns:a16="http://schemas.microsoft.com/office/drawing/2014/main" id="{F6D2CB4F-B37C-4865-29EA-5ED40B34C96C}"/>
              </a:ext>
            </a:extLst>
          </p:cNvPr>
          <p:cNvSpPr/>
          <p:nvPr/>
        </p:nvSpPr>
        <p:spPr>
          <a:xfrm>
            <a:off x="340141" y="5336070"/>
            <a:ext cx="1176180" cy="802958"/>
          </a:xfrm>
          <a:prstGeom prst="roundRect">
            <a:avLst>
              <a:gd name="adj" fmla="val 14291"/>
            </a:avLst>
          </a:prstGeom>
          <a:solidFill>
            <a:schemeClr val="bg2"/>
          </a:solidFill>
        </p:spPr>
        <p:txBody>
          <a:bodyPr wrap="square" lIns="0" tIns="0" rIns="0" bIns="0" rtlCol="0" anchor="ctr">
            <a:spAutoFit/>
          </a:bodyPr>
          <a:lstStyle/>
          <a:p>
            <a:pPr algn="ctr"/>
            <a:endParaRPr lang="nl-BE" sz="1600" b="1">
              <a:latin typeface="+mj-lt"/>
            </a:endParaRPr>
          </a:p>
          <a:p>
            <a:pPr algn="ctr"/>
            <a:r>
              <a:rPr lang="nl-BE" sz="1600" b="1">
                <a:latin typeface="+mj-lt"/>
              </a:rPr>
              <a:t>VKS3</a:t>
            </a:r>
          </a:p>
          <a:p>
            <a:pPr algn="ctr"/>
            <a:endParaRPr lang="nl-BE" sz="1600" b="1">
              <a:latin typeface="+mj-lt"/>
            </a:endParaRPr>
          </a:p>
        </p:txBody>
      </p:sp>
      <p:sp>
        <p:nvSpPr>
          <p:cNvPr id="7" name="Rechthoek: afgeronde hoeken 6">
            <a:extLst>
              <a:ext uri="{FF2B5EF4-FFF2-40B4-BE49-F238E27FC236}">
                <a16:creationId xmlns:a16="http://schemas.microsoft.com/office/drawing/2014/main" id="{FAAA799F-C6D8-367F-6414-EA22D308ECFB}"/>
              </a:ext>
            </a:extLst>
          </p:cNvPr>
          <p:cNvSpPr/>
          <p:nvPr/>
        </p:nvSpPr>
        <p:spPr>
          <a:xfrm>
            <a:off x="344570" y="4015605"/>
            <a:ext cx="1176183" cy="802958"/>
          </a:xfrm>
          <a:prstGeom prst="roundRect">
            <a:avLst>
              <a:gd name="adj" fmla="val 14291"/>
            </a:avLst>
          </a:prstGeom>
          <a:solidFill>
            <a:schemeClr val="bg2"/>
          </a:solidFill>
        </p:spPr>
        <p:txBody>
          <a:bodyPr wrap="square" lIns="0" tIns="0" rIns="0" bIns="0" rtlCol="0" anchor="ctr">
            <a:spAutoFit/>
          </a:bodyPr>
          <a:lstStyle/>
          <a:p>
            <a:pPr algn="ctr"/>
            <a:endParaRPr lang="nl-BE" sz="1600" b="1">
              <a:latin typeface="+mj-lt"/>
            </a:endParaRPr>
          </a:p>
          <a:p>
            <a:pPr algn="ctr"/>
            <a:r>
              <a:rPr lang="nl-BE" sz="1600" b="1">
                <a:latin typeface="+mj-lt"/>
              </a:rPr>
              <a:t>VKS4</a:t>
            </a:r>
          </a:p>
          <a:p>
            <a:pPr algn="ctr"/>
            <a:endParaRPr lang="nl-BE" sz="1600" b="1">
              <a:latin typeface="+mj-lt"/>
            </a:endParaRPr>
          </a:p>
        </p:txBody>
      </p:sp>
      <p:sp>
        <p:nvSpPr>
          <p:cNvPr id="9" name="Rechthoek: afgeronde hoeken 8">
            <a:extLst>
              <a:ext uri="{FF2B5EF4-FFF2-40B4-BE49-F238E27FC236}">
                <a16:creationId xmlns:a16="http://schemas.microsoft.com/office/drawing/2014/main" id="{2003A80A-A220-33B1-90B0-67AF0135E008}"/>
              </a:ext>
            </a:extLst>
          </p:cNvPr>
          <p:cNvSpPr/>
          <p:nvPr/>
        </p:nvSpPr>
        <p:spPr>
          <a:xfrm>
            <a:off x="341437" y="2532580"/>
            <a:ext cx="1205364" cy="802958"/>
          </a:xfrm>
          <a:prstGeom prst="roundRect">
            <a:avLst>
              <a:gd name="adj" fmla="val 14291"/>
            </a:avLst>
          </a:prstGeom>
          <a:solidFill>
            <a:schemeClr val="bg2"/>
          </a:solidFill>
        </p:spPr>
        <p:txBody>
          <a:bodyPr wrap="square" lIns="0" tIns="0" rIns="0" bIns="0" rtlCol="0" anchor="ctr">
            <a:spAutoFit/>
          </a:bodyPr>
          <a:lstStyle/>
          <a:p>
            <a:pPr algn="ctr"/>
            <a:endParaRPr lang="nl-BE" sz="1600" b="1">
              <a:latin typeface="+mj-lt"/>
            </a:endParaRPr>
          </a:p>
          <a:p>
            <a:pPr algn="ctr"/>
            <a:r>
              <a:rPr lang="nl-BE" sz="1600" b="1">
                <a:latin typeface="+mj-lt"/>
              </a:rPr>
              <a:t>VKS5</a:t>
            </a:r>
          </a:p>
          <a:p>
            <a:pPr algn="ctr"/>
            <a:endParaRPr lang="nl-BE" sz="1600" b="1">
              <a:latin typeface="+mj-lt"/>
            </a:endParaRPr>
          </a:p>
        </p:txBody>
      </p:sp>
      <p:sp>
        <p:nvSpPr>
          <p:cNvPr id="10" name="Rechthoek: afgeronde hoeken 9">
            <a:extLst>
              <a:ext uri="{FF2B5EF4-FFF2-40B4-BE49-F238E27FC236}">
                <a16:creationId xmlns:a16="http://schemas.microsoft.com/office/drawing/2014/main" id="{3DFF05CD-CF12-8A6C-4732-8AEF9F94BE71}"/>
              </a:ext>
            </a:extLst>
          </p:cNvPr>
          <p:cNvSpPr/>
          <p:nvPr/>
        </p:nvSpPr>
        <p:spPr>
          <a:xfrm>
            <a:off x="366189" y="1059481"/>
            <a:ext cx="1176183" cy="802958"/>
          </a:xfrm>
          <a:prstGeom prst="roundRect">
            <a:avLst>
              <a:gd name="adj" fmla="val 14291"/>
            </a:avLst>
          </a:prstGeom>
          <a:solidFill>
            <a:schemeClr val="bg2"/>
          </a:solidFill>
        </p:spPr>
        <p:txBody>
          <a:bodyPr wrap="square" lIns="0" tIns="0" rIns="0" bIns="0" rtlCol="0" anchor="ctr">
            <a:spAutoFit/>
          </a:bodyPr>
          <a:lstStyle/>
          <a:p>
            <a:pPr algn="ctr"/>
            <a:endParaRPr lang="nl-BE" sz="1600" b="1">
              <a:latin typeface="+mj-lt"/>
            </a:endParaRPr>
          </a:p>
          <a:p>
            <a:pPr algn="ctr"/>
            <a:r>
              <a:rPr lang="nl-BE" sz="1600" b="1">
                <a:latin typeface="+mj-lt"/>
              </a:rPr>
              <a:t>VKS6</a:t>
            </a:r>
          </a:p>
          <a:p>
            <a:pPr algn="ctr"/>
            <a:endParaRPr lang="nl-BE" sz="1600" b="1">
              <a:latin typeface="+mj-lt"/>
            </a:endParaRPr>
          </a:p>
        </p:txBody>
      </p:sp>
      <p:sp>
        <p:nvSpPr>
          <p:cNvPr id="11" name="Rechthoek: afgeronde hoeken 10">
            <a:extLst>
              <a:ext uri="{FF2B5EF4-FFF2-40B4-BE49-F238E27FC236}">
                <a16:creationId xmlns:a16="http://schemas.microsoft.com/office/drawing/2014/main" id="{0DC8C5F9-268A-0892-19DC-3C0C8D1CFA77}"/>
              </a:ext>
            </a:extLst>
          </p:cNvPr>
          <p:cNvSpPr/>
          <p:nvPr/>
        </p:nvSpPr>
        <p:spPr>
          <a:xfrm>
            <a:off x="1909378" y="4015605"/>
            <a:ext cx="2178996" cy="817245"/>
          </a:xfrm>
          <a:prstGeom prst="roundRect">
            <a:avLst/>
          </a:prstGeom>
          <a:solidFill>
            <a:schemeClr val="accent3"/>
          </a:solidFill>
        </p:spPr>
        <p:txBody>
          <a:bodyPr wrap="square" lIns="0" tIns="0" rIns="0" bIns="0" rtlCol="0" anchor="ctr">
            <a:spAutoFit/>
          </a:bodyPr>
          <a:lstStyle/>
          <a:p>
            <a:pPr algn="l"/>
            <a:endParaRPr lang="nl-BE" sz="1600" b="1">
              <a:solidFill>
                <a:schemeClr val="bg1"/>
              </a:solidFill>
              <a:latin typeface="+mj-lt"/>
            </a:endParaRPr>
          </a:p>
          <a:p>
            <a:pPr algn="ctr"/>
            <a:r>
              <a:rPr lang="nl-BE" sz="1600" b="1">
                <a:solidFill>
                  <a:schemeClr val="bg1"/>
                </a:solidFill>
                <a:latin typeface="+mj-lt"/>
              </a:rPr>
              <a:t>Doorstroomfinaliteit</a:t>
            </a:r>
          </a:p>
          <a:p>
            <a:pPr algn="l"/>
            <a:endParaRPr lang="nl-BE" sz="1600" b="1" err="1">
              <a:solidFill>
                <a:schemeClr val="bg1"/>
              </a:solidFill>
              <a:latin typeface="+mj-lt"/>
            </a:endParaRPr>
          </a:p>
        </p:txBody>
      </p:sp>
      <p:sp>
        <p:nvSpPr>
          <p:cNvPr id="12" name="Rechthoek: afgeronde hoeken 11">
            <a:extLst>
              <a:ext uri="{FF2B5EF4-FFF2-40B4-BE49-F238E27FC236}">
                <a16:creationId xmlns:a16="http://schemas.microsoft.com/office/drawing/2014/main" id="{1E442E3E-28A9-FAE3-E9A6-9FE57A8E6782}"/>
              </a:ext>
            </a:extLst>
          </p:cNvPr>
          <p:cNvSpPr/>
          <p:nvPr/>
        </p:nvSpPr>
        <p:spPr>
          <a:xfrm>
            <a:off x="1909377" y="2517182"/>
            <a:ext cx="5401173" cy="838676"/>
          </a:xfrm>
          <a:prstGeom prst="roundRect">
            <a:avLst>
              <a:gd name="adj" fmla="val 20968"/>
            </a:avLst>
          </a:prstGeom>
          <a:solidFill>
            <a:schemeClr val="accent3"/>
          </a:solidFill>
        </p:spPr>
        <p:txBody>
          <a:bodyPr wrap="square" lIns="0" tIns="0" rIns="0" bIns="0" rtlCol="0" anchor="ctr">
            <a:spAutoFit/>
          </a:bodyPr>
          <a:lstStyle/>
          <a:p>
            <a:pPr algn="ctr"/>
            <a:endParaRPr lang="nl-BE" sz="1600" b="1">
              <a:solidFill>
                <a:schemeClr val="bg1"/>
              </a:solidFill>
              <a:latin typeface="+mj-lt"/>
            </a:endParaRPr>
          </a:p>
          <a:p>
            <a:pPr algn="ctr"/>
            <a:r>
              <a:rPr lang="nl-BE" sz="1600" b="1">
                <a:solidFill>
                  <a:schemeClr val="bg1"/>
                </a:solidFill>
                <a:latin typeface="+mj-lt"/>
              </a:rPr>
              <a:t>Graduaatsopleiding</a:t>
            </a:r>
          </a:p>
          <a:p>
            <a:pPr algn="ctr"/>
            <a:endParaRPr lang="nl-BE" sz="1600" b="1">
              <a:solidFill>
                <a:schemeClr val="bg1"/>
              </a:solidFill>
              <a:latin typeface="+mj-lt"/>
            </a:endParaRPr>
          </a:p>
        </p:txBody>
      </p:sp>
      <p:sp>
        <p:nvSpPr>
          <p:cNvPr id="13" name="Rechthoek: afgeronde hoeken 12">
            <a:extLst>
              <a:ext uri="{FF2B5EF4-FFF2-40B4-BE49-F238E27FC236}">
                <a16:creationId xmlns:a16="http://schemas.microsoft.com/office/drawing/2014/main" id="{78957CC7-7052-DA4C-963B-B6AD776203A9}"/>
              </a:ext>
            </a:extLst>
          </p:cNvPr>
          <p:cNvSpPr/>
          <p:nvPr/>
        </p:nvSpPr>
        <p:spPr>
          <a:xfrm>
            <a:off x="1909378" y="1100121"/>
            <a:ext cx="5401172" cy="817245"/>
          </a:xfrm>
          <a:prstGeom prst="roundRect">
            <a:avLst/>
          </a:prstGeom>
          <a:solidFill>
            <a:schemeClr val="accent3"/>
          </a:solidFill>
        </p:spPr>
        <p:txBody>
          <a:bodyPr wrap="square" lIns="0" tIns="0" rIns="0" bIns="0" rtlCol="0" anchor="ctr">
            <a:spAutoFit/>
          </a:bodyPr>
          <a:lstStyle/>
          <a:p>
            <a:pPr algn="ctr"/>
            <a:endParaRPr lang="nl-BE" sz="1600" b="1" dirty="0">
              <a:solidFill>
                <a:schemeClr val="bg1"/>
              </a:solidFill>
              <a:latin typeface="+mj-lt"/>
            </a:endParaRPr>
          </a:p>
          <a:p>
            <a:pPr algn="ctr"/>
            <a:r>
              <a:rPr lang="nl-BE" sz="1600" b="1" dirty="0">
                <a:solidFill>
                  <a:schemeClr val="bg1"/>
                </a:solidFill>
                <a:latin typeface="+mj-lt"/>
              </a:rPr>
              <a:t>Bacheloropleiding</a:t>
            </a:r>
          </a:p>
          <a:p>
            <a:pPr algn="ctr"/>
            <a:endParaRPr lang="nl-BE" sz="1600" b="1" dirty="0">
              <a:solidFill>
                <a:schemeClr val="bg1"/>
              </a:solidFill>
              <a:latin typeface="+mj-lt"/>
            </a:endParaRPr>
          </a:p>
        </p:txBody>
      </p:sp>
      <p:sp>
        <p:nvSpPr>
          <p:cNvPr id="14" name="Rechthoek: afgeronde hoeken 13">
            <a:extLst>
              <a:ext uri="{FF2B5EF4-FFF2-40B4-BE49-F238E27FC236}">
                <a16:creationId xmlns:a16="http://schemas.microsoft.com/office/drawing/2014/main" id="{EFE3DB4E-C8D7-AF1E-67DB-F5213ADB09F6}"/>
              </a:ext>
            </a:extLst>
          </p:cNvPr>
          <p:cNvSpPr/>
          <p:nvPr/>
        </p:nvSpPr>
        <p:spPr>
          <a:xfrm>
            <a:off x="4334509" y="4015605"/>
            <a:ext cx="2178997" cy="817245"/>
          </a:xfrm>
          <a:prstGeom prst="roundRect">
            <a:avLst/>
          </a:prstGeom>
          <a:solidFill>
            <a:schemeClr val="accent3"/>
          </a:solidFill>
        </p:spPr>
        <p:txBody>
          <a:bodyPr wrap="square" lIns="0" tIns="0" rIns="0" bIns="0" rtlCol="0" anchor="ctr">
            <a:spAutoFit/>
          </a:bodyPr>
          <a:lstStyle/>
          <a:p>
            <a:pPr algn="l"/>
            <a:endParaRPr lang="nl-BE" sz="1600" b="1">
              <a:solidFill>
                <a:schemeClr val="bg1"/>
              </a:solidFill>
              <a:latin typeface="+mj-lt"/>
            </a:endParaRPr>
          </a:p>
          <a:p>
            <a:pPr algn="ctr"/>
            <a:r>
              <a:rPr lang="nl-BE" sz="1600" b="1">
                <a:solidFill>
                  <a:schemeClr val="bg1"/>
                </a:solidFill>
                <a:latin typeface="+mj-lt"/>
              </a:rPr>
              <a:t>Dubbele</a:t>
            </a:r>
            <a:r>
              <a:rPr lang="nl-BE" sz="1600" b="1">
                <a:latin typeface="+mj-lt"/>
              </a:rPr>
              <a:t> </a:t>
            </a:r>
            <a:r>
              <a:rPr lang="nl-BE" sz="1600" b="1">
                <a:solidFill>
                  <a:schemeClr val="bg1"/>
                </a:solidFill>
                <a:latin typeface="+mj-lt"/>
              </a:rPr>
              <a:t>finaliteit</a:t>
            </a:r>
          </a:p>
          <a:p>
            <a:pPr algn="l"/>
            <a:endParaRPr lang="nl-BE" sz="1600" b="1">
              <a:solidFill>
                <a:schemeClr val="bg1"/>
              </a:solidFill>
              <a:latin typeface="+mj-lt"/>
            </a:endParaRPr>
          </a:p>
        </p:txBody>
      </p:sp>
      <p:sp>
        <p:nvSpPr>
          <p:cNvPr id="15" name="Rechthoek: afgeronde hoeken 14">
            <a:extLst>
              <a:ext uri="{FF2B5EF4-FFF2-40B4-BE49-F238E27FC236}">
                <a16:creationId xmlns:a16="http://schemas.microsoft.com/office/drawing/2014/main" id="{91234E5E-E480-5AE7-94C2-E3DE21DFAA0B}"/>
              </a:ext>
            </a:extLst>
          </p:cNvPr>
          <p:cNvSpPr/>
          <p:nvPr/>
        </p:nvSpPr>
        <p:spPr>
          <a:xfrm>
            <a:off x="6800280" y="5243065"/>
            <a:ext cx="2275192" cy="827405"/>
          </a:xfrm>
          <a:prstGeom prst="roundRect">
            <a:avLst/>
          </a:prstGeom>
          <a:solidFill>
            <a:schemeClr val="accent3"/>
          </a:solidFill>
        </p:spPr>
        <p:txBody>
          <a:bodyPr wrap="square" lIns="0" tIns="0" rIns="0" bIns="0" rtlCol="0" anchor="ctr">
            <a:spAutoFit/>
          </a:bodyPr>
          <a:lstStyle/>
          <a:p>
            <a:pPr algn="l"/>
            <a:endParaRPr lang="nl-BE" sz="1600" b="1">
              <a:solidFill>
                <a:schemeClr val="bg1"/>
              </a:solidFill>
              <a:latin typeface="+mj-lt"/>
            </a:endParaRPr>
          </a:p>
          <a:p>
            <a:pPr algn="ctr"/>
            <a:r>
              <a:rPr lang="nl-BE" sz="1600" b="1">
                <a:solidFill>
                  <a:schemeClr val="bg1"/>
                </a:solidFill>
                <a:latin typeface="+mj-lt"/>
              </a:rPr>
              <a:t>Arbeidsmarktfinaliteit</a:t>
            </a:r>
          </a:p>
          <a:p>
            <a:pPr algn="l"/>
            <a:endParaRPr lang="nl-BE" sz="1600" b="1" err="1">
              <a:solidFill>
                <a:schemeClr val="bg1"/>
              </a:solidFill>
              <a:latin typeface="+mj-lt"/>
            </a:endParaRPr>
          </a:p>
        </p:txBody>
      </p:sp>
      <p:sp>
        <p:nvSpPr>
          <p:cNvPr id="16" name="Rechthoek: afgeronde hoeken 15">
            <a:extLst>
              <a:ext uri="{FF2B5EF4-FFF2-40B4-BE49-F238E27FC236}">
                <a16:creationId xmlns:a16="http://schemas.microsoft.com/office/drawing/2014/main" id="{890AF741-F0E7-BFEE-2BFF-3990F6935DBA}"/>
              </a:ext>
            </a:extLst>
          </p:cNvPr>
          <p:cNvSpPr/>
          <p:nvPr/>
        </p:nvSpPr>
        <p:spPr>
          <a:xfrm>
            <a:off x="10027264" y="4973553"/>
            <a:ext cx="1979260" cy="1362075"/>
          </a:xfrm>
          <a:prstGeom prst="roundRect">
            <a:avLst/>
          </a:prstGeom>
          <a:solidFill>
            <a:schemeClr val="accent3"/>
          </a:solidFill>
        </p:spPr>
        <p:txBody>
          <a:bodyPr wrap="square" lIns="0" tIns="0" rIns="0" bIns="0" rtlCol="0" anchor="ctr">
            <a:spAutoFit/>
          </a:bodyPr>
          <a:lstStyle/>
          <a:p>
            <a:pPr algn="l"/>
            <a:endParaRPr lang="nl-BE" sz="1600" b="1">
              <a:latin typeface="+mj-lt"/>
            </a:endParaRPr>
          </a:p>
          <a:p>
            <a:pPr algn="ctr"/>
            <a:r>
              <a:rPr lang="nl-BE" sz="1600" b="1" dirty="0">
                <a:solidFill>
                  <a:schemeClr val="bg1"/>
                </a:solidFill>
                <a:latin typeface="+mj-lt"/>
              </a:rPr>
              <a:t>7de leerjaar gericht op instroom arbeidsmarkt na OK3</a:t>
            </a:r>
            <a:endParaRPr lang="nl-BE" sz="1600" b="1" dirty="0">
              <a:solidFill>
                <a:schemeClr val="bg1"/>
              </a:solidFill>
              <a:latin typeface="+mj-lt"/>
              <a:ea typeface="Calibri"/>
              <a:cs typeface="Calibri"/>
            </a:endParaRPr>
          </a:p>
          <a:p>
            <a:pPr algn="l"/>
            <a:endParaRPr lang="nl-BE" sz="1600" b="1" err="1">
              <a:latin typeface="+mj-lt"/>
            </a:endParaRPr>
          </a:p>
        </p:txBody>
      </p:sp>
      <p:sp>
        <p:nvSpPr>
          <p:cNvPr id="17" name="Rechthoek: afgeronde hoeken 16">
            <a:extLst>
              <a:ext uri="{FF2B5EF4-FFF2-40B4-BE49-F238E27FC236}">
                <a16:creationId xmlns:a16="http://schemas.microsoft.com/office/drawing/2014/main" id="{A25C902A-3028-A51D-9317-E57ED2180D61}"/>
              </a:ext>
            </a:extLst>
          </p:cNvPr>
          <p:cNvSpPr/>
          <p:nvPr/>
        </p:nvSpPr>
        <p:spPr>
          <a:xfrm>
            <a:off x="7638042" y="3997689"/>
            <a:ext cx="2355020" cy="817245"/>
          </a:xfrm>
          <a:prstGeom prst="roundRect">
            <a:avLst/>
          </a:prstGeom>
          <a:solidFill>
            <a:schemeClr val="accent3"/>
          </a:solidFill>
        </p:spPr>
        <p:txBody>
          <a:bodyPr wrap="square" lIns="0" tIns="0" rIns="0" bIns="0" rtlCol="0" anchor="ctr">
            <a:spAutoFit/>
          </a:bodyPr>
          <a:lstStyle/>
          <a:p>
            <a:pPr algn="ctr"/>
            <a:endParaRPr lang="nl-BE" sz="1600" b="1">
              <a:solidFill>
                <a:schemeClr val="bg1"/>
              </a:solidFill>
              <a:latin typeface="+mj-lt"/>
            </a:endParaRPr>
          </a:p>
          <a:p>
            <a:pPr algn="ctr"/>
            <a:r>
              <a:rPr lang="nl-BE" sz="1600" b="1">
                <a:solidFill>
                  <a:schemeClr val="bg1"/>
                </a:solidFill>
                <a:latin typeface="+mj-lt"/>
              </a:rPr>
              <a:t>7</a:t>
            </a:r>
            <a:r>
              <a:rPr lang="nl-BE" sz="1600" b="1" baseline="30000">
                <a:solidFill>
                  <a:schemeClr val="bg1"/>
                </a:solidFill>
                <a:latin typeface="+mj-lt"/>
              </a:rPr>
              <a:t>e</a:t>
            </a:r>
            <a:r>
              <a:rPr lang="nl-BE" sz="1600" b="1">
                <a:solidFill>
                  <a:schemeClr val="bg1"/>
                </a:solidFill>
                <a:latin typeface="+mj-lt"/>
              </a:rPr>
              <a:t> jaar Voorbereiding Hoger Onderwijs</a:t>
            </a:r>
          </a:p>
        </p:txBody>
      </p:sp>
      <p:cxnSp>
        <p:nvCxnSpPr>
          <p:cNvPr id="19" name="Rechte verbindingslijn met pijl 18">
            <a:extLst>
              <a:ext uri="{FF2B5EF4-FFF2-40B4-BE49-F238E27FC236}">
                <a16:creationId xmlns:a16="http://schemas.microsoft.com/office/drawing/2014/main" id="{19E7DC8E-0713-0EFE-AE79-9AD9653280B5}"/>
              </a:ext>
            </a:extLst>
          </p:cNvPr>
          <p:cNvCxnSpPr/>
          <p:nvPr/>
        </p:nvCxnSpPr>
        <p:spPr>
          <a:xfrm flipV="1">
            <a:off x="2808267" y="3340142"/>
            <a:ext cx="0" cy="6961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0AA4CBD4-4B12-CCFF-62D8-A3BEB3FF2D14}"/>
              </a:ext>
            </a:extLst>
          </p:cNvPr>
          <p:cNvCxnSpPr>
            <a:cxnSpLocks/>
          </p:cNvCxnSpPr>
          <p:nvPr/>
        </p:nvCxnSpPr>
        <p:spPr>
          <a:xfrm flipV="1">
            <a:off x="3407707" y="1872281"/>
            <a:ext cx="0" cy="214364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Rechte verbindingslijn met pijl 22">
            <a:extLst>
              <a:ext uri="{FF2B5EF4-FFF2-40B4-BE49-F238E27FC236}">
                <a16:creationId xmlns:a16="http://schemas.microsoft.com/office/drawing/2014/main" id="{19C0ABEA-8DE4-880D-1B79-6D5E202521A3}"/>
              </a:ext>
            </a:extLst>
          </p:cNvPr>
          <p:cNvCxnSpPr>
            <a:cxnSpLocks/>
          </p:cNvCxnSpPr>
          <p:nvPr/>
        </p:nvCxnSpPr>
        <p:spPr>
          <a:xfrm flipV="1">
            <a:off x="6045200" y="1902761"/>
            <a:ext cx="10160" cy="211316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4" name="Rechte verbindingslijn met pijl 23">
            <a:extLst>
              <a:ext uri="{FF2B5EF4-FFF2-40B4-BE49-F238E27FC236}">
                <a16:creationId xmlns:a16="http://schemas.microsoft.com/office/drawing/2014/main" id="{6FEB8914-A293-2633-AF2A-61C293AC3F5C}"/>
              </a:ext>
            </a:extLst>
          </p:cNvPr>
          <p:cNvCxnSpPr>
            <a:cxnSpLocks/>
          </p:cNvCxnSpPr>
          <p:nvPr/>
        </p:nvCxnSpPr>
        <p:spPr>
          <a:xfrm flipV="1">
            <a:off x="7026397" y="3360462"/>
            <a:ext cx="0" cy="188704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6" name="Rechte verbindingslijn met pijl 25">
            <a:extLst>
              <a:ext uri="{FF2B5EF4-FFF2-40B4-BE49-F238E27FC236}">
                <a16:creationId xmlns:a16="http://schemas.microsoft.com/office/drawing/2014/main" id="{95AAE905-83BA-D009-F88C-22550EF27802}"/>
              </a:ext>
            </a:extLst>
          </p:cNvPr>
          <p:cNvCxnSpPr>
            <a:cxnSpLocks/>
          </p:cNvCxnSpPr>
          <p:nvPr/>
        </p:nvCxnSpPr>
        <p:spPr>
          <a:xfrm>
            <a:off x="9085632" y="5651624"/>
            <a:ext cx="94163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A97DF6ED-1EC4-E3B4-FECE-077D10491F66}"/>
              </a:ext>
            </a:extLst>
          </p:cNvPr>
          <p:cNvCxnSpPr>
            <a:cxnSpLocks/>
          </p:cNvCxnSpPr>
          <p:nvPr/>
        </p:nvCxnSpPr>
        <p:spPr>
          <a:xfrm flipH="1" flipV="1">
            <a:off x="8428089" y="4781461"/>
            <a:ext cx="0" cy="4537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7B8276F6-78B9-92CA-75F3-2A4A7D82AA93}"/>
              </a:ext>
            </a:extLst>
          </p:cNvPr>
          <p:cNvCxnSpPr>
            <a:cxnSpLocks/>
          </p:cNvCxnSpPr>
          <p:nvPr/>
        </p:nvCxnSpPr>
        <p:spPr>
          <a:xfrm>
            <a:off x="8432491" y="1465535"/>
            <a:ext cx="0" cy="252512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9" name="Rechte verbindingslijn met pijl 38">
            <a:extLst>
              <a:ext uri="{FF2B5EF4-FFF2-40B4-BE49-F238E27FC236}">
                <a16:creationId xmlns:a16="http://schemas.microsoft.com/office/drawing/2014/main" id="{E176A677-F81B-CFB2-3AED-16FC6DAD795C}"/>
              </a:ext>
            </a:extLst>
          </p:cNvPr>
          <p:cNvCxnSpPr>
            <a:cxnSpLocks/>
          </p:cNvCxnSpPr>
          <p:nvPr/>
        </p:nvCxnSpPr>
        <p:spPr>
          <a:xfrm flipH="1">
            <a:off x="7321484" y="2929709"/>
            <a:ext cx="111100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3D6581A4-4AAC-034C-ABD3-7FC55DB1E103}"/>
              </a:ext>
            </a:extLst>
          </p:cNvPr>
          <p:cNvCxnSpPr>
            <a:cxnSpLocks/>
          </p:cNvCxnSpPr>
          <p:nvPr/>
        </p:nvCxnSpPr>
        <p:spPr>
          <a:xfrm flipH="1">
            <a:off x="10924256" y="1465087"/>
            <a:ext cx="3537" cy="350134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Rechte verbindingslijn met pijl 42">
            <a:extLst>
              <a:ext uri="{FF2B5EF4-FFF2-40B4-BE49-F238E27FC236}">
                <a16:creationId xmlns:a16="http://schemas.microsoft.com/office/drawing/2014/main" id="{3CE68827-5607-8CF4-4704-266A90574D5C}"/>
              </a:ext>
            </a:extLst>
          </p:cNvPr>
          <p:cNvCxnSpPr>
            <a:cxnSpLocks/>
          </p:cNvCxnSpPr>
          <p:nvPr/>
        </p:nvCxnSpPr>
        <p:spPr>
          <a:xfrm flipH="1">
            <a:off x="8504288" y="1519647"/>
            <a:ext cx="238652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5" name="Vermenigvuldigingsteken 44">
            <a:extLst>
              <a:ext uri="{FF2B5EF4-FFF2-40B4-BE49-F238E27FC236}">
                <a16:creationId xmlns:a16="http://schemas.microsoft.com/office/drawing/2014/main" id="{5A6A6B4D-E131-1986-9A39-ECD11808F91F}"/>
              </a:ext>
            </a:extLst>
          </p:cNvPr>
          <p:cNvSpPr/>
          <p:nvPr/>
        </p:nvSpPr>
        <p:spPr>
          <a:xfrm>
            <a:off x="9318876" y="776247"/>
            <a:ext cx="1083882" cy="1453930"/>
          </a:xfrm>
          <a:prstGeom prst="mathMultiply">
            <a:avLst/>
          </a:prstGeom>
          <a:solidFill>
            <a:srgbClr val="FF0000"/>
          </a:solidFill>
        </p:spPr>
        <p:txBody>
          <a:bodyPr wrap="square" lIns="0" tIns="0" rIns="0" bIns="0" rtlCol="0" anchor="ctr">
            <a:spAutoFit/>
          </a:bodyPr>
          <a:lstStyle/>
          <a:p>
            <a:pPr algn="l"/>
            <a:endParaRPr lang="nl-BE" sz="1600" b="1" err="1">
              <a:latin typeface="+mj-lt"/>
            </a:endParaRPr>
          </a:p>
        </p:txBody>
      </p:sp>
      <p:cxnSp>
        <p:nvCxnSpPr>
          <p:cNvPr id="8" name="Rechte verbindingslijn met pijl 7">
            <a:extLst>
              <a:ext uri="{FF2B5EF4-FFF2-40B4-BE49-F238E27FC236}">
                <a16:creationId xmlns:a16="http://schemas.microsoft.com/office/drawing/2014/main" id="{B0CBC3CE-505F-4203-DA2B-19A1D3A2A204}"/>
              </a:ext>
            </a:extLst>
          </p:cNvPr>
          <p:cNvCxnSpPr>
            <a:cxnSpLocks/>
          </p:cNvCxnSpPr>
          <p:nvPr/>
        </p:nvCxnSpPr>
        <p:spPr>
          <a:xfrm flipV="1">
            <a:off x="5419386" y="3319821"/>
            <a:ext cx="0" cy="6961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D0E3A063-E34D-2DD0-6B17-78B8463C6672}"/>
              </a:ext>
            </a:extLst>
          </p:cNvPr>
          <p:cNvCxnSpPr>
            <a:cxnSpLocks/>
          </p:cNvCxnSpPr>
          <p:nvPr/>
        </p:nvCxnSpPr>
        <p:spPr>
          <a:xfrm flipH="1">
            <a:off x="7321484" y="1514566"/>
            <a:ext cx="111100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Rechte verbindingslijn met pijl 20">
            <a:extLst>
              <a:ext uri="{FF2B5EF4-FFF2-40B4-BE49-F238E27FC236}">
                <a16:creationId xmlns:a16="http://schemas.microsoft.com/office/drawing/2014/main" id="{AF5A41A4-15C2-E9EB-36EF-300EBA110D43}"/>
              </a:ext>
            </a:extLst>
          </p:cNvPr>
          <p:cNvCxnSpPr>
            <a:cxnSpLocks/>
          </p:cNvCxnSpPr>
          <p:nvPr/>
        </p:nvCxnSpPr>
        <p:spPr>
          <a:xfrm flipH="1">
            <a:off x="8458961" y="2918666"/>
            <a:ext cx="2403094" cy="1104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8927436"/>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019E4A2A75E744849159A360D4329A" ma:contentTypeVersion="20" ma:contentTypeDescription="Een nieuw document maken." ma:contentTypeScope="" ma:versionID="e182afc7c076d11672c369464d44690c">
  <xsd:schema xmlns:xsd="http://www.w3.org/2001/XMLSchema" xmlns:xs="http://www.w3.org/2001/XMLSchema" xmlns:p="http://schemas.microsoft.com/office/2006/metadata/properties" xmlns:ns2="04dad0eb-828f-4f77-b22a-e59637df9622" xmlns:ns3="5247b87a-156d-453a-9e95-b1739efc3f09" targetNamespace="http://schemas.microsoft.com/office/2006/metadata/properties" ma:root="true" ma:fieldsID="7cf8314debb8804edfdc196d2e8adcaa" ns2:_="" ns3:_="">
    <xsd:import namespace="04dad0eb-828f-4f77-b22a-e59637df9622"/>
    <xsd:import namespace="5247b87a-156d-453a-9e95-b1739efc3f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Beel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dad0eb-828f-4f77-b22a-e59637df96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6010e5f2-6256-435c-892d-4495c8ac23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Beeld" ma:index="26" nillable="true" ma:displayName="Beeld" ma:format="Thumbnail" ma:internalName="Beeld">
      <xsd:simpleType>
        <xsd:restriction base="dms:Unknow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247b87a-156d-453a-9e95-b1739efc3f09"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77c90b33-3d69-4f0f-9f00-5030b3f63a2c}" ma:internalName="TaxCatchAll" ma:showField="CatchAllData" ma:web="5247b87a-156d-453a-9e95-b1739efc3f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247b87a-156d-453a-9e95-b1739efc3f09" xsi:nil="true"/>
    <lcf76f155ced4ddcb4097134ff3c332f xmlns="04dad0eb-828f-4f77-b22a-e59637df9622">
      <Terms xmlns="http://schemas.microsoft.com/office/infopath/2007/PartnerControls"/>
    </lcf76f155ced4ddcb4097134ff3c332f>
    <Beeld xmlns="04dad0eb-828f-4f77-b22a-e59637df9622" xsi:nil="true"/>
  </documentManagement>
</p:properties>
</file>

<file path=customXml/itemProps1.xml><?xml version="1.0" encoding="utf-8"?>
<ds:datastoreItem xmlns:ds="http://schemas.openxmlformats.org/officeDocument/2006/customXml" ds:itemID="{8855536C-CDB4-4B37-B1D8-ED8D59F2F98A}">
  <ds:schemaRefs>
    <ds:schemaRef ds:uri="http://schemas.microsoft.com/sharepoint/v3/contenttype/forms"/>
  </ds:schemaRefs>
</ds:datastoreItem>
</file>

<file path=customXml/itemProps2.xml><?xml version="1.0" encoding="utf-8"?>
<ds:datastoreItem xmlns:ds="http://schemas.openxmlformats.org/officeDocument/2006/customXml" ds:itemID="{7A90CD9C-DDA5-4511-8698-A949350898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dad0eb-828f-4f77-b22a-e59637df9622"/>
    <ds:schemaRef ds:uri="5247b87a-156d-453a-9e95-b1739efc3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9A2AF2-7E9D-4056-99A6-180FDDB5A3C8}">
  <ds:schemaRefs>
    <ds:schemaRef ds:uri="5247b87a-156d-453a-9e95-b1739efc3f09"/>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dcmitype/"/>
    <ds:schemaRef ds:uri="http://purl.org/dc/terms/"/>
    <ds:schemaRef ds:uri="http://schemas.microsoft.com/office/infopath/2007/PartnerControls"/>
    <ds:schemaRef ds:uri="04dad0eb-828f-4f77-b22a-e59637df962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odisee_powerpoint_template_0</Template>
  <TotalTime>1513</TotalTime>
  <Words>28</Words>
  <Application>Microsoft Office PowerPoint</Application>
  <PresentationFormat>Widescreen</PresentationFormat>
  <Paragraphs>33</Paragraphs>
  <Slides>1</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vt:i4>
      </vt:variant>
    </vt:vector>
  </HeadingPairs>
  <TitlesOfParts>
    <vt:vector size="12" baseType="lpstr">
      <vt:lpstr>Arial</vt:lpstr>
      <vt:lpstr>Calibri</vt:lpstr>
      <vt:lpstr>Calibri Light</vt:lpstr>
      <vt:lpstr>Wingdings</vt:lpstr>
      <vt:lpstr>Wingdings 2</vt:lpstr>
      <vt:lpstr>Wingdings 3</vt:lpstr>
      <vt:lpstr>Groen</vt:lpstr>
      <vt:lpstr>Oranje</vt:lpstr>
      <vt:lpstr>Donker blauw</vt:lpstr>
      <vt:lpstr>Midden blauw</vt:lpstr>
      <vt:lpstr>Licht blauw</vt:lpstr>
      <vt:lpstr>Alles in een schema</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Ingrid Reniers</dc:creator>
  <cp:keywords>Made By SmartPresentations</cp:keywords>
  <cp:lastModifiedBy>Tanja Janssens</cp:lastModifiedBy>
  <cp:revision>14</cp:revision>
  <cp:lastPrinted>2026-01-05T09:50:06Z</cp:lastPrinted>
  <dcterms:created xsi:type="dcterms:W3CDTF">2024-11-29T08:12:54Z</dcterms:created>
  <dcterms:modified xsi:type="dcterms:W3CDTF">2026-01-05T09:51:42Z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0x0101002A019E4A2A75E744849159A360D4329A</vt:lpwstr>
  </property>
</Properties>
</file>