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2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3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4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6" r:id="rId5"/>
    <p:sldMasterId id="2147483718" r:id="rId6"/>
    <p:sldMasterId id="2147483782" r:id="rId7"/>
    <p:sldMasterId id="2147483750" r:id="rId8"/>
  </p:sldMasterIdLst>
  <p:notesMasterIdLst>
    <p:notesMasterId r:id="rId21"/>
  </p:notesMasterIdLst>
  <p:handoutMasterIdLst>
    <p:handoutMasterId r:id="rId22"/>
  </p:handoutMasterIdLst>
  <p:sldIdLst>
    <p:sldId id="318" r:id="rId9"/>
    <p:sldId id="302" r:id="rId10"/>
    <p:sldId id="309" r:id="rId11"/>
    <p:sldId id="311" r:id="rId12"/>
    <p:sldId id="336" r:id="rId13"/>
    <p:sldId id="333" r:id="rId14"/>
    <p:sldId id="312" r:id="rId15"/>
    <p:sldId id="310" r:id="rId16"/>
    <p:sldId id="338" r:id="rId17"/>
    <p:sldId id="335" r:id="rId18"/>
    <p:sldId id="330" r:id="rId19"/>
    <p:sldId id="331" r:id="rId2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UDENTEN" id="{FE2A7AA4-7654-431B-97F0-ED02174F3225}">
          <p14:sldIdLst>
            <p14:sldId id="318"/>
            <p14:sldId id="302"/>
            <p14:sldId id="309"/>
            <p14:sldId id="311"/>
            <p14:sldId id="336"/>
            <p14:sldId id="333"/>
            <p14:sldId id="312"/>
            <p14:sldId id="310"/>
            <p14:sldId id="338"/>
            <p14:sldId id="335"/>
            <p14:sldId id="330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16B"/>
    <a:srgbClr val="FFFFFF"/>
    <a:srgbClr val="D3DDF2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8A1E8CC-21FC-4A25-860F-A6D5B6CFC5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93B44C1-D49D-4789-BB67-1F615F6C02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89AF08-25C4-4C32-8E8E-7BD618637525}" type="datetimeFigureOut">
              <a:rPr lang="nl-BE" smtClean="0"/>
              <a:t>1/06/2026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22C4994-60FE-429D-BD1D-2D00AA62D16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6DAA05E-AAFF-4850-B956-7912B51C13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C7636-E50A-45E3-952C-E96445BE33B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727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BF3A7-A7E5-42B6-9154-500A7CB5E3E8}" type="datetimeFigureOut">
              <a:rPr lang="nl-BE" smtClean="0"/>
              <a:t>1/06/2026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FAF20-346D-4074-B74A-C2F29A046F4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1578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disee.be/ae" TargetMode="External"/><Relationship Id="rId2" Type="http://schemas.openxmlformats.org/officeDocument/2006/relationships/hyperlink" Target="https://www.odisee.be/nl/onze-onderzoekscentra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hyperlink" Target="https://www.odisee.be/bacheloropleidingen" TargetMode="Externa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disee.be/ae" TargetMode="External"/><Relationship Id="rId2" Type="http://schemas.openxmlformats.org/officeDocument/2006/relationships/hyperlink" Target="https://www.odisee.be/nl/onze-onderzoekscentra" TargetMode="External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svg"/><Relationship Id="rId4" Type="http://schemas.openxmlformats.org/officeDocument/2006/relationships/hyperlink" Target="https://www.odisee.be/bacheloropleidingen" TargetMode="Externa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disee.be/ae" TargetMode="External"/><Relationship Id="rId2" Type="http://schemas.openxmlformats.org/officeDocument/2006/relationships/hyperlink" Target="https://www.odisee.be/nl/onze-onderzoekscentra" TargetMode="External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svg"/><Relationship Id="rId4" Type="http://schemas.openxmlformats.org/officeDocument/2006/relationships/hyperlink" Target="https://www.odisee.be/bacheloropleidingen" TargetMode="Externa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disee.be/ae" TargetMode="External"/><Relationship Id="rId2" Type="http://schemas.openxmlformats.org/officeDocument/2006/relationships/hyperlink" Target="https://www.odisee.be/nl/onze-onderzoekscentra" TargetMode="External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svg"/><Relationship Id="rId4" Type="http://schemas.openxmlformats.org/officeDocument/2006/relationships/hyperlink" Target="https://www.odisee.be/bacheloropleidingen" TargetMode="Externa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disee.be/ae" TargetMode="External"/><Relationship Id="rId2" Type="http://schemas.openxmlformats.org/officeDocument/2006/relationships/hyperlink" Target="https://www.odisee.be/nl/onze-onderzoekscentra" TargetMode="External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6.svg"/><Relationship Id="rId4" Type="http://schemas.openxmlformats.org/officeDocument/2006/relationships/hyperlink" Target="https://www.odisee.be/bacheloropleidingen" TargetMode="Externa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EE442BF-C82A-418E-8E62-533CFEF9E15F}"/>
              </a:ext>
            </a:extLst>
          </p:cNvPr>
          <p:cNvSpPr/>
          <p:nvPr userDrawn="1"/>
        </p:nvSpPr>
        <p:spPr>
          <a:xfrm>
            <a:off x="1" y="6024716"/>
            <a:ext cx="12192000" cy="833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5AD292-FAF8-44FC-84B3-0842804A0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"/>
            <a:ext cx="12192000" cy="6857827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9F61F4F-C10A-492A-B3CA-62A32A326D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74236" y="5526556"/>
            <a:ext cx="1300726" cy="4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5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+ logo's part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EE442BF-C82A-418E-8E62-533CFEF9E15F}"/>
              </a:ext>
            </a:extLst>
          </p:cNvPr>
          <p:cNvSpPr/>
          <p:nvPr userDrawn="1"/>
        </p:nvSpPr>
        <p:spPr>
          <a:xfrm>
            <a:off x="1" y="6024716"/>
            <a:ext cx="12192000" cy="833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5AD292-FAF8-44FC-84B3-0842804A0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41" y="86"/>
            <a:ext cx="11196918" cy="6298107"/>
          </a:xfrm>
          <a:prstGeom prst="rect">
            <a:avLst/>
          </a:prstGeom>
        </p:spPr>
      </p:pic>
      <p:sp>
        <p:nvSpPr>
          <p:cNvPr id="13" name="Tijdelijke aanduiding voor afbeelding 3">
            <a:extLst>
              <a:ext uri="{FF2B5EF4-FFF2-40B4-BE49-F238E27FC236}">
                <a16:creationId xmlns:a16="http://schemas.microsoft.com/office/drawing/2014/main" id="{A8635943-21D8-4C9D-A4DB-AC97675322B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730627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E7BFEC73-BFE4-4CE9-8D58-EFEA79DBC4E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37051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5" name="Tijdelijke aanduiding voor afbeelding 3">
            <a:extLst>
              <a:ext uri="{FF2B5EF4-FFF2-40B4-BE49-F238E27FC236}">
                <a16:creationId xmlns:a16="http://schemas.microsoft.com/office/drawing/2014/main" id="{0BD07F7D-1A22-43E2-927B-812D17D7720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943475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6" name="Tijdelijke aanduiding voor afbeelding 3">
            <a:extLst>
              <a:ext uri="{FF2B5EF4-FFF2-40B4-BE49-F238E27FC236}">
                <a16:creationId xmlns:a16="http://schemas.microsoft.com/office/drawing/2014/main" id="{4E028CE7-F148-485A-83A5-89A136499A6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049899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069658FF-11C7-47A9-B8F1-57AA7AE7B3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6119" y="5057348"/>
            <a:ext cx="1300726" cy="4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3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340FA-55B0-4685-ABAD-FAD25820F9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1248" y="1025271"/>
            <a:ext cx="9806754" cy="1447247"/>
          </a:xfrm>
        </p:spPr>
        <p:txBody>
          <a:bodyPr anchor="b"/>
          <a:lstStyle>
            <a:lvl1pPr algn="l">
              <a:defRPr sz="5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AD34407-B861-42C6-BCDB-C4A7F1C446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1248" y="2394467"/>
            <a:ext cx="9144000" cy="544660"/>
          </a:xfrm>
        </p:spPr>
        <p:txBody>
          <a:bodyPr/>
          <a:lstStyle>
            <a:lvl1pPr marL="0" indent="0" algn="l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D3931E4-AE84-4614-95BF-CFF1449B84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3051" y="3599651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622B796-191D-402D-B39A-CDE2C6DA4F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0603" y="4093802"/>
            <a:ext cx="4662487" cy="16176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13" name="Rechthoekige driehoek 12">
            <a:extLst>
              <a:ext uri="{FF2B5EF4-FFF2-40B4-BE49-F238E27FC236}">
                <a16:creationId xmlns:a16="http://schemas.microsoft.com/office/drawing/2014/main" id="{2F4CE03C-2446-4EC5-B5DD-A041A68BBF35}"/>
              </a:ext>
            </a:extLst>
          </p:cNvPr>
          <p:cNvSpPr/>
          <p:nvPr userDrawn="1"/>
        </p:nvSpPr>
        <p:spPr>
          <a:xfrm rot="8100000">
            <a:off x="945998" y="3840591"/>
            <a:ext cx="309905" cy="309905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D6C2FF9A-F000-4BFA-9764-458F26D2BEB8}"/>
              </a:ext>
            </a:extLst>
          </p:cNvPr>
          <p:cNvSpPr/>
          <p:nvPr userDrawn="1"/>
        </p:nvSpPr>
        <p:spPr>
          <a:xfrm>
            <a:off x="945193" y="4002247"/>
            <a:ext cx="311510" cy="311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6" name="Rechthoekige driehoek 15">
            <a:extLst>
              <a:ext uri="{FF2B5EF4-FFF2-40B4-BE49-F238E27FC236}">
                <a16:creationId xmlns:a16="http://schemas.microsoft.com/office/drawing/2014/main" id="{F866BA9A-EA4B-431E-97BE-30B858235F6F}"/>
              </a:ext>
            </a:extLst>
          </p:cNvPr>
          <p:cNvSpPr/>
          <p:nvPr userDrawn="1"/>
        </p:nvSpPr>
        <p:spPr>
          <a:xfrm rot="10800000" flipV="1">
            <a:off x="7656723" y="2321961"/>
            <a:ext cx="4535275" cy="4536040"/>
          </a:xfrm>
          <a:prstGeom prst="rtTriangle">
            <a:avLst/>
          </a:prstGeom>
          <a:solidFill>
            <a:schemeClr val="accent3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5" name="Gelijkbenige driehoek 14">
            <a:extLst>
              <a:ext uri="{FF2B5EF4-FFF2-40B4-BE49-F238E27FC236}">
                <a16:creationId xmlns:a16="http://schemas.microsoft.com/office/drawing/2014/main" id="{B671EB3A-7B6A-46BD-B93B-BA8A5DBA8AAF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96BE4E87-A0F2-4BCF-AE95-F2208B9B39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FE13B76-298B-448E-815E-D422F0EAFEA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7" name="Gelijkbenige driehoek 16">
            <a:extLst>
              <a:ext uri="{FF2B5EF4-FFF2-40B4-BE49-F238E27FC236}">
                <a16:creationId xmlns:a16="http://schemas.microsoft.com/office/drawing/2014/main" id="{482EBC94-E000-4FFE-9B38-6903CFFBFC60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5" name="Tijdelijke aanduiding voor datum 7">
            <a:extLst>
              <a:ext uri="{FF2B5EF4-FFF2-40B4-BE49-F238E27FC236}">
                <a16:creationId xmlns:a16="http://schemas.microsoft.com/office/drawing/2014/main" id="{028CC2D2-B77A-E60C-19A9-57DAA2C59C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2477F6F2-AD15-44B8-A1A8-D38D65AD5355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58528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CCEBE6B7-490D-4A8D-9B9C-C75E430100F2}"/>
              </a:ext>
            </a:extLst>
          </p:cNvPr>
          <p:cNvSpPr/>
          <p:nvPr userDrawn="1"/>
        </p:nvSpPr>
        <p:spPr>
          <a:xfrm>
            <a:off x="0" y="1"/>
            <a:ext cx="290857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Rechthoekige driehoek 1">
            <a:extLst>
              <a:ext uri="{FF2B5EF4-FFF2-40B4-BE49-F238E27FC236}">
                <a16:creationId xmlns:a16="http://schemas.microsoft.com/office/drawing/2014/main" id="{E44CB9D5-DE07-42C6-97D0-B66EC16AD2BC}"/>
              </a:ext>
            </a:extLst>
          </p:cNvPr>
          <p:cNvSpPr/>
          <p:nvPr userDrawn="1"/>
        </p:nvSpPr>
        <p:spPr>
          <a:xfrm flipV="1">
            <a:off x="0" y="-1"/>
            <a:ext cx="2908570" cy="2495219"/>
          </a:xfrm>
          <a:prstGeom prst="rtTriangle">
            <a:avLst/>
          </a:prstGeom>
          <a:solidFill>
            <a:schemeClr val="accent3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0D7A79-D2CD-4715-91F0-318D4B7650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89574" y="1965012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B6ADA10F-2FE1-4ACB-A4D0-9A399CF37F0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189574" y="2723884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8" name="Tijdelijke aanduiding voor inhoud 2">
            <a:extLst>
              <a:ext uri="{FF2B5EF4-FFF2-40B4-BE49-F238E27FC236}">
                <a16:creationId xmlns:a16="http://schemas.microsoft.com/office/drawing/2014/main" id="{55E2188C-82E1-4588-B24D-46E992FC0E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189574" y="3479257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CC3C59BA-487C-4DCE-A21C-DE75F87F7BA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189574" y="4234630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180A7907-3169-481D-8674-AF3B0ED40CCA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3189574" y="4990003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DC82B8D-FA17-4BE4-A52F-A63703B07994}"/>
              </a:ext>
            </a:extLst>
          </p:cNvPr>
          <p:cNvSpPr txBox="1"/>
          <p:nvPr userDrawn="1"/>
        </p:nvSpPr>
        <p:spPr>
          <a:xfrm>
            <a:off x="532389" y="285502"/>
            <a:ext cx="1846251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nl-BE" sz="1400" b="1">
                <a:solidFill>
                  <a:schemeClr val="bg1"/>
                </a:solidFill>
                <a:latin typeface="+mj-lt"/>
              </a:rPr>
              <a:t>TABLE OF CONTENTS</a:t>
            </a: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AB8B6E89-9AFC-4195-8F9C-6DEC72475CA5}"/>
              </a:ext>
            </a:extLst>
          </p:cNvPr>
          <p:cNvSpPr/>
          <p:nvPr userDrawn="1"/>
        </p:nvSpPr>
        <p:spPr>
          <a:xfrm rot="16200000">
            <a:off x="11099102" y="-434087"/>
            <a:ext cx="868172" cy="868172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5" name="Rechthoekige driehoek 24">
            <a:extLst>
              <a:ext uri="{FF2B5EF4-FFF2-40B4-BE49-F238E27FC236}">
                <a16:creationId xmlns:a16="http://schemas.microsoft.com/office/drawing/2014/main" id="{F2567CB6-D947-4E01-8B18-84F7A085D765}"/>
              </a:ext>
            </a:extLst>
          </p:cNvPr>
          <p:cNvSpPr/>
          <p:nvPr userDrawn="1"/>
        </p:nvSpPr>
        <p:spPr>
          <a:xfrm rot="8100000">
            <a:off x="11226244" y="561226"/>
            <a:ext cx="613892" cy="613892"/>
          </a:xfrm>
          <a:prstGeom prst="rtTriangle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464A832F-D2A2-487E-8ADB-C884AC68C401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89829546-82C6-4268-95FD-7E5B30B1969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694FB80A-610F-4815-9687-9D235918D2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553" y="1964533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23" name="Tijdelijke aanduiding voor tekst 9">
            <a:extLst>
              <a:ext uri="{FF2B5EF4-FFF2-40B4-BE49-F238E27FC236}">
                <a16:creationId xmlns:a16="http://schemas.microsoft.com/office/drawing/2014/main" id="{4CD2ED6E-8524-4D75-AF5B-4206754D9C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21553" y="2722129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34CBDEAC-E2C6-4215-B6CC-F5FFBF1A28E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21553" y="3476227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E063C99A-D862-4C93-BB07-700AB16790C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21553" y="4230325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AABC4D4F-825C-4288-BB28-24C14B24A4C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21553" y="4986494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0982D3E1-0B21-44D3-8F65-C6DC6B90E6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28" name="Gelijkbenige driehoek 27">
            <a:extLst>
              <a:ext uri="{FF2B5EF4-FFF2-40B4-BE49-F238E27FC236}">
                <a16:creationId xmlns:a16="http://schemas.microsoft.com/office/drawing/2014/main" id="{4AAB3147-0A01-4551-B9E0-BCCB290BDF59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5" name="Tijdelijke aanduiding voor datum 7">
            <a:extLst>
              <a:ext uri="{FF2B5EF4-FFF2-40B4-BE49-F238E27FC236}">
                <a16:creationId xmlns:a16="http://schemas.microsoft.com/office/drawing/2014/main" id="{682DA0F6-EB05-02B7-CDB7-1272F82D54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EE45EB42-0233-42B2-B46D-C175CB5ACFE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10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cijf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al 23">
            <a:extLst>
              <a:ext uri="{FF2B5EF4-FFF2-40B4-BE49-F238E27FC236}">
                <a16:creationId xmlns:a16="http://schemas.microsoft.com/office/drawing/2014/main" id="{13BA039D-CC66-4A52-85B1-74D0945E1658}"/>
              </a:ext>
            </a:extLst>
          </p:cNvPr>
          <p:cNvSpPr/>
          <p:nvPr userDrawn="1"/>
        </p:nvSpPr>
        <p:spPr>
          <a:xfrm>
            <a:off x="4268928" y="2124637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F249B83A-F1CB-4437-820B-81AD6F5B8CD7}"/>
              </a:ext>
            </a:extLst>
          </p:cNvPr>
          <p:cNvSpPr/>
          <p:nvPr userDrawn="1"/>
        </p:nvSpPr>
        <p:spPr>
          <a:xfrm>
            <a:off x="7086773" y="2584597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Ovaal 25">
            <a:extLst>
              <a:ext uri="{FF2B5EF4-FFF2-40B4-BE49-F238E27FC236}">
                <a16:creationId xmlns:a16="http://schemas.microsoft.com/office/drawing/2014/main" id="{78070914-5AB5-477D-A74D-38A6EB779E95}"/>
              </a:ext>
            </a:extLst>
          </p:cNvPr>
          <p:cNvSpPr/>
          <p:nvPr userDrawn="1"/>
        </p:nvSpPr>
        <p:spPr>
          <a:xfrm>
            <a:off x="10212528" y="2119058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3B02B8D2-2DBB-481B-897B-99F2BB2F3939}"/>
              </a:ext>
            </a:extLst>
          </p:cNvPr>
          <p:cNvSpPr/>
          <p:nvPr userDrawn="1"/>
        </p:nvSpPr>
        <p:spPr>
          <a:xfrm>
            <a:off x="1887328" y="2595652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F19FF98-D86C-4E9C-A577-43ECEF42C9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4" y="612000"/>
            <a:ext cx="10876078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6D14EA10-D76B-44C8-A451-E0C318F16F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610115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E33A4B16-7906-4F14-8743-35FBDC5C10AC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F3220731-F7ED-4850-9E4D-600CE79C24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133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0E2B92F2-6789-42D5-9297-7B9A40C03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133" y="3760596"/>
            <a:ext cx="2312390" cy="1143267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 uitleg</a:t>
            </a:r>
            <a:endParaRPr lang="en-BE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760C837C-4545-45C0-AC66-5A61520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7875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2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52CF3CA1-4AFD-4D04-A9F0-43B09515F6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7875" y="3760596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2 uitleg</a:t>
            </a:r>
            <a:endParaRPr lang="en-BE"/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D5A24AB-2D15-4186-BD58-976AF1C867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4617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3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A900F6B-4DA9-4262-8435-7F4BE40772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44617" y="3760596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3 uitleg</a:t>
            </a:r>
            <a:endParaRPr lang="en-BE"/>
          </a:p>
        </p:txBody>
      </p:sp>
      <p:sp>
        <p:nvSpPr>
          <p:cNvPr id="17" name="Tijdelijke aanduiding voor tekst 9">
            <a:extLst>
              <a:ext uri="{FF2B5EF4-FFF2-40B4-BE49-F238E27FC236}">
                <a16:creationId xmlns:a16="http://schemas.microsoft.com/office/drawing/2014/main" id="{4500908B-AC18-46B2-A748-B3106EF1B26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51359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4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328672B1-5C50-4988-8CF3-E51BF03139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51359" y="3752285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4 uitleg</a:t>
            </a:r>
            <a:endParaRPr lang="en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726153FA-014A-4550-95BE-734CB32A760A}"/>
              </a:ext>
            </a:extLst>
          </p:cNvPr>
          <p:cNvSpPr/>
          <p:nvPr userDrawn="1"/>
        </p:nvSpPr>
        <p:spPr>
          <a:xfrm>
            <a:off x="1159741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1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DC79D73-9F56-4FB0-A068-70E4160F4F33}"/>
              </a:ext>
            </a:extLst>
          </p:cNvPr>
          <p:cNvSpPr/>
          <p:nvPr userDrawn="1"/>
        </p:nvSpPr>
        <p:spPr>
          <a:xfrm>
            <a:off x="3966483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2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9ED0911-4526-42EE-85A7-883027FB42CA}"/>
              </a:ext>
            </a:extLst>
          </p:cNvPr>
          <p:cNvSpPr/>
          <p:nvPr userDrawn="1"/>
        </p:nvSpPr>
        <p:spPr>
          <a:xfrm>
            <a:off x="6773225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3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416FBCA8-28A3-451D-A9AF-562C090D0473}"/>
              </a:ext>
            </a:extLst>
          </p:cNvPr>
          <p:cNvSpPr/>
          <p:nvPr userDrawn="1"/>
        </p:nvSpPr>
        <p:spPr>
          <a:xfrm>
            <a:off x="9579966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4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0A66292-1BCD-4861-8D4D-A4716ABE7C4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AD6729A-6FAD-4917-AE35-0BD79B28666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9277CC1E-A8C8-9067-20A0-B7CA937B6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622BEE40-87D1-46AB-AF61-467D5FA85E39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255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cijf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al 23">
            <a:extLst>
              <a:ext uri="{FF2B5EF4-FFF2-40B4-BE49-F238E27FC236}">
                <a16:creationId xmlns:a16="http://schemas.microsoft.com/office/drawing/2014/main" id="{13BA039D-CC66-4A52-85B1-74D0945E1658}"/>
              </a:ext>
            </a:extLst>
          </p:cNvPr>
          <p:cNvSpPr/>
          <p:nvPr userDrawn="1"/>
        </p:nvSpPr>
        <p:spPr>
          <a:xfrm>
            <a:off x="5592129" y="207453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F249B83A-F1CB-4437-820B-81AD6F5B8CD7}"/>
              </a:ext>
            </a:extLst>
          </p:cNvPr>
          <p:cNvSpPr/>
          <p:nvPr userDrawn="1"/>
        </p:nvSpPr>
        <p:spPr>
          <a:xfrm>
            <a:off x="8783199" y="253449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3B02B8D2-2DBB-481B-897B-99F2BB2F3939}"/>
              </a:ext>
            </a:extLst>
          </p:cNvPr>
          <p:cNvSpPr/>
          <p:nvPr userDrawn="1"/>
        </p:nvSpPr>
        <p:spPr>
          <a:xfrm>
            <a:off x="2837304" y="2545554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F19FF98-D86C-4E9C-A577-43ECEF42C9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4" y="612000"/>
            <a:ext cx="10876078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6D14EA10-D76B-44C8-A451-E0C318F16F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610115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E33A4B16-7906-4F14-8743-35FBDC5C10AC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F3220731-F7ED-4850-9E4D-600CE79C24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0926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0E2B92F2-6789-42D5-9297-7B9A40C03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0926" y="3710498"/>
            <a:ext cx="2812756" cy="1143267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 uitleg</a:t>
            </a:r>
            <a:endParaRPr lang="en-BE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760C837C-4545-45C0-AC66-5A61520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0893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2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52CF3CA1-4AFD-4D04-A9F0-43B09515F6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10893" y="3710498"/>
            <a:ext cx="2812756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2 uitleg</a:t>
            </a:r>
            <a:endParaRPr lang="en-BE"/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D5A24AB-2D15-4186-BD58-976AF1C867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90860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3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A900F6B-4DA9-4262-8435-7F4BE40772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90860" y="3710498"/>
            <a:ext cx="2812756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3 uitleg</a:t>
            </a:r>
            <a:endParaRPr lang="en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726153FA-014A-4550-95BE-734CB32A760A}"/>
              </a:ext>
            </a:extLst>
          </p:cNvPr>
          <p:cNvSpPr/>
          <p:nvPr userDrawn="1"/>
        </p:nvSpPr>
        <p:spPr>
          <a:xfrm>
            <a:off x="2109717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1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DC79D73-9F56-4FB0-A068-70E4160F4F33}"/>
              </a:ext>
            </a:extLst>
          </p:cNvPr>
          <p:cNvSpPr/>
          <p:nvPr userDrawn="1"/>
        </p:nvSpPr>
        <p:spPr>
          <a:xfrm>
            <a:off x="5289684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2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9ED0911-4526-42EE-85A7-883027FB42CA}"/>
              </a:ext>
            </a:extLst>
          </p:cNvPr>
          <p:cNvSpPr/>
          <p:nvPr userDrawn="1"/>
        </p:nvSpPr>
        <p:spPr>
          <a:xfrm>
            <a:off x="8469651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3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774DC82-4834-41E6-A874-5041C6F8AD7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273CBA6-8024-4DF0-8BBD-D1AC4C1329B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D107B5F1-40EF-3350-178F-D34EEE04C6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B248DFA5-B5F6-4272-A19E-2DB7E0F5F43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1466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AF19FF98-D86C-4E9C-A577-43ECEF42C9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4" y="612000"/>
            <a:ext cx="10876078" cy="68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6D14EA10-D76B-44C8-A451-E0C318F16F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610115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E33A4B16-7906-4F14-8743-35FBDC5C10AC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7" name="Rechthoekige driehoek 26">
            <a:extLst>
              <a:ext uri="{FF2B5EF4-FFF2-40B4-BE49-F238E27FC236}">
                <a16:creationId xmlns:a16="http://schemas.microsoft.com/office/drawing/2014/main" id="{2168D20B-B0B0-48E4-9073-236B549940F0}"/>
              </a:ext>
            </a:extLst>
          </p:cNvPr>
          <p:cNvSpPr/>
          <p:nvPr userDrawn="1"/>
        </p:nvSpPr>
        <p:spPr>
          <a:xfrm rot="10800000" flipV="1">
            <a:off x="7656723" y="2321961"/>
            <a:ext cx="4535275" cy="4536040"/>
          </a:xfrm>
          <a:prstGeom prst="rtTriangle">
            <a:avLst/>
          </a:prstGeom>
          <a:solidFill>
            <a:schemeClr val="accent3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pic>
        <p:nvPicPr>
          <p:cNvPr id="22" name="Afbeelding 21" descr="Afbeelding met binnen, monitor, zitten, computer&#10;&#10;Automatisch gegenereerde beschrijving">
            <a:extLst>
              <a:ext uri="{FF2B5EF4-FFF2-40B4-BE49-F238E27FC236}">
                <a16:creationId xmlns:a16="http://schemas.microsoft.com/office/drawing/2014/main" id="{15E303B1-A9D5-468E-835F-9B7A914858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8" y="748766"/>
            <a:ext cx="10025091" cy="5757180"/>
          </a:xfrm>
          <a:prstGeom prst="rect">
            <a:avLst/>
          </a:prstGeom>
        </p:spPr>
      </p:pic>
      <p:sp>
        <p:nvSpPr>
          <p:cNvPr id="26" name="Tijdelijke aanduiding voor afbeelding 5">
            <a:extLst>
              <a:ext uri="{FF2B5EF4-FFF2-40B4-BE49-F238E27FC236}">
                <a16:creationId xmlns:a16="http://schemas.microsoft.com/office/drawing/2014/main" id="{9268DD69-D393-47DE-9CB0-ACC9FFFE29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994644" y="1651514"/>
            <a:ext cx="6203699" cy="342580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l-BE"/>
              <a:t>Afbeelding</a:t>
            </a:r>
            <a:endParaRPr lang="en-BE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FAB718D4-C45B-422A-8313-6CF10306CDA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19A5D49C-31D7-4A11-A224-9CDE2355A43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5" name="Gelijkbenige driehoek 14">
            <a:extLst>
              <a:ext uri="{FF2B5EF4-FFF2-40B4-BE49-F238E27FC236}">
                <a16:creationId xmlns:a16="http://schemas.microsoft.com/office/drawing/2014/main" id="{7B5D2795-0F19-40B3-824E-CA4C8E6EBEC6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1" name="Gelijkbenige driehoek 10">
            <a:extLst>
              <a:ext uri="{FF2B5EF4-FFF2-40B4-BE49-F238E27FC236}">
                <a16:creationId xmlns:a16="http://schemas.microsoft.com/office/drawing/2014/main" id="{37F1F348-A6A2-4861-B303-2E1D21C64BC3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56B8E1E6-7051-FF4B-E638-416CF21FD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AF894549-2C6D-47DC-BF1E-39AEB84FF84E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44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4" y="612000"/>
            <a:ext cx="10876078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59B370-7A14-4E21-B0B9-73EDED37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B10F6A-E5A8-4073-BA1D-CB285F2F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610115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2CF2A6F9-A799-4021-B19B-41D542B79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813" y="1889125"/>
            <a:ext cx="10874375" cy="36052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4245AF14-2DA3-4144-9413-76DEF24465B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488EC613-2B3D-2FBF-914F-DFA9F33798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0AFD2B00-300F-44C3-B200-337EC272839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181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  <p15:guide id="2" pos="726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of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8BE94EAB-431F-4408-87BD-3F9BE09FA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813" y="1955438"/>
            <a:ext cx="10874375" cy="3648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637B92CC-1A0C-47C3-A168-E2CEDDEB924E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57B0AF8-A98B-48D3-867E-5DD995C409E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2037879-188D-4406-8069-3DFBC70FA5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5" name="Tijdelijke aanduiding voor datum 7">
            <a:extLst>
              <a:ext uri="{FF2B5EF4-FFF2-40B4-BE49-F238E27FC236}">
                <a16:creationId xmlns:a16="http://schemas.microsoft.com/office/drawing/2014/main" id="{85FB2E63-EAD3-5644-4F5E-9F76EEBDB9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92B14103-2FE4-40F4-A7DB-6107971C0804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90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E5158C-C5F8-4FA4-8D48-8495226D3B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CB0CE7-11E3-4438-919C-EA7601B23C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5816" y="2012733"/>
            <a:ext cx="5346184" cy="35343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C456A98-2404-4694-96D5-FDAB6BA76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616" y="2012733"/>
            <a:ext cx="5166571" cy="35343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D35A45E-59A3-4C31-A9F3-DD73EF3BB7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E29FE90E-06DD-4733-B977-AA146C98944F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71E23E30-C0C7-4040-99B3-00C223CD341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89BCC8C7-E7CE-410D-AABC-CE308EF7A6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6" name="Tijdelijke aanduiding voor datum 7">
            <a:extLst>
              <a:ext uri="{FF2B5EF4-FFF2-40B4-BE49-F238E27FC236}">
                <a16:creationId xmlns:a16="http://schemas.microsoft.com/office/drawing/2014/main" id="{5FB06B36-7358-408B-13DC-492C87DD1B18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76F51DFC-3B7B-435B-A52E-00BAB78EAA6C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1041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titel +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D8CD8AC4-4FDD-4668-B12F-F38F80481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CD6A0BFB-960F-4121-832F-8D2D7F8029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07FBB6DE-32E2-4EB0-B901-50A1DE4FD6E5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BF87B84-76F2-49B1-A90D-E01B6077F8D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7571733-425B-4DBB-A5AD-721E817FE3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EA457360-C1F0-FC70-C0A3-F4475669EF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5BBE4A01-98CE-4160-87F6-51C6367A1ACB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186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titel + titel - Logo's part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D8CD8AC4-4FDD-4668-B12F-F38F80481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CD6A0BFB-960F-4121-832F-8D2D7F8029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07FBB6DE-32E2-4EB0-B901-50A1DE4FD6E5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BF87B84-76F2-49B1-A90D-E01B6077F8D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853561" y="6264211"/>
            <a:ext cx="4055444" cy="365125"/>
          </a:xfrm>
        </p:spPr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7571733-425B-4DBB-A5AD-721E817FE3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5DA096DF-0EED-4582-A5C5-33F3A02F9BB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051050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0" name="Tijdelijke aanduiding voor afbeelding 3">
            <a:extLst>
              <a:ext uri="{FF2B5EF4-FFF2-40B4-BE49-F238E27FC236}">
                <a16:creationId xmlns:a16="http://schemas.microsoft.com/office/drawing/2014/main" id="{55C55847-5E48-4909-A852-E66823AFBA0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57474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1" name="Tijdelijke aanduiding voor afbeelding 3">
            <a:extLst>
              <a:ext uri="{FF2B5EF4-FFF2-40B4-BE49-F238E27FC236}">
                <a16:creationId xmlns:a16="http://schemas.microsoft.com/office/drawing/2014/main" id="{25E046E6-88A8-4F4F-B290-3C5B627D5D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3898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2" name="Tijdelijke aanduiding voor afbeelding 3">
            <a:extLst>
              <a:ext uri="{FF2B5EF4-FFF2-40B4-BE49-F238E27FC236}">
                <a16:creationId xmlns:a16="http://schemas.microsoft.com/office/drawing/2014/main" id="{B542444A-0B93-4E67-8C27-0A17FBF3AAC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70322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204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97EFFFE8-8662-44ED-9D46-72EA0C894BB5}"/>
              </a:ext>
            </a:extLst>
          </p:cNvPr>
          <p:cNvSpPr/>
          <p:nvPr userDrawn="1"/>
        </p:nvSpPr>
        <p:spPr>
          <a:xfrm>
            <a:off x="10164726" y="5684874"/>
            <a:ext cx="2027274" cy="11731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3" name="Afbeelding 12" descr="Afbeelding met bijl&#10;&#10;Automatisch gegenereerde beschrijving">
            <a:extLst>
              <a:ext uri="{FF2B5EF4-FFF2-40B4-BE49-F238E27FC236}">
                <a16:creationId xmlns:a16="http://schemas.microsoft.com/office/drawing/2014/main" id="{26190394-04D1-435B-872B-98D9438B95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9842"/>
            <a:ext cx="2485770" cy="49583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AD43DC2-455F-4EDF-A084-FEE83CFC4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4829" y="2226013"/>
            <a:ext cx="7759257" cy="1429415"/>
          </a:xfrm>
        </p:spPr>
        <p:txBody>
          <a:bodyPr anchor="b"/>
          <a:lstStyle>
            <a:lvl1pPr>
              <a:defRPr sz="4400" spc="17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HOOFDSTUKTITEL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704646-7228-4188-9EAC-6994DE76A2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74829" y="3619988"/>
            <a:ext cx="775925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ONDERTITEL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16FD36-254F-49C1-A06F-1DBD00D98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849368-50CE-404F-865E-EF0DB7781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A854FE4-B9A5-46C1-BF2D-13E51D44B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4293" y="1353110"/>
            <a:ext cx="1660525" cy="2808287"/>
          </a:xfrm>
        </p:spPr>
        <p:txBody>
          <a:bodyPr anchor="b"/>
          <a:lstStyle>
            <a:lvl1pPr marL="0" indent="0" algn="r">
              <a:buNone/>
              <a:defRPr sz="90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1.</a:t>
            </a:r>
            <a:endParaRPr lang="nl-BE"/>
          </a:p>
        </p:txBody>
      </p:sp>
      <p:sp>
        <p:nvSpPr>
          <p:cNvPr id="12" name="Gelijkbenige driehoek 11">
            <a:extLst>
              <a:ext uri="{FF2B5EF4-FFF2-40B4-BE49-F238E27FC236}">
                <a16:creationId xmlns:a16="http://schemas.microsoft.com/office/drawing/2014/main" id="{C4A3D331-2B61-46C8-980D-C6C201F9CF27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1" name="Gelijkbenige driehoek 10">
            <a:extLst>
              <a:ext uri="{FF2B5EF4-FFF2-40B4-BE49-F238E27FC236}">
                <a16:creationId xmlns:a16="http://schemas.microsoft.com/office/drawing/2014/main" id="{33E5B496-2D1B-4DDB-B4A4-8E0D3976B5DE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7" name="Tijdelijke aanduiding voor datum 7">
            <a:extLst>
              <a:ext uri="{FF2B5EF4-FFF2-40B4-BE49-F238E27FC236}">
                <a16:creationId xmlns:a16="http://schemas.microsoft.com/office/drawing/2014/main" id="{F4605DB8-C256-D8DE-66AD-914A94D82E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FE61EB0B-92FD-4902-8E33-6F61E4F31D9E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51407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3E25DA99-2056-4D0B-92F4-959A551D2F80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0" name="Gelijkbenige driehoek 9">
            <a:extLst>
              <a:ext uri="{FF2B5EF4-FFF2-40B4-BE49-F238E27FC236}">
                <a16:creationId xmlns:a16="http://schemas.microsoft.com/office/drawing/2014/main" id="{D96CCEFB-72FF-4E7F-8B2E-186F15D54BF2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811D43C-9F2A-43AE-93E6-94203B08A17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F2AE840-5BFA-4661-8E22-BDB354265A1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5" name="Tijdelijke aanduiding voor datum 7">
            <a:extLst>
              <a:ext uri="{FF2B5EF4-FFF2-40B4-BE49-F238E27FC236}">
                <a16:creationId xmlns:a16="http://schemas.microsoft.com/office/drawing/2014/main" id="{88234CC7-E3EC-659F-EE5B-23CD83E900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5DE8DAAD-DBB3-4AFB-B307-BB377CC5A3C9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4481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coon, subtitel en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3E25DA99-2056-4D0B-92F4-959A551D2F80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7383FD93-549B-4EC5-89BB-D23E9FD3C85C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58461" y="1765303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7DA0BE95-F6BE-4AD6-B90E-C58BD1A5AF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84931" y="1672659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4" name="Tijdelijke aanduiding voor afbeelding 6">
            <a:extLst>
              <a:ext uri="{FF2B5EF4-FFF2-40B4-BE49-F238E27FC236}">
                <a16:creationId xmlns:a16="http://schemas.microsoft.com/office/drawing/2014/main" id="{F94B5DC3-A05F-46FC-973B-C9BB52A174A7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58461" y="2874213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61D1315-83FE-447B-897E-1C8EE73D3F7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684931" y="2781569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61E44C91-6B29-406D-8E8A-E19BE43C5CCE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58461" y="3983122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0699044-4409-4507-BB76-30AD4C798D6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684931" y="3890478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8" name="Tijdelijke aanduiding voor afbeelding 6">
            <a:extLst>
              <a:ext uri="{FF2B5EF4-FFF2-40B4-BE49-F238E27FC236}">
                <a16:creationId xmlns:a16="http://schemas.microsoft.com/office/drawing/2014/main" id="{188C3F38-C55F-41E7-AF90-B15EBFFCD404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58461" y="5078776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CA286C7-4C44-4CD2-8DDD-7AEF72CC43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684931" y="4986132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20" name="Gelijkbenige driehoek 19">
            <a:extLst>
              <a:ext uri="{FF2B5EF4-FFF2-40B4-BE49-F238E27FC236}">
                <a16:creationId xmlns:a16="http://schemas.microsoft.com/office/drawing/2014/main" id="{98200C9F-D5B7-44AB-99D1-5153B38D5B7E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ED0B0FF-BA54-4D4D-AB71-7E9BFFF28496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F412D1EF-D40D-49E2-A8D5-80505928F09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5" name="Tijdelijke aanduiding voor datum 7">
            <a:extLst>
              <a:ext uri="{FF2B5EF4-FFF2-40B4-BE49-F238E27FC236}">
                <a16:creationId xmlns:a16="http://schemas.microsoft.com/office/drawing/2014/main" id="{09DAF76B-DD9F-2F27-E505-8627E43C3E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B621EB06-2EEC-4B34-BFB4-D16B815CCFFA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1857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subtitel en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3E25DA99-2056-4D0B-92F4-959A551D2F80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7DA0BE95-F6BE-4AD6-B90E-C58BD1A5AF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61D1315-83FE-447B-897E-1C8EE73D3F7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0699044-4409-4507-BB76-30AD4C798D6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CA286C7-4C44-4CD2-8DDD-7AEF72CC43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4F380378-F1E3-475A-9C01-EAB39A4E3213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241B37DB-5038-406E-BCB1-A61541F11610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2" name="Rechthoekige driehoek 21">
            <a:extLst>
              <a:ext uri="{FF2B5EF4-FFF2-40B4-BE49-F238E27FC236}">
                <a16:creationId xmlns:a16="http://schemas.microsoft.com/office/drawing/2014/main" id="{303768BE-171B-4A2B-95B1-6711C0C3E569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DF5B68D1-43AB-4033-A68E-0DBAC8F12C34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Gelijkbenige driehoek 17">
            <a:extLst>
              <a:ext uri="{FF2B5EF4-FFF2-40B4-BE49-F238E27FC236}">
                <a16:creationId xmlns:a16="http://schemas.microsoft.com/office/drawing/2014/main" id="{5EB44353-AE83-4E35-A4AD-5110F2F6CD9B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213E3D9-2BE0-4BB8-B001-5EB7848E6F5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0D52D51-310D-4741-BE24-AB7B1F04CC6D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5" name="Tijdelijke aanduiding voor datum 7">
            <a:extLst>
              <a:ext uri="{FF2B5EF4-FFF2-40B4-BE49-F238E27FC236}">
                <a16:creationId xmlns:a16="http://schemas.microsoft.com/office/drawing/2014/main" id="{1D6293FF-9C1C-C0CE-E8D1-63A28B715E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235A5869-372A-432D-A565-3620BCFBD1A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803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6410" y="846000"/>
            <a:ext cx="5400000" cy="540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93098E6A-FDA5-42EC-BB9A-7D79FBA4FED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2C76C88-9DC1-46B4-9303-06DD469023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F26574B-4715-49BF-A335-E14D7829A64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5" name="Tijdelijke aanduiding voor datum 7">
            <a:extLst>
              <a:ext uri="{FF2B5EF4-FFF2-40B4-BE49-F238E27FC236}">
                <a16:creationId xmlns:a16="http://schemas.microsoft.com/office/drawing/2014/main" id="{E5B6D4C5-1615-1A6A-17E0-3F905142B2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EDBABBD2-9755-436C-80AD-B232C5D2CE12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3275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subtitel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6410" y="846000"/>
            <a:ext cx="5400000" cy="540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93098E6A-FDA5-42EC-BB9A-7D79FBA4FED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10EE6AD9-5AB1-4652-A0F3-7BC5E87C54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371F4F7-5106-4340-8A60-86266AAE7C7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F4DE5972-7D46-4749-9EDC-2FB0DB0A5F8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F45F4614-43BB-4983-8695-97108310198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2FB70499-B703-4A94-86CD-A0760285B955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2924C5D-936F-4C2C-972A-610B7DC4A699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Rechthoekige driehoek 17">
            <a:extLst>
              <a:ext uri="{FF2B5EF4-FFF2-40B4-BE49-F238E27FC236}">
                <a16:creationId xmlns:a16="http://schemas.microsoft.com/office/drawing/2014/main" id="{5C5C3D00-32F4-4B4A-9710-ED53360CA01C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39EA9522-5A4D-41CE-B192-FC6E7719FE5B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51679BE-4D5F-4E24-B46B-FA3C8563A858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3071717-72E1-4DD1-B6AA-2C4912E7D32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5" name="Tijdelijke aanduiding voor datum 7">
            <a:extLst>
              <a:ext uri="{FF2B5EF4-FFF2-40B4-BE49-F238E27FC236}">
                <a16:creationId xmlns:a16="http://schemas.microsoft.com/office/drawing/2014/main" id="{2B40361A-C634-66DC-B301-7D699B062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BD88D147-88CF-4512-A2BC-67B6A3FAD16D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013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 rond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2343" y="406122"/>
            <a:ext cx="7430776" cy="74307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8D307406-EF4D-4896-9888-8078B9E86B6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E7EAD87-E513-4357-AA25-5017A8ACDE0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EF9B17F-315D-4A71-A37A-5ACD51D618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5" name="Tijdelijke aanduiding voor datum 7">
            <a:extLst>
              <a:ext uri="{FF2B5EF4-FFF2-40B4-BE49-F238E27FC236}">
                <a16:creationId xmlns:a16="http://schemas.microsoft.com/office/drawing/2014/main" id="{F03FCB08-DC19-2491-65B8-376BA67C7E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534BBAE3-1FA1-4147-A157-EF305AA7C39B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447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subtitel en beeld rond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2343" y="406122"/>
            <a:ext cx="7430776" cy="74307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8D307406-EF4D-4896-9888-8078B9E86B6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99CF5578-AC10-4AD4-A6FE-D4E9F3B8BE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8650217E-9812-4B94-A4BC-E8B9BE6B2B8E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7B932F2B-8231-4C2D-ACF4-6154263E208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E91B5F9D-D110-42C4-823A-95CC6E0E98A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B8E746D0-B0D9-4B86-9368-B361174A9D61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2C68672F-CE68-4D3C-BAB5-48CDCBBE95DF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Rechthoekige driehoek 17">
            <a:extLst>
              <a:ext uri="{FF2B5EF4-FFF2-40B4-BE49-F238E27FC236}">
                <a16:creationId xmlns:a16="http://schemas.microsoft.com/office/drawing/2014/main" id="{EF18B8DA-D6DF-4AF0-A0F0-0A96C1889B01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474288B0-29F7-4576-B68D-C22A89F80314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93C84C4-6E7C-4BDE-8706-838360E092DD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AF63F07-C4AE-4066-BB06-2BF6D8D408D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49AAD7DE-5CA0-BAF5-4922-F5C88CA8FC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8270676D-F69C-4795-B7D5-A066AAC150F8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130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8813" y="1498294"/>
            <a:ext cx="10867371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3AA990F7-E0EB-4BF3-82E8-745F9B6CC70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2A6939E-66C2-4CCC-9BBE-DABC422588E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9FA1466-4258-42E3-9E7C-C939DE46BEA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B3CA7A09-4713-03DF-8E15-8C26F2CE8F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E5B7A658-C406-49F9-B9CE-B9B715A73743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752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816" y="1498294"/>
            <a:ext cx="5216296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3AA990F7-E0EB-4BF3-82E8-745F9B6CC70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D144CC7-24AF-4B98-A99B-B1C4731EA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6892" y="1498294"/>
            <a:ext cx="5216296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A07FF47-0AD2-43C2-9277-CB894FC146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8A0E239-68C7-4306-919F-48F06039CE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AB73ADDE-3831-6BA2-7066-6FEF5FE91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634E3EC7-1821-4ED0-916C-4141386A4B41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4590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8000" y="0"/>
            <a:ext cx="812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406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999" y="594002"/>
            <a:ext cx="3099759" cy="15180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0178" y="228154"/>
            <a:ext cx="3099759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Gedeeltelijke cirkel 12">
            <a:extLst>
              <a:ext uri="{FF2B5EF4-FFF2-40B4-BE49-F238E27FC236}">
                <a16:creationId xmlns:a16="http://schemas.microsoft.com/office/drawing/2014/main" id="{0AADED64-0876-4931-A9EE-AB3D2BA7A2FD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3" name="Rechthoekige driehoek 2">
            <a:extLst>
              <a:ext uri="{FF2B5EF4-FFF2-40B4-BE49-F238E27FC236}">
                <a16:creationId xmlns:a16="http://schemas.microsoft.com/office/drawing/2014/main" id="{F3C90441-3937-4C81-9D31-E604F064ACB4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Gelijkbenige driehoek 11">
            <a:extLst>
              <a:ext uri="{FF2B5EF4-FFF2-40B4-BE49-F238E27FC236}">
                <a16:creationId xmlns:a16="http://schemas.microsoft.com/office/drawing/2014/main" id="{3111EF6E-8FC3-45A5-9B2C-59A64898FD7D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BF9B564-AF1C-4FC5-9B88-33A5D14072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7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3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4000" y="0"/>
            <a:ext cx="6858000" cy="685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533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2534757"/>
            <a:ext cx="4111491" cy="1518019"/>
          </a:xfrm>
        </p:spPr>
        <p:txBody>
          <a:bodyPr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4" y="2168909"/>
            <a:ext cx="4111491" cy="365125"/>
          </a:xfrm>
        </p:spPr>
        <p:txBody>
          <a:bodyPr anchor="b" anchorCtr="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71B860D1-B68B-4561-980B-4382E8D287F4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78DDC1C-8CD9-45C1-BC57-59C058E912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5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rond gro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4000" y="0"/>
            <a:ext cx="8012463" cy="80124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533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2395491"/>
            <a:ext cx="4078440" cy="1518019"/>
          </a:xfrm>
        </p:spPr>
        <p:txBody>
          <a:bodyPr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4" y="1943049"/>
            <a:ext cx="4078440" cy="365125"/>
          </a:xfrm>
        </p:spPr>
        <p:txBody>
          <a:bodyPr anchor="b" anchorCtr="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C7D6F2DF-73FA-44B9-AC6A-A6D99D402837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F802AAE-9AEA-45F6-A28A-8623824377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9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quote met naa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59B370-7A14-4E21-B0B9-73EDED37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B10F6A-E5A8-4073-BA1D-CB285F2F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1" name="Tijdelijke aanduiding voor afbeelding 8">
            <a:extLst>
              <a:ext uri="{FF2B5EF4-FFF2-40B4-BE49-F238E27FC236}">
                <a16:creationId xmlns:a16="http://schemas.microsoft.com/office/drawing/2014/main" id="{C62F4BC8-6200-4266-A16A-CC0C8AAADA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84168" y="2676017"/>
            <a:ext cx="1432282" cy="143228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15423308-AAC4-429E-A2F1-870836FD7C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9799" y="2321999"/>
            <a:ext cx="6181314" cy="2140319"/>
          </a:xfrm>
        </p:spPr>
        <p:txBody>
          <a:bodyPr/>
          <a:lstStyle>
            <a:lvl1pPr marL="0" indent="0">
              <a:buNone/>
              <a:defRPr sz="2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nl-NL" err="1"/>
              <a:t>urna</a:t>
            </a:r>
            <a:r>
              <a:rPr lang="nl-NL"/>
              <a:t>.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08574577-82D1-450C-AB07-3C42489D1E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85518" y="4574866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1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14" name="Tijdelijke aanduiding voor tekst 11">
            <a:extLst>
              <a:ext uri="{FF2B5EF4-FFF2-40B4-BE49-F238E27FC236}">
                <a16:creationId xmlns:a16="http://schemas.microsoft.com/office/drawing/2014/main" id="{ED6C814E-9199-4384-8E04-80BC32268A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5518" y="5041479"/>
            <a:ext cx="1909500" cy="466613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16" name="Gedeeltelijke cirkel 15">
            <a:extLst>
              <a:ext uri="{FF2B5EF4-FFF2-40B4-BE49-F238E27FC236}">
                <a16:creationId xmlns:a16="http://schemas.microsoft.com/office/drawing/2014/main" id="{D09C221D-B46C-40B3-A53A-E96521698B1E}"/>
              </a:ext>
            </a:extLst>
          </p:cNvPr>
          <p:cNvSpPr/>
          <p:nvPr userDrawn="1"/>
        </p:nvSpPr>
        <p:spPr>
          <a:xfrm>
            <a:off x="368551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0" name="Gedeeltelijke cirkel 19">
            <a:extLst>
              <a:ext uri="{FF2B5EF4-FFF2-40B4-BE49-F238E27FC236}">
                <a16:creationId xmlns:a16="http://schemas.microsoft.com/office/drawing/2014/main" id="{4D96823D-B755-421C-8B12-28EC2990AB52}"/>
              </a:ext>
            </a:extLst>
          </p:cNvPr>
          <p:cNvSpPr/>
          <p:nvPr userDrawn="1"/>
        </p:nvSpPr>
        <p:spPr>
          <a:xfrm>
            <a:off x="399725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3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Gelijkbenige driehoek 16">
            <a:extLst>
              <a:ext uri="{FF2B5EF4-FFF2-40B4-BE49-F238E27FC236}">
                <a16:creationId xmlns:a16="http://schemas.microsoft.com/office/drawing/2014/main" id="{2F9F5A7B-25BB-4ADD-8F34-A3B0D0A2A8FB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5" name="Gelijkbenige driehoek 14">
            <a:extLst>
              <a:ext uri="{FF2B5EF4-FFF2-40B4-BE49-F238E27FC236}">
                <a16:creationId xmlns:a16="http://schemas.microsoft.com/office/drawing/2014/main" id="{E1C65FDC-D49F-4FD8-8029-BB0FF9026847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44EAE285-2B89-9E3C-708B-2B769E622E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48B15EF8-A40A-4CF4-A0E9-13B42F8D2400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300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25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20" grpId="0" animBg="1"/>
      <p:bldP spid="21" grpId="0" animBg="1"/>
      <p:bldP spid="24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quote met naam w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15B54BF4-554B-4AEA-BD68-687B1B03F4DA}"/>
              </a:ext>
            </a:extLst>
          </p:cNvPr>
          <p:cNvSpPr/>
          <p:nvPr userDrawn="1"/>
        </p:nvSpPr>
        <p:spPr>
          <a:xfrm rot="5400000" flipV="1">
            <a:off x="9515905" y="-77"/>
            <a:ext cx="2676327" cy="2675861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8" name="Tijdelijke aanduiding voor afbeelding 8">
            <a:extLst>
              <a:ext uri="{FF2B5EF4-FFF2-40B4-BE49-F238E27FC236}">
                <a16:creationId xmlns:a16="http://schemas.microsoft.com/office/drawing/2014/main" id="{EEDC6B68-4EB7-482B-8296-A656256536D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84168" y="2676017"/>
            <a:ext cx="1432282" cy="143228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19" name="Tijdelijke aanduiding voor tekst 9">
            <a:extLst>
              <a:ext uri="{FF2B5EF4-FFF2-40B4-BE49-F238E27FC236}">
                <a16:creationId xmlns:a16="http://schemas.microsoft.com/office/drawing/2014/main" id="{9E1CF3B3-A935-4C95-8908-594BED49F2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9799" y="2321999"/>
            <a:ext cx="6181314" cy="2140319"/>
          </a:xfrm>
        </p:spPr>
        <p:txBody>
          <a:bodyPr/>
          <a:lstStyle>
            <a:lvl1pPr marL="0" indent="0">
              <a:buNone/>
              <a:defRPr sz="27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nl-NL" err="1"/>
              <a:t>urna</a:t>
            </a:r>
            <a:r>
              <a:rPr lang="nl-NL"/>
              <a:t>.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EF4DEA93-3D61-47ED-B039-E4FB95D318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85518" y="4574866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1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21" name="Tijdelijke aanduiding voor tekst 11">
            <a:extLst>
              <a:ext uri="{FF2B5EF4-FFF2-40B4-BE49-F238E27FC236}">
                <a16:creationId xmlns:a16="http://schemas.microsoft.com/office/drawing/2014/main" id="{20E9D7D8-2C1B-4CC4-9120-18C1AA990C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5518" y="5041479"/>
            <a:ext cx="1909500" cy="466613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22" name="Gedeeltelijke cirkel 21">
            <a:extLst>
              <a:ext uri="{FF2B5EF4-FFF2-40B4-BE49-F238E27FC236}">
                <a16:creationId xmlns:a16="http://schemas.microsoft.com/office/drawing/2014/main" id="{35C4D8A9-223D-43F4-BD51-986061B5194D}"/>
              </a:ext>
            </a:extLst>
          </p:cNvPr>
          <p:cNvSpPr/>
          <p:nvPr userDrawn="1"/>
        </p:nvSpPr>
        <p:spPr>
          <a:xfrm>
            <a:off x="368551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3" name="Gedeeltelijke cirkel 22">
            <a:extLst>
              <a:ext uri="{FF2B5EF4-FFF2-40B4-BE49-F238E27FC236}">
                <a16:creationId xmlns:a16="http://schemas.microsoft.com/office/drawing/2014/main" id="{B57CB119-B88C-4B24-9911-97AF57DB489E}"/>
              </a:ext>
            </a:extLst>
          </p:cNvPr>
          <p:cNvSpPr/>
          <p:nvPr userDrawn="1"/>
        </p:nvSpPr>
        <p:spPr>
          <a:xfrm>
            <a:off x="399725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E3C4DA6-9C2E-4EC3-B0FA-35CA3316535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41E219C-1058-40D6-9F35-BC6C6D3F117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6ECC576E-6897-117A-5864-76B317166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503043B4-F6EB-4CAB-A1B9-074949FB430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9669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75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&amp; Doelstelling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59B370-7A14-4E21-B0B9-73EDED37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B10F6A-E5A8-4073-BA1D-CB285F2F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3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Gelijkbenige driehoek 16">
            <a:extLst>
              <a:ext uri="{FF2B5EF4-FFF2-40B4-BE49-F238E27FC236}">
                <a16:creationId xmlns:a16="http://schemas.microsoft.com/office/drawing/2014/main" id="{2F9F5A7B-25BB-4ADD-8F34-A3B0D0A2A8FB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043BDCB5-BD1A-41C3-9154-7CCAD0EF1C01}"/>
              </a:ext>
            </a:extLst>
          </p:cNvPr>
          <p:cNvSpPr txBox="1"/>
          <p:nvPr userDrawn="1"/>
        </p:nvSpPr>
        <p:spPr>
          <a:xfrm>
            <a:off x="661256" y="1314280"/>
            <a:ext cx="53284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b="1" kern="120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Aims</a:t>
            </a:r>
            <a:r>
              <a:rPr lang="nl-BE" sz="26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04A9DD89-BAB3-4F6B-A161-A64BE0B2C33C}"/>
              </a:ext>
            </a:extLst>
          </p:cNvPr>
          <p:cNvSpPr txBox="1"/>
          <p:nvPr userDrawn="1"/>
        </p:nvSpPr>
        <p:spPr>
          <a:xfrm>
            <a:off x="661256" y="3790989"/>
            <a:ext cx="53284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b="1" kern="120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Objectives</a:t>
            </a:r>
            <a:endParaRPr lang="nl-BE" sz="26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Tijdelijke aanduiding voor inhoud 3">
            <a:extLst>
              <a:ext uri="{FF2B5EF4-FFF2-40B4-BE49-F238E27FC236}">
                <a16:creationId xmlns:a16="http://schemas.microsoft.com/office/drawing/2014/main" id="{F5F0EF56-0F19-4F86-B26A-8CCBD5CE206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63625" y="4265748"/>
            <a:ext cx="10496550" cy="176992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6" name="Tijdelijke aanduiding voor inhoud 3">
            <a:extLst>
              <a:ext uri="{FF2B5EF4-FFF2-40B4-BE49-F238E27FC236}">
                <a16:creationId xmlns:a16="http://schemas.microsoft.com/office/drawing/2014/main" id="{77340A5B-41D8-42A3-B250-F94245EF4F1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63625" y="1809176"/>
            <a:ext cx="10496550" cy="176992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B41379C0-33BB-446D-9779-AF43F0B0B2BA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E1D36830-7343-D6B3-E29C-EEF6B8EFE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FC2CA956-2B0D-4877-84E5-410340853A84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2011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en titel en 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grafiek 12">
            <a:extLst>
              <a:ext uri="{FF2B5EF4-FFF2-40B4-BE49-F238E27FC236}">
                <a16:creationId xmlns:a16="http://schemas.microsoft.com/office/drawing/2014/main" id="{FF732A83-4257-4217-8FBA-FB64E012720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65815" y="1531344"/>
            <a:ext cx="6131495" cy="437574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B360C62-E5C2-4204-9D42-08DEC146D0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0" y="1531345"/>
            <a:ext cx="4541838" cy="900570"/>
          </a:xfrm>
          <a:noFill/>
          <a:ln>
            <a:noFill/>
          </a:ln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l-BE"/>
              <a:t>Klik om stijl te bewerken</a:t>
            </a:r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FB20BC3-2302-4A5C-AC44-6FFCFF5D7D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5000" y="2589213"/>
            <a:ext cx="4548188" cy="33178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8F0D13DD-F9DE-4E70-8ACC-A95ACBE245D3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7DD50D81-206B-448D-8BD5-6E452758A4B1}"/>
              </a:ext>
            </a:extLst>
          </p:cNvPr>
          <p:cNvCxnSpPr>
            <a:cxnSpLocks/>
          </p:cNvCxnSpPr>
          <p:nvPr userDrawn="1"/>
        </p:nvCxnSpPr>
        <p:spPr>
          <a:xfrm>
            <a:off x="6985000" y="2509736"/>
            <a:ext cx="454818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AD937D4-8113-4F0A-B491-0AD701E98B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03574F7-1A35-42FE-9CBB-89DFDB49AE6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6" name="Tijdelijke aanduiding voor datum 7">
            <a:extLst>
              <a:ext uri="{FF2B5EF4-FFF2-40B4-BE49-F238E27FC236}">
                <a16:creationId xmlns:a16="http://schemas.microsoft.com/office/drawing/2014/main" id="{26EBF9F1-08D6-550A-225A-7D2C3E9F2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95B68E33-745A-4600-97C8-A5B21153B6D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8966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en titel en 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FB20BC3-2302-4A5C-AC44-6FFCFF5D7D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5000" y="2589213"/>
            <a:ext cx="4548188" cy="33178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8F0D13DD-F9DE-4E70-8ACC-A95ACBE245D3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5" name="Tijdelijke aanduiding voor afbeelding 8">
            <a:extLst>
              <a:ext uri="{FF2B5EF4-FFF2-40B4-BE49-F238E27FC236}">
                <a16:creationId xmlns:a16="http://schemas.microsoft.com/office/drawing/2014/main" id="{55C8CA81-58EC-4093-B044-A99021C33B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815" y="1531344"/>
            <a:ext cx="6068813" cy="437574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13" name="Tijdelijke aanduiding voor tekst 4">
            <a:extLst>
              <a:ext uri="{FF2B5EF4-FFF2-40B4-BE49-F238E27FC236}">
                <a16:creationId xmlns:a16="http://schemas.microsoft.com/office/drawing/2014/main" id="{0BA69247-99D8-4A1E-BF2F-E68B5EF1C5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0" y="1531345"/>
            <a:ext cx="4541838" cy="900570"/>
          </a:xfrm>
          <a:noFill/>
          <a:ln>
            <a:noFill/>
          </a:ln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l-BE"/>
              <a:t>Klik om stijl te bewerken</a:t>
            </a:r>
            <a:endParaRPr lang="nl-NL"/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DC32895A-AF87-4AF7-B7AF-8B2A421F6CB3}"/>
              </a:ext>
            </a:extLst>
          </p:cNvPr>
          <p:cNvCxnSpPr>
            <a:cxnSpLocks/>
          </p:cNvCxnSpPr>
          <p:nvPr userDrawn="1"/>
        </p:nvCxnSpPr>
        <p:spPr>
          <a:xfrm>
            <a:off x="6985000" y="2509736"/>
            <a:ext cx="454818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683BBF7-D634-49F3-B3CE-6975ADE7480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CBF9DC9-5A3B-4B52-8CF7-DB7ADF548EF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84A69F0E-2C98-01CB-427C-5B09647750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7380F194-1668-4DEA-B41D-36CEB0E8411B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4276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en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grafiek 12">
            <a:extLst>
              <a:ext uri="{FF2B5EF4-FFF2-40B4-BE49-F238E27FC236}">
                <a16:creationId xmlns:a16="http://schemas.microsoft.com/office/drawing/2014/main" id="{FF732A83-4257-4217-8FBA-FB64E012720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65816" y="1498294"/>
            <a:ext cx="10867372" cy="440879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BE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19BCA55B-917B-457E-9A4C-ED64BF1386CD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73351D4-9682-4222-9780-328B5A13738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F04AFD1-0201-48C2-AEC6-61E5D0CE53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E43BB1BB-2925-86FD-CAC9-488A265C4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3DA24212-E4B2-4CCA-A5BF-BBED8C7AFA5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1913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BCCE59-2411-4F31-B2FA-A0E3C2D3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591161BA-2045-41AE-B361-A0AB563B57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8629DF39-7CF5-4A34-BC4F-19CB67A70796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D777279-3FB0-4543-9D81-B2C878EAC85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183041D-7E7C-4A7B-8BD0-F7D46490210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B9BC92CC-E55B-572F-48AC-893FC2498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7B7F7455-F17A-4F25-B8FF-95955041CA6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34971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slide (3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3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38" name="Ovaal 37">
            <a:extLst>
              <a:ext uri="{FF2B5EF4-FFF2-40B4-BE49-F238E27FC236}">
                <a16:creationId xmlns:a16="http://schemas.microsoft.com/office/drawing/2014/main" id="{AB7F8178-561D-44BE-A0C8-486970536A49}"/>
              </a:ext>
            </a:extLst>
          </p:cNvPr>
          <p:cNvSpPr/>
          <p:nvPr userDrawn="1"/>
        </p:nvSpPr>
        <p:spPr>
          <a:xfrm>
            <a:off x="5592129" y="2691411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9" name="Ovaal 38">
            <a:extLst>
              <a:ext uri="{FF2B5EF4-FFF2-40B4-BE49-F238E27FC236}">
                <a16:creationId xmlns:a16="http://schemas.microsoft.com/office/drawing/2014/main" id="{055D0D9F-7E82-47A5-B9A7-53EC8CA9C9C9}"/>
              </a:ext>
            </a:extLst>
          </p:cNvPr>
          <p:cNvSpPr/>
          <p:nvPr userDrawn="1"/>
        </p:nvSpPr>
        <p:spPr>
          <a:xfrm>
            <a:off x="8783199" y="3151371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0" name="Ovaal 39">
            <a:extLst>
              <a:ext uri="{FF2B5EF4-FFF2-40B4-BE49-F238E27FC236}">
                <a16:creationId xmlns:a16="http://schemas.microsoft.com/office/drawing/2014/main" id="{534734F9-99EF-4FB9-9738-E330D8F14B49}"/>
              </a:ext>
            </a:extLst>
          </p:cNvPr>
          <p:cNvSpPr/>
          <p:nvPr userDrawn="1"/>
        </p:nvSpPr>
        <p:spPr>
          <a:xfrm>
            <a:off x="2837304" y="3162426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1" name="Tijdelijke aanduiding voor tekst 9">
            <a:extLst>
              <a:ext uri="{FF2B5EF4-FFF2-40B4-BE49-F238E27FC236}">
                <a16:creationId xmlns:a16="http://schemas.microsoft.com/office/drawing/2014/main" id="{EB83B95A-B090-41BE-BCD2-A249846995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0926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1</a:t>
            </a:r>
          </a:p>
        </p:txBody>
      </p:sp>
      <p:sp>
        <p:nvSpPr>
          <p:cNvPr id="43" name="Tijdelijke aanduiding voor tekst 9">
            <a:extLst>
              <a:ext uri="{FF2B5EF4-FFF2-40B4-BE49-F238E27FC236}">
                <a16:creationId xmlns:a16="http://schemas.microsoft.com/office/drawing/2014/main" id="{E5361D15-E653-4E0F-9DFA-EEC786EA85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0893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2</a:t>
            </a:r>
          </a:p>
        </p:txBody>
      </p:sp>
      <p:sp>
        <p:nvSpPr>
          <p:cNvPr id="45" name="Tijdelijke aanduiding voor tekst 9">
            <a:extLst>
              <a:ext uri="{FF2B5EF4-FFF2-40B4-BE49-F238E27FC236}">
                <a16:creationId xmlns:a16="http://schemas.microsoft.com/office/drawing/2014/main" id="{237B03F1-C98C-4135-8BE8-2F9ABB2A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90860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3</a:t>
            </a: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94C0C93A-9025-49BF-9524-8395B3CE530D}"/>
              </a:ext>
            </a:extLst>
          </p:cNvPr>
          <p:cNvSpPr/>
          <p:nvPr userDrawn="1"/>
        </p:nvSpPr>
        <p:spPr>
          <a:xfrm>
            <a:off x="2109717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1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244E73BB-598D-4722-A822-128C1ADD9746}"/>
              </a:ext>
            </a:extLst>
          </p:cNvPr>
          <p:cNvSpPr/>
          <p:nvPr userDrawn="1"/>
        </p:nvSpPr>
        <p:spPr>
          <a:xfrm>
            <a:off x="5289684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2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3BCA70D9-468C-4754-B6A5-65F079450776}"/>
              </a:ext>
            </a:extLst>
          </p:cNvPr>
          <p:cNvSpPr/>
          <p:nvPr userDrawn="1"/>
        </p:nvSpPr>
        <p:spPr>
          <a:xfrm>
            <a:off x="8469651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3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Gelijkbenige driehoek 17">
            <a:extLst>
              <a:ext uri="{FF2B5EF4-FFF2-40B4-BE49-F238E27FC236}">
                <a16:creationId xmlns:a16="http://schemas.microsoft.com/office/drawing/2014/main" id="{3BD90539-F922-4A85-BBCE-D8F090BED513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8BEF6D2-467C-4DA0-89EB-0E5C1E91060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5BFD015-D7E3-4620-ACBB-F57A909D20C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9" name="Gelijkbenige driehoek 18">
            <a:extLst>
              <a:ext uri="{FF2B5EF4-FFF2-40B4-BE49-F238E27FC236}">
                <a16:creationId xmlns:a16="http://schemas.microsoft.com/office/drawing/2014/main" id="{641D2565-6A59-4041-9D1D-B1A97084D51F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19562EB8-B04F-8FF5-C325-567E748D92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4E0F5C74-6DCC-41DC-BD58-F6CE4E4F6572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066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slide (4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3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CA206146-2EAC-4B92-A2A5-F90CCDB8F409}"/>
              </a:ext>
            </a:extLst>
          </p:cNvPr>
          <p:cNvSpPr/>
          <p:nvPr userDrawn="1"/>
        </p:nvSpPr>
        <p:spPr>
          <a:xfrm>
            <a:off x="4268928" y="2743154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E9CE04D3-BEEA-4DB7-8BC3-A346C6B15697}"/>
              </a:ext>
            </a:extLst>
          </p:cNvPr>
          <p:cNvSpPr/>
          <p:nvPr userDrawn="1"/>
        </p:nvSpPr>
        <p:spPr>
          <a:xfrm>
            <a:off x="7086773" y="3203114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6D536E26-AD39-4688-854C-A18C55384E6F}"/>
              </a:ext>
            </a:extLst>
          </p:cNvPr>
          <p:cNvSpPr/>
          <p:nvPr userDrawn="1"/>
        </p:nvSpPr>
        <p:spPr>
          <a:xfrm>
            <a:off x="10212528" y="2737575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E00347F5-AB80-4735-BDA1-76868241335B}"/>
              </a:ext>
            </a:extLst>
          </p:cNvPr>
          <p:cNvSpPr/>
          <p:nvPr userDrawn="1"/>
        </p:nvSpPr>
        <p:spPr>
          <a:xfrm>
            <a:off x="1887328" y="321416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A3FABC2D-C862-4E87-BE03-38B71C5F2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133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1</a:t>
            </a:r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62005825-A1D7-4912-AC95-CA46A76066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7875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2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BB03533F-4018-4CAF-B598-FCE1F6CF8F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4617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3</a:t>
            </a:r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A816A65F-93B3-4FA7-875E-67D48A4574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51359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4</a:t>
            </a: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54789BAA-9089-4F90-A4C0-CCB0F6568565}"/>
              </a:ext>
            </a:extLst>
          </p:cNvPr>
          <p:cNvSpPr/>
          <p:nvPr userDrawn="1"/>
        </p:nvSpPr>
        <p:spPr>
          <a:xfrm>
            <a:off x="1159741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1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E5C1BEDB-2CCA-4D9B-907A-1EA90996557E}"/>
              </a:ext>
            </a:extLst>
          </p:cNvPr>
          <p:cNvSpPr/>
          <p:nvPr userDrawn="1"/>
        </p:nvSpPr>
        <p:spPr>
          <a:xfrm>
            <a:off x="3966483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2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0D409FDA-987A-4CC1-9229-7E0FE0A69851}"/>
              </a:ext>
            </a:extLst>
          </p:cNvPr>
          <p:cNvSpPr/>
          <p:nvPr userDrawn="1"/>
        </p:nvSpPr>
        <p:spPr>
          <a:xfrm>
            <a:off x="6773225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3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59A47471-758E-40FC-BDBD-8FCF5F8BEBE5}"/>
              </a:ext>
            </a:extLst>
          </p:cNvPr>
          <p:cNvSpPr/>
          <p:nvPr userDrawn="1"/>
        </p:nvSpPr>
        <p:spPr>
          <a:xfrm>
            <a:off x="9579966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4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Gelijkbenige driehoek 21">
            <a:extLst>
              <a:ext uri="{FF2B5EF4-FFF2-40B4-BE49-F238E27FC236}">
                <a16:creationId xmlns:a16="http://schemas.microsoft.com/office/drawing/2014/main" id="{61AF7FEB-28B3-4157-9A4C-0329EAB7C320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82E3CEE-AF8E-42B9-91E7-9FAE93A4A2CA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B227764-CA7A-49EC-976B-04FAF522EE1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7" name="Gelijkbenige driehoek 26">
            <a:extLst>
              <a:ext uri="{FF2B5EF4-FFF2-40B4-BE49-F238E27FC236}">
                <a16:creationId xmlns:a16="http://schemas.microsoft.com/office/drawing/2014/main" id="{095CF2FE-00F4-450B-B19F-237A556B766D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421B2DDA-550E-12A8-941F-B53E0B2FF1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8AF13050-114B-4C94-8C15-B6E95C5A1390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0374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DE9E7DBB-70BC-4DCA-92B2-D84A1C88BE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49363" y="2897606"/>
            <a:ext cx="4846637" cy="389393"/>
          </a:xfrm>
        </p:spPr>
        <p:txBody>
          <a:bodyPr/>
          <a:lstStyle>
            <a:lvl1pPr marL="0" indent="0">
              <a:buNone/>
              <a:defRPr sz="2400" b="1">
                <a:latin typeface="+mj-lt"/>
              </a:defRPr>
            </a:lvl1pPr>
          </a:lstStyle>
          <a:p>
            <a:pPr lvl="0"/>
            <a:r>
              <a:rPr lang="nl-BE"/>
              <a:t>First name </a:t>
            </a:r>
            <a:r>
              <a:rPr lang="nl-BE" err="1"/>
              <a:t>Name</a:t>
            </a:r>
            <a:endParaRPr lang="nl-BE"/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D3E9B1FB-0D74-416B-AE1D-0D0C074F0C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9363" y="3286999"/>
            <a:ext cx="4846637" cy="389393"/>
          </a:xfrm>
        </p:spPr>
        <p:txBody>
          <a:bodyPr/>
          <a:lstStyle>
            <a:lvl1pPr marL="0" indent="0">
              <a:buNone/>
              <a:defRPr sz="2400">
                <a:latin typeface="+mj-lt"/>
              </a:defRPr>
            </a:lvl1pPr>
          </a:lstStyle>
          <a:p>
            <a:pPr lvl="0"/>
            <a:r>
              <a:rPr lang="nl-BE"/>
              <a:t>firstname.name@odisee.be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76E491B-754B-4F6D-BBCD-CF3A990F95B2}"/>
              </a:ext>
            </a:extLst>
          </p:cNvPr>
          <p:cNvSpPr txBox="1"/>
          <p:nvPr userDrawn="1"/>
        </p:nvSpPr>
        <p:spPr>
          <a:xfrm>
            <a:off x="1249364" y="3984861"/>
            <a:ext cx="492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tx1"/>
                </a:solidFill>
                <a:latin typeface="+mj-lt"/>
              </a:rPr>
              <a:t>www.odisee.be</a:t>
            </a:r>
          </a:p>
        </p:txBody>
      </p:sp>
      <p:sp>
        <p:nvSpPr>
          <p:cNvPr id="15" name="Rechthoekige driehoek 14">
            <a:extLst>
              <a:ext uri="{FF2B5EF4-FFF2-40B4-BE49-F238E27FC236}">
                <a16:creationId xmlns:a16="http://schemas.microsoft.com/office/drawing/2014/main" id="{95498694-935B-40B8-A013-1038E5CA5A61}"/>
              </a:ext>
            </a:extLst>
          </p:cNvPr>
          <p:cNvSpPr/>
          <p:nvPr userDrawn="1"/>
        </p:nvSpPr>
        <p:spPr>
          <a:xfrm rot="5400000" flipV="1">
            <a:off x="8644259" y="-1"/>
            <a:ext cx="3548050" cy="3547432"/>
          </a:xfrm>
          <a:prstGeom prst="rtTriangle">
            <a:avLst/>
          </a:prstGeom>
          <a:solidFill>
            <a:schemeClr val="accent3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E4D1CDF-22C2-490D-B114-BF1DEE53D46D}"/>
              </a:ext>
            </a:extLst>
          </p:cNvPr>
          <p:cNvSpPr txBox="1"/>
          <p:nvPr userDrawn="1"/>
        </p:nvSpPr>
        <p:spPr>
          <a:xfrm>
            <a:off x="658813" y="479833"/>
            <a:ext cx="6989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+mj-lt"/>
              </a:rPr>
              <a:t>Thank you for your attention!</a:t>
            </a:r>
            <a:endParaRPr lang="nl-BE" sz="4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Gedeeltelijke cirkel 15">
            <a:extLst>
              <a:ext uri="{FF2B5EF4-FFF2-40B4-BE49-F238E27FC236}">
                <a16:creationId xmlns:a16="http://schemas.microsoft.com/office/drawing/2014/main" id="{E8C9047A-7C9A-49E2-AF65-5CE3C58EC06B}"/>
              </a:ext>
            </a:extLst>
          </p:cNvPr>
          <p:cNvSpPr/>
          <p:nvPr userDrawn="1"/>
        </p:nvSpPr>
        <p:spPr>
          <a:xfrm>
            <a:off x="11067433" y="3708314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3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1EE4070E-0D75-4592-B3F9-EEBF8B4B8E0E}"/>
              </a:ext>
            </a:extLst>
          </p:cNvPr>
          <p:cNvSpPr/>
          <p:nvPr userDrawn="1"/>
        </p:nvSpPr>
        <p:spPr>
          <a:xfrm rot="13500000">
            <a:off x="9110025" y="4040344"/>
            <a:ext cx="1603181" cy="1603181"/>
          </a:xfrm>
          <a:prstGeom prst="rtTriangle">
            <a:avLst/>
          </a:prstGeom>
          <a:solidFill>
            <a:schemeClr val="accent3">
              <a:lumMod val="75000"/>
              <a:alpha val="3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5" name="Tekstvak 114">
            <a:extLst>
              <a:ext uri="{FF2B5EF4-FFF2-40B4-BE49-F238E27FC236}">
                <a16:creationId xmlns:a16="http://schemas.microsoft.com/office/drawing/2014/main" id="{85F9E623-B4EF-4F38-82C9-5188145BF612}"/>
              </a:ext>
            </a:extLst>
          </p:cNvPr>
          <p:cNvSpPr txBox="1"/>
          <p:nvPr userDrawn="1"/>
        </p:nvSpPr>
        <p:spPr>
          <a:xfrm>
            <a:off x="1156101" y="1723095"/>
            <a:ext cx="6989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b="1" err="1">
                <a:solidFill>
                  <a:schemeClr val="bg1"/>
                </a:solidFill>
                <a:latin typeface="+mj-lt"/>
              </a:rPr>
              <a:t>Questions</a:t>
            </a:r>
            <a:r>
              <a:rPr lang="nl-BE" sz="4400" b="1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D5D0E06-CBC6-4856-BE36-2E634C326DA7}"/>
              </a:ext>
            </a:extLst>
          </p:cNvPr>
          <p:cNvSpPr/>
          <p:nvPr userDrawn="1"/>
        </p:nvSpPr>
        <p:spPr>
          <a:xfrm>
            <a:off x="10610661" y="6147303"/>
            <a:ext cx="1438925" cy="552261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063F724E-927F-4B52-A5CC-93E4A70D1D22}"/>
              </a:ext>
            </a:extLst>
          </p:cNvPr>
          <p:cNvSpPr txBox="1"/>
          <p:nvPr userDrawn="1"/>
        </p:nvSpPr>
        <p:spPr>
          <a:xfrm>
            <a:off x="1156101" y="5311197"/>
            <a:ext cx="172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Research?</a:t>
            </a: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8B0A5F61-97B3-4056-8C03-A16A367ABB26}"/>
              </a:ext>
            </a:extLst>
          </p:cNvPr>
          <p:cNvSpPr txBox="1"/>
          <p:nvPr userDrawn="1"/>
        </p:nvSpPr>
        <p:spPr>
          <a:xfrm>
            <a:off x="3083259" y="5311197"/>
            <a:ext cx="277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Training offer?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81B9B5-CB7F-41B4-9C1B-FB0E5B98A836}"/>
              </a:ext>
            </a:extLst>
          </p:cNvPr>
          <p:cNvSpPr txBox="1"/>
          <p:nvPr userDrawn="1"/>
        </p:nvSpPr>
        <p:spPr>
          <a:xfrm>
            <a:off x="5936870" y="5311197"/>
            <a:ext cx="2496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Basic</a:t>
            </a:r>
            <a:r>
              <a:rPr lang="nl-BE" sz="2400" b="0" baseline="0">
                <a:solidFill>
                  <a:schemeClr val="bg1"/>
                </a:solidFill>
                <a:latin typeface="+mj-lt"/>
              </a:rPr>
              <a:t> </a:t>
            </a:r>
            <a:r>
              <a:rPr lang="nl-BE" sz="2400" b="0" baseline="0" err="1">
                <a:solidFill>
                  <a:schemeClr val="bg1"/>
                </a:solidFill>
                <a:latin typeface="+mj-lt"/>
              </a:rPr>
              <a:t>education</a:t>
            </a:r>
            <a:r>
              <a:rPr lang="nl-BE" sz="2400" b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72" name="Ovaal 71">
            <a:extLst>
              <a:ext uri="{FF2B5EF4-FFF2-40B4-BE49-F238E27FC236}">
                <a16:creationId xmlns:a16="http://schemas.microsoft.com/office/drawing/2014/main" id="{327E4FB1-6322-48B5-A029-F2066DA87CCD}"/>
              </a:ext>
            </a:extLst>
          </p:cNvPr>
          <p:cNvSpPr/>
          <p:nvPr userDrawn="1"/>
        </p:nvSpPr>
        <p:spPr>
          <a:xfrm>
            <a:off x="2080886" y="4952430"/>
            <a:ext cx="363847" cy="36384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73" name="Ovaal 72">
            <a:extLst>
              <a:ext uri="{FF2B5EF4-FFF2-40B4-BE49-F238E27FC236}">
                <a16:creationId xmlns:a16="http://schemas.microsoft.com/office/drawing/2014/main" id="{CF9FF83D-E19D-4C56-B66E-5019A572A05A}"/>
              </a:ext>
            </a:extLst>
          </p:cNvPr>
          <p:cNvSpPr/>
          <p:nvPr userDrawn="1"/>
        </p:nvSpPr>
        <p:spPr>
          <a:xfrm>
            <a:off x="4426743" y="4599211"/>
            <a:ext cx="363847" cy="36384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74" name="Ovaal 73">
            <a:extLst>
              <a:ext uri="{FF2B5EF4-FFF2-40B4-BE49-F238E27FC236}">
                <a16:creationId xmlns:a16="http://schemas.microsoft.com/office/drawing/2014/main" id="{3CEBDCB0-4052-410D-8E24-747A25C9DDDC}"/>
              </a:ext>
            </a:extLst>
          </p:cNvPr>
          <p:cNvSpPr/>
          <p:nvPr userDrawn="1"/>
        </p:nvSpPr>
        <p:spPr>
          <a:xfrm>
            <a:off x="6796241" y="4947337"/>
            <a:ext cx="363847" cy="36384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grpSp>
        <p:nvGrpSpPr>
          <p:cNvPr id="75" name="Graphic 18">
            <a:extLst>
              <a:ext uri="{FF2B5EF4-FFF2-40B4-BE49-F238E27FC236}">
                <a16:creationId xmlns:a16="http://schemas.microsoft.com/office/drawing/2014/main" id="{8E05D5DF-A3AF-404F-892A-C06B643D857D}"/>
              </a:ext>
            </a:extLst>
          </p:cNvPr>
          <p:cNvGrpSpPr/>
          <p:nvPr userDrawn="1"/>
        </p:nvGrpSpPr>
        <p:grpSpPr>
          <a:xfrm>
            <a:off x="1736478" y="4652124"/>
            <a:ext cx="567319" cy="574455"/>
            <a:chOff x="1323625" y="4207012"/>
            <a:chExt cx="567319" cy="574455"/>
          </a:xfrm>
        </p:grpSpPr>
        <p:sp>
          <p:nvSpPr>
            <p:cNvPr id="76" name="Vrije vorm: vorm 75">
              <a:extLst>
                <a:ext uri="{FF2B5EF4-FFF2-40B4-BE49-F238E27FC236}">
                  <a16:creationId xmlns:a16="http://schemas.microsoft.com/office/drawing/2014/main" id="{AC48991F-E271-4A11-85DB-B5636EB1A7A8}"/>
                </a:ext>
              </a:extLst>
            </p:cNvPr>
            <p:cNvSpPr/>
            <p:nvPr/>
          </p:nvSpPr>
          <p:spPr>
            <a:xfrm>
              <a:off x="1455250" y="4344060"/>
              <a:ext cx="305139" cy="305139"/>
            </a:xfrm>
            <a:custGeom>
              <a:avLst/>
              <a:gdLst>
                <a:gd name="connsiteX0" fmla="*/ 305139 w 305139"/>
                <a:gd name="connsiteY0" fmla="*/ 152570 h 305139"/>
                <a:gd name="connsiteX1" fmla="*/ 152570 w 305139"/>
                <a:gd name="connsiteY1" fmla="*/ 305139 h 305139"/>
                <a:gd name="connsiteX2" fmla="*/ 0 w 305139"/>
                <a:gd name="connsiteY2" fmla="*/ 152570 h 305139"/>
                <a:gd name="connsiteX3" fmla="*/ 152570 w 305139"/>
                <a:gd name="connsiteY3" fmla="*/ 0 h 305139"/>
                <a:gd name="connsiteX4" fmla="*/ 305139 w 305139"/>
                <a:gd name="connsiteY4" fmla="*/ 152570 h 30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139" h="305139">
                  <a:moveTo>
                    <a:pt x="305139" y="152570"/>
                  </a:moveTo>
                  <a:cubicBezTo>
                    <a:pt x="305139" y="236831"/>
                    <a:pt x="236831" y="305139"/>
                    <a:pt x="152570" y="305139"/>
                  </a:cubicBezTo>
                  <a:cubicBezTo>
                    <a:pt x="68308" y="305139"/>
                    <a:pt x="0" y="236831"/>
                    <a:pt x="0" y="152570"/>
                  </a:cubicBezTo>
                  <a:cubicBezTo>
                    <a:pt x="0" y="68308"/>
                    <a:pt x="68308" y="0"/>
                    <a:pt x="152570" y="0"/>
                  </a:cubicBezTo>
                  <a:cubicBezTo>
                    <a:pt x="236831" y="0"/>
                    <a:pt x="305139" y="68308"/>
                    <a:pt x="305139" y="152570"/>
                  </a:cubicBez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7" name="Vrije vorm: vorm 76">
              <a:extLst>
                <a:ext uri="{FF2B5EF4-FFF2-40B4-BE49-F238E27FC236}">
                  <a16:creationId xmlns:a16="http://schemas.microsoft.com/office/drawing/2014/main" id="{A1BFDDD6-CE73-4E1A-87EA-C55B10F2B5BA}"/>
                </a:ext>
              </a:extLst>
            </p:cNvPr>
            <p:cNvSpPr/>
            <p:nvPr/>
          </p:nvSpPr>
          <p:spPr>
            <a:xfrm>
              <a:off x="1530928" y="4394619"/>
              <a:ext cx="153782" cy="35038"/>
            </a:xfrm>
            <a:custGeom>
              <a:avLst/>
              <a:gdLst>
                <a:gd name="connsiteX0" fmla="*/ 0 w 153782"/>
                <a:gd name="connsiteY0" fmla="*/ 35038 h 35038"/>
                <a:gd name="connsiteX1" fmla="*/ 76891 w 153782"/>
                <a:gd name="connsiteY1" fmla="*/ 0 h 35038"/>
                <a:gd name="connsiteX2" fmla="*/ 153783 w 153782"/>
                <a:gd name="connsiteY2" fmla="*/ 35038 h 3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782" h="35038">
                  <a:moveTo>
                    <a:pt x="0" y="35038"/>
                  </a:moveTo>
                  <a:cubicBezTo>
                    <a:pt x="18732" y="13594"/>
                    <a:pt x="46242" y="0"/>
                    <a:pt x="76891" y="0"/>
                  </a:cubicBezTo>
                  <a:cubicBezTo>
                    <a:pt x="107541" y="0"/>
                    <a:pt x="135050" y="13594"/>
                    <a:pt x="153783" y="35038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C46AC4B7-7B9C-4B12-9376-DF16A06DA363}"/>
                </a:ext>
              </a:extLst>
            </p:cNvPr>
            <p:cNvSpPr/>
            <p:nvPr/>
          </p:nvSpPr>
          <p:spPr>
            <a:xfrm>
              <a:off x="1539206" y="4217716"/>
              <a:ext cx="137226" cy="72716"/>
            </a:xfrm>
            <a:custGeom>
              <a:avLst/>
              <a:gdLst>
                <a:gd name="connsiteX0" fmla="*/ 0 w 137226"/>
                <a:gd name="connsiteY0" fmla="*/ 72717 h 72716"/>
                <a:gd name="connsiteX1" fmla="*/ 68614 w 137226"/>
                <a:gd name="connsiteY1" fmla="*/ 0 h 72716"/>
                <a:gd name="connsiteX2" fmla="*/ 137227 w 137226"/>
                <a:gd name="connsiteY2" fmla="*/ 72717 h 7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26" h="72716">
                  <a:moveTo>
                    <a:pt x="0" y="72717"/>
                  </a:moveTo>
                  <a:lnTo>
                    <a:pt x="68614" y="0"/>
                  </a:lnTo>
                  <a:lnTo>
                    <a:pt x="137227" y="72717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88503710-E63B-46EE-838A-13AB41F64010}"/>
                </a:ext>
              </a:extLst>
            </p:cNvPr>
            <p:cNvSpPr/>
            <p:nvPr/>
          </p:nvSpPr>
          <p:spPr>
            <a:xfrm>
              <a:off x="1812339" y="4429657"/>
              <a:ext cx="69327" cy="135942"/>
            </a:xfrm>
            <a:custGeom>
              <a:avLst/>
              <a:gdLst>
                <a:gd name="connsiteX0" fmla="*/ 0 w 69327"/>
                <a:gd name="connsiteY0" fmla="*/ 0 h 135942"/>
                <a:gd name="connsiteX1" fmla="*/ 69327 w 69327"/>
                <a:gd name="connsiteY1" fmla="*/ 66972 h 135942"/>
                <a:gd name="connsiteX2" fmla="*/ 1998 w 69327"/>
                <a:gd name="connsiteY2" fmla="*/ 135942 h 13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327" h="135942">
                  <a:moveTo>
                    <a:pt x="0" y="0"/>
                  </a:moveTo>
                  <a:lnTo>
                    <a:pt x="69327" y="66972"/>
                  </a:lnTo>
                  <a:lnTo>
                    <a:pt x="1998" y="135942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2677C9F5-B2E4-494B-B225-B02AF44A16C0}"/>
                </a:ext>
              </a:extLst>
            </p:cNvPr>
            <p:cNvSpPr/>
            <p:nvPr/>
          </p:nvSpPr>
          <p:spPr>
            <a:xfrm>
              <a:off x="1539206" y="4702827"/>
              <a:ext cx="137226" cy="67899"/>
            </a:xfrm>
            <a:custGeom>
              <a:avLst/>
              <a:gdLst>
                <a:gd name="connsiteX0" fmla="*/ 137227 w 137226"/>
                <a:gd name="connsiteY0" fmla="*/ 0 h 67899"/>
                <a:gd name="connsiteX1" fmla="*/ 68614 w 137226"/>
                <a:gd name="connsiteY1" fmla="*/ 67900 h 67899"/>
                <a:gd name="connsiteX2" fmla="*/ 0 w 137226"/>
                <a:gd name="connsiteY2" fmla="*/ 0 h 67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26" h="67899">
                  <a:moveTo>
                    <a:pt x="137227" y="0"/>
                  </a:moveTo>
                  <a:lnTo>
                    <a:pt x="68614" y="6790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2" name="Vrije vorm: vorm 111">
              <a:extLst>
                <a:ext uri="{FF2B5EF4-FFF2-40B4-BE49-F238E27FC236}">
                  <a16:creationId xmlns:a16="http://schemas.microsoft.com/office/drawing/2014/main" id="{3EA3D5DF-1BA7-496A-AC95-FC1186AC8145}"/>
                </a:ext>
              </a:extLst>
            </p:cNvPr>
            <p:cNvSpPr/>
            <p:nvPr/>
          </p:nvSpPr>
          <p:spPr>
            <a:xfrm>
              <a:off x="1334329" y="4427695"/>
              <a:ext cx="66972" cy="137904"/>
            </a:xfrm>
            <a:custGeom>
              <a:avLst/>
              <a:gdLst>
                <a:gd name="connsiteX0" fmla="*/ 66972 w 66972"/>
                <a:gd name="connsiteY0" fmla="*/ 137905 h 137904"/>
                <a:gd name="connsiteX1" fmla="*/ 0 w 66972"/>
                <a:gd name="connsiteY1" fmla="*/ 68899 h 137904"/>
                <a:gd name="connsiteX2" fmla="*/ 66972 w 66972"/>
                <a:gd name="connsiteY2" fmla="*/ 0 h 13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972" h="137904">
                  <a:moveTo>
                    <a:pt x="66972" y="137905"/>
                  </a:moveTo>
                  <a:lnTo>
                    <a:pt x="0" y="68899"/>
                  </a:lnTo>
                  <a:lnTo>
                    <a:pt x="66972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3" name="Vrije vorm: vorm 112">
              <a:extLst>
                <a:ext uri="{FF2B5EF4-FFF2-40B4-BE49-F238E27FC236}">
                  <a16:creationId xmlns:a16="http://schemas.microsoft.com/office/drawing/2014/main" id="{E2C3842A-AAA6-40F4-924A-47A2D0A35DE1}"/>
                </a:ext>
              </a:extLst>
            </p:cNvPr>
            <p:cNvSpPr/>
            <p:nvPr/>
          </p:nvSpPr>
          <p:spPr>
            <a:xfrm>
              <a:off x="1715075" y="4603885"/>
              <a:ext cx="32362" cy="32362"/>
            </a:xfrm>
            <a:custGeom>
              <a:avLst/>
              <a:gdLst>
                <a:gd name="connsiteX0" fmla="*/ 0 w 32362"/>
                <a:gd name="connsiteY0" fmla="*/ 0 h 32362"/>
                <a:gd name="connsiteX1" fmla="*/ 32362 w 32362"/>
                <a:gd name="connsiteY1" fmla="*/ 32362 h 32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362" h="32362">
                  <a:moveTo>
                    <a:pt x="0" y="0"/>
                  </a:moveTo>
                  <a:lnTo>
                    <a:pt x="32362" y="32362"/>
                  </a:lnTo>
                </a:path>
              </a:pathLst>
            </a:custGeom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4" name="Vrije vorm: vorm 113">
              <a:extLst>
                <a:ext uri="{FF2B5EF4-FFF2-40B4-BE49-F238E27FC236}">
                  <a16:creationId xmlns:a16="http://schemas.microsoft.com/office/drawing/2014/main" id="{6E99731F-5F7A-4524-A313-0D2E513424C7}"/>
                </a:ext>
              </a:extLst>
            </p:cNvPr>
            <p:cNvSpPr/>
            <p:nvPr/>
          </p:nvSpPr>
          <p:spPr>
            <a:xfrm>
              <a:off x="1730203" y="4620048"/>
              <a:ext cx="149108" cy="147966"/>
            </a:xfrm>
            <a:custGeom>
              <a:avLst/>
              <a:gdLst>
                <a:gd name="connsiteX0" fmla="*/ 0 w 149108"/>
                <a:gd name="connsiteY0" fmla="*/ 32362 h 147966"/>
                <a:gd name="connsiteX1" fmla="*/ 34860 w 149108"/>
                <a:gd name="connsiteY1" fmla="*/ 0 h 147966"/>
                <a:gd name="connsiteX2" fmla="*/ 149109 w 149108"/>
                <a:gd name="connsiteY2" fmla="*/ 113285 h 147966"/>
                <a:gd name="connsiteX3" fmla="*/ 114320 w 149108"/>
                <a:gd name="connsiteY3" fmla="*/ 147967 h 14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108" h="147966">
                  <a:moveTo>
                    <a:pt x="0" y="32362"/>
                  </a:moveTo>
                  <a:lnTo>
                    <a:pt x="34860" y="0"/>
                  </a:lnTo>
                  <a:lnTo>
                    <a:pt x="149109" y="113285"/>
                  </a:lnTo>
                  <a:lnTo>
                    <a:pt x="114320" y="147967"/>
                  </a:ln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9" name="Vrije vorm: vorm 118">
              <a:extLst>
                <a:ext uri="{FF2B5EF4-FFF2-40B4-BE49-F238E27FC236}">
                  <a16:creationId xmlns:a16="http://schemas.microsoft.com/office/drawing/2014/main" id="{C4E4DE7B-7068-4E4E-B849-4719CE1972CF}"/>
                </a:ext>
              </a:extLst>
            </p:cNvPr>
            <p:cNvSpPr/>
            <p:nvPr/>
          </p:nvSpPr>
          <p:spPr>
            <a:xfrm>
              <a:off x="1810912" y="4698866"/>
              <a:ext cx="33610" cy="35145"/>
            </a:xfrm>
            <a:custGeom>
              <a:avLst/>
              <a:gdLst>
                <a:gd name="connsiteX0" fmla="*/ 33611 w 33610"/>
                <a:gd name="connsiteY0" fmla="*/ 0 h 35145"/>
                <a:gd name="connsiteX1" fmla="*/ 0 w 33610"/>
                <a:gd name="connsiteY1" fmla="*/ 35145 h 35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610" h="35145">
                  <a:moveTo>
                    <a:pt x="33611" y="0"/>
                  </a:moveTo>
                  <a:lnTo>
                    <a:pt x="0" y="35145"/>
                  </a:lnTo>
                </a:path>
              </a:pathLst>
            </a:custGeom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120" name="Graphic 76">
            <a:extLst>
              <a:ext uri="{FF2B5EF4-FFF2-40B4-BE49-F238E27FC236}">
                <a16:creationId xmlns:a16="http://schemas.microsoft.com/office/drawing/2014/main" id="{DC6E12D5-8BFE-4034-8496-E59739CADBE8}"/>
              </a:ext>
            </a:extLst>
          </p:cNvPr>
          <p:cNvGrpSpPr/>
          <p:nvPr userDrawn="1"/>
        </p:nvGrpSpPr>
        <p:grpSpPr>
          <a:xfrm>
            <a:off x="4223224" y="4672812"/>
            <a:ext cx="488572" cy="531042"/>
            <a:chOff x="4223224" y="4301620"/>
            <a:chExt cx="488572" cy="531042"/>
          </a:xfrm>
          <a:noFill/>
        </p:grpSpPr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CBF8D823-F8DB-41ED-A200-A59DC4489662}"/>
                </a:ext>
              </a:extLst>
            </p:cNvPr>
            <p:cNvSpPr/>
            <p:nvPr/>
          </p:nvSpPr>
          <p:spPr>
            <a:xfrm>
              <a:off x="4223224" y="4301620"/>
              <a:ext cx="244303" cy="531042"/>
            </a:xfrm>
            <a:custGeom>
              <a:avLst/>
              <a:gdLst>
                <a:gd name="connsiteX0" fmla="*/ 244303 w 244303"/>
                <a:gd name="connsiteY0" fmla="*/ 63738 h 531042"/>
                <a:gd name="connsiteX1" fmla="*/ 180565 w 244303"/>
                <a:gd name="connsiteY1" fmla="*/ 0 h 531042"/>
                <a:gd name="connsiteX2" fmla="*/ 132902 w 244303"/>
                <a:gd name="connsiteY2" fmla="*/ 21501 h 531042"/>
                <a:gd name="connsiteX3" fmla="*/ 127444 w 244303"/>
                <a:gd name="connsiteY3" fmla="*/ 21235 h 531042"/>
                <a:gd name="connsiteX4" fmla="*/ 64138 w 244303"/>
                <a:gd name="connsiteY4" fmla="*/ 77884 h 531042"/>
                <a:gd name="connsiteX5" fmla="*/ 21235 w 244303"/>
                <a:gd name="connsiteY5" fmla="*/ 138061 h 531042"/>
                <a:gd name="connsiteX6" fmla="*/ 29489 w 244303"/>
                <a:gd name="connsiteY6" fmla="*/ 169348 h 531042"/>
                <a:gd name="connsiteX7" fmla="*/ 0 w 244303"/>
                <a:gd name="connsiteY7" fmla="*/ 223035 h 531042"/>
                <a:gd name="connsiteX8" fmla="*/ 16309 w 244303"/>
                <a:gd name="connsiteY8" fmla="*/ 265505 h 531042"/>
                <a:gd name="connsiteX9" fmla="*/ 0 w 244303"/>
                <a:gd name="connsiteY9" fmla="*/ 308008 h 531042"/>
                <a:gd name="connsiteX10" fmla="*/ 25695 w 244303"/>
                <a:gd name="connsiteY10" fmla="*/ 359066 h 531042"/>
                <a:gd name="connsiteX11" fmla="*/ 21235 w 244303"/>
                <a:gd name="connsiteY11" fmla="*/ 382364 h 531042"/>
                <a:gd name="connsiteX12" fmla="*/ 63905 w 244303"/>
                <a:gd name="connsiteY12" fmla="*/ 442441 h 531042"/>
                <a:gd name="connsiteX13" fmla="*/ 63705 w 244303"/>
                <a:gd name="connsiteY13" fmla="*/ 446069 h 531042"/>
                <a:gd name="connsiteX14" fmla="*/ 127444 w 244303"/>
                <a:gd name="connsiteY14" fmla="*/ 509808 h 531042"/>
                <a:gd name="connsiteX15" fmla="*/ 132902 w 244303"/>
                <a:gd name="connsiteY15" fmla="*/ 509542 h 531042"/>
                <a:gd name="connsiteX16" fmla="*/ 180565 w 244303"/>
                <a:gd name="connsiteY16" fmla="*/ 531043 h 531042"/>
                <a:gd name="connsiteX17" fmla="*/ 244303 w 244303"/>
                <a:gd name="connsiteY17" fmla="*/ 467304 h 53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4303" h="531042">
                  <a:moveTo>
                    <a:pt x="244303" y="63738"/>
                  </a:moveTo>
                  <a:cubicBezTo>
                    <a:pt x="244303" y="28524"/>
                    <a:pt x="215746" y="0"/>
                    <a:pt x="180565" y="0"/>
                  </a:cubicBezTo>
                  <a:cubicBezTo>
                    <a:pt x="161593" y="0"/>
                    <a:pt x="144585" y="8354"/>
                    <a:pt x="132902" y="21501"/>
                  </a:cubicBezTo>
                  <a:cubicBezTo>
                    <a:pt x="131105" y="21335"/>
                    <a:pt x="129308" y="21235"/>
                    <a:pt x="127444" y="21235"/>
                  </a:cubicBezTo>
                  <a:cubicBezTo>
                    <a:pt x="94626" y="21235"/>
                    <a:pt x="67666" y="46031"/>
                    <a:pt x="64138" y="77884"/>
                  </a:cubicBezTo>
                  <a:cubicBezTo>
                    <a:pt x="39175" y="86538"/>
                    <a:pt x="21235" y="110169"/>
                    <a:pt x="21235" y="138061"/>
                  </a:cubicBezTo>
                  <a:cubicBezTo>
                    <a:pt x="21235" y="149444"/>
                    <a:pt x="24264" y="160095"/>
                    <a:pt x="29489" y="169348"/>
                  </a:cubicBezTo>
                  <a:cubicBezTo>
                    <a:pt x="11782" y="180698"/>
                    <a:pt x="0" y="200468"/>
                    <a:pt x="0" y="223035"/>
                  </a:cubicBezTo>
                  <a:cubicBezTo>
                    <a:pt x="0" y="239377"/>
                    <a:pt x="6191" y="254255"/>
                    <a:pt x="16309" y="265505"/>
                  </a:cubicBezTo>
                  <a:cubicBezTo>
                    <a:pt x="6191" y="276821"/>
                    <a:pt x="0" y="291666"/>
                    <a:pt x="0" y="308008"/>
                  </a:cubicBezTo>
                  <a:cubicBezTo>
                    <a:pt x="0" y="328944"/>
                    <a:pt x="10118" y="347450"/>
                    <a:pt x="25695" y="359066"/>
                  </a:cubicBezTo>
                  <a:cubicBezTo>
                    <a:pt x="22866" y="366288"/>
                    <a:pt x="21235" y="374143"/>
                    <a:pt x="21235" y="382364"/>
                  </a:cubicBezTo>
                  <a:cubicBezTo>
                    <a:pt x="21235" y="410156"/>
                    <a:pt x="39075" y="433754"/>
                    <a:pt x="63905" y="442441"/>
                  </a:cubicBezTo>
                  <a:cubicBezTo>
                    <a:pt x="63838" y="443640"/>
                    <a:pt x="63705" y="444838"/>
                    <a:pt x="63705" y="446069"/>
                  </a:cubicBezTo>
                  <a:cubicBezTo>
                    <a:pt x="63705" y="481250"/>
                    <a:pt x="92229" y="509808"/>
                    <a:pt x="127444" y="509808"/>
                  </a:cubicBezTo>
                  <a:cubicBezTo>
                    <a:pt x="129274" y="509808"/>
                    <a:pt x="131105" y="509675"/>
                    <a:pt x="132902" y="509542"/>
                  </a:cubicBezTo>
                  <a:cubicBezTo>
                    <a:pt x="144585" y="522722"/>
                    <a:pt x="161560" y="531043"/>
                    <a:pt x="180565" y="531043"/>
                  </a:cubicBezTo>
                  <a:cubicBezTo>
                    <a:pt x="215746" y="531043"/>
                    <a:pt x="244303" y="502519"/>
                    <a:pt x="244303" y="467304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F2105D9F-A111-4BEF-AEB6-E93E41592E06}"/>
                </a:ext>
              </a:extLst>
            </p:cNvPr>
            <p:cNvSpPr/>
            <p:nvPr/>
          </p:nvSpPr>
          <p:spPr>
            <a:xfrm>
              <a:off x="4329432" y="4418446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35181" y="0"/>
                    <a:pt x="63738" y="28524"/>
                    <a:pt x="63738" y="63738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51A6373B-6ACE-4EBA-A44F-EA18AAD2DAFB}"/>
                </a:ext>
              </a:extLst>
            </p:cNvPr>
            <p:cNvSpPr/>
            <p:nvPr/>
          </p:nvSpPr>
          <p:spPr>
            <a:xfrm>
              <a:off x="4340050" y="4705219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35181" y="0"/>
                    <a:pt x="63738" y="28524"/>
                    <a:pt x="63738" y="63738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24" name="Vrije vorm: vorm 123">
              <a:extLst>
                <a:ext uri="{FF2B5EF4-FFF2-40B4-BE49-F238E27FC236}">
                  <a16:creationId xmlns:a16="http://schemas.microsoft.com/office/drawing/2014/main" id="{84D8E128-8FEA-41D9-8A31-7B0942D83213}"/>
                </a:ext>
              </a:extLst>
            </p:cNvPr>
            <p:cNvSpPr/>
            <p:nvPr/>
          </p:nvSpPr>
          <p:spPr>
            <a:xfrm>
              <a:off x="4403788" y="4514037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63738" y="35181"/>
                    <a:pt x="35214" y="63738"/>
                    <a:pt x="0" y="63738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25" name="Vrije vorm: vorm 124">
              <a:extLst>
                <a:ext uri="{FF2B5EF4-FFF2-40B4-BE49-F238E27FC236}">
                  <a16:creationId xmlns:a16="http://schemas.microsoft.com/office/drawing/2014/main" id="{FCCE7DBB-4F93-4B4E-AD25-2D284CEC89ED}"/>
                </a:ext>
              </a:extLst>
            </p:cNvPr>
            <p:cNvSpPr/>
            <p:nvPr/>
          </p:nvSpPr>
          <p:spPr>
            <a:xfrm>
              <a:off x="4286945" y="4470968"/>
              <a:ext cx="15926" cy="76918"/>
            </a:xfrm>
            <a:custGeom>
              <a:avLst/>
              <a:gdLst>
                <a:gd name="connsiteX0" fmla="*/ 15926 w 15926"/>
                <a:gd name="connsiteY0" fmla="*/ 76919 h 76918"/>
                <a:gd name="connsiteX1" fmla="*/ 15926 w 15926"/>
                <a:gd name="connsiteY1" fmla="*/ 0 h 7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6" h="76918">
                  <a:moveTo>
                    <a:pt x="15926" y="76919"/>
                  </a:moveTo>
                  <a:cubicBezTo>
                    <a:pt x="-5309" y="55684"/>
                    <a:pt x="-5309" y="21235"/>
                    <a:pt x="15926" y="0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26" name="Vrije vorm: vorm 125">
              <a:extLst>
                <a:ext uri="{FF2B5EF4-FFF2-40B4-BE49-F238E27FC236}">
                  <a16:creationId xmlns:a16="http://schemas.microsoft.com/office/drawing/2014/main" id="{F5739A2C-41D1-484F-83BF-10BF946274AE}"/>
                </a:ext>
              </a:extLst>
            </p:cNvPr>
            <p:cNvSpPr/>
            <p:nvPr/>
          </p:nvSpPr>
          <p:spPr>
            <a:xfrm>
              <a:off x="4314122" y="4620512"/>
              <a:ext cx="42470" cy="46164"/>
            </a:xfrm>
            <a:custGeom>
              <a:avLst/>
              <a:gdLst>
                <a:gd name="connsiteX0" fmla="*/ 42470 w 42470"/>
                <a:gd name="connsiteY0" fmla="*/ 0 h 46164"/>
                <a:gd name="connsiteX1" fmla="*/ 0 w 42470"/>
                <a:gd name="connsiteY1" fmla="*/ 46165 h 4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70" h="46164">
                  <a:moveTo>
                    <a:pt x="42470" y="0"/>
                  </a:moveTo>
                  <a:cubicBezTo>
                    <a:pt x="18705" y="1764"/>
                    <a:pt x="0" y="21734"/>
                    <a:pt x="0" y="46165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27" name="Vrije vorm: vorm 126">
              <a:extLst>
                <a:ext uri="{FF2B5EF4-FFF2-40B4-BE49-F238E27FC236}">
                  <a16:creationId xmlns:a16="http://schemas.microsoft.com/office/drawing/2014/main" id="{60570915-1620-4A64-9094-0B8893492094}"/>
                </a:ext>
              </a:extLst>
            </p:cNvPr>
            <p:cNvSpPr/>
            <p:nvPr/>
          </p:nvSpPr>
          <p:spPr>
            <a:xfrm>
              <a:off x="4361385" y="4365358"/>
              <a:ext cx="63638" cy="61774"/>
            </a:xfrm>
            <a:custGeom>
              <a:avLst/>
              <a:gdLst>
                <a:gd name="connsiteX0" fmla="*/ 63639 w 63638"/>
                <a:gd name="connsiteY0" fmla="*/ 0 h 61774"/>
                <a:gd name="connsiteX1" fmla="*/ 0 w 63638"/>
                <a:gd name="connsiteY1" fmla="*/ 61775 h 6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638" h="61774">
                  <a:moveTo>
                    <a:pt x="63639" y="0"/>
                  </a:moveTo>
                  <a:cubicBezTo>
                    <a:pt x="29090" y="0"/>
                    <a:pt x="1065" y="27492"/>
                    <a:pt x="0" y="61775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28" name="Vrije vorm: vorm 127">
              <a:extLst>
                <a:ext uri="{FF2B5EF4-FFF2-40B4-BE49-F238E27FC236}">
                  <a16:creationId xmlns:a16="http://schemas.microsoft.com/office/drawing/2014/main" id="{728CB414-BBDD-4181-99B4-083FD625235C}"/>
                </a:ext>
              </a:extLst>
            </p:cNvPr>
            <p:cNvSpPr/>
            <p:nvPr/>
          </p:nvSpPr>
          <p:spPr>
            <a:xfrm>
              <a:off x="4340083" y="4535305"/>
              <a:ext cx="63738" cy="106208"/>
            </a:xfrm>
            <a:custGeom>
              <a:avLst/>
              <a:gdLst>
                <a:gd name="connsiteX0" fmla="*/ 21235 w 63738"/>
                <a:gd name="connsiteY0" fmla="*/ 0 h 106208"/>
                <a:gd name="connsiteX1" fmla="*/ 0 w 63738"/>
                <a:gd name="connsiteY1" fmla="*/ 42470 h 106208"/>
                <a:gd name="connsiteX2" fmla="*/ 63738 w 63738"/>
                <a:gd name="connsiteY2" fmla="*/ 106209 h 10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8" h="106208">
                  <a:moveTo>
                    <a:pt x="21235" y="0"/>
                  </a:moveTo>
                  <a:cubicBezTo>
                    <a:pt x="21235" y="0"/>
                    <a:pt x="0" y="10618"/>
                    <a:pt x="0" y="42470"/>
                  </a:cubicBezTo>
                  <a:cubicBezTo>
                    <a:pt x="0" y="77651"/>
                    <a:pt x="28524" y="106209"/>
                    <a:pt x="63738" y="106209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29" name="Vrije vorm: vorm 128">
              <a:extLst>
                <a:ext uri="{FF2B5EF4-FFF2-40B4-BE49-F238E27FC236}">
                  <a16:creationId xmlns:a16="http://schemas.microsoft.com/office/drawing/2014/main" id="{9D31AFA2-F217-403D-B0B4-C73C24FA8352}"/>
                </a:ext>
              </a:extLst>
            </p:cNvPr>
            <p:cNvSpPr/>
            <p:nvPr/>
          </p:nvSpPr>
          <p:spPr>
            <a:xfrm>
              <a:off x="4467493" y="4301620"/>
              <a:ext cx="244303" cy="531009"/>
            </a:xfrm>
            <a:custGeom>
              <a:avLst/>
              <a:gdLst>
                <a:gd name="connsiteX0" fmla="*/ 33 w 244303"/>
                <a:gd name="connsiteY0" fmla="*/ 63738 h 531009"/>
                <a:gd name="connsiteX1" fmla="*/ 63738 w 244303"/>
                <a:gd name="connsiteY1" fmla="*/ 0 h 531009"/>
                <a:gd name="connsiteX2" fmla="*/ 111401 w 244303"/>
                <a:gd name="connsiteY2" fmla="*/ 21501 h 531009"/>
                <a:gd name="connsiteX3" fmla="*/ 116859 w 244303"/>
                <a:gd name="connsiteY3" fmla="*/ 21235 h 531009"/>
                <a:gd name="connsiteX4" fmla="*/ 180165 w 244303"/>
                <a:gd name="connsiteY4" fmla="*/ 77884 h 531009"/>
                <a:gd name="connsiteX5" fmla="*/ 223068 w 244303"/>
                <a:gd name="connsiteY5" fmla="*/ 138061 h 531009"/>
                <a:gd name="connsiteX6" fmla="*/ 214814 w 244303"/>
                <a:gd name="connsiteY6" fmla="*/ 169348 h 531009"/>
                <a:gd name="connsiteX7" fmla="*/ 244303 w 244303"/>
                <a:gd name="connsiteY7" fmla="*/ 223035 h 531009"/>
                <a:gd name="connsiteX8" fmla="*/ 227994 w 244303"/>
                <a:gd name="connsiteY8" fmla="*/ 265505 h 531009"/>
                <a:gd name="connsiteX9" fmla="*/ 244303 w 244303"/>
                <a:gd name="connsiteY9" fmla="*/ 307975 h 531009"/>
                <a:gd name="connsiteX10" fmla="*/ 218608 w 244303"/>
                <a:gd name="connsiteY10" fmla="*/ 359032 h 531009"/>
                <a:gd name="connsiteX11" fmla="*/ 223068 w 244303"/>
                <a:gd name="connsiteY11" fmla="*/ 382331 h 531009"/>
                <a:gd name="connsiteX12" fmla="*/ 180398 w 244303"/>
                <a:gd name="connsiteY12" fmla="*/ 442408 h 531009"/>
                <a:gd name="connsiteX13" fmla="*/ 180598 w 244303"/>
                <a:gd name="connsiteY13" fmla="*/ 446036 h 531009"/>
                <a:gd name="connsiteX14" fmla="*/ 116859 w 244303"/>
                <a:gd name="connsiteY14" fmla="*/ 509775 h 531009"/>
                <a:gd name="connsiteX15" fmla="*/ 111401 w 244303"/>
                <a:gd name="connsiteY15" fmla="*/ 509508 h 531009"/>
                <a:gd name="connsiteX16" fmla="*/ 63738 w 244303"/>
                <a:gd name="connsiteY16" fmla="*/ 531010 h 531009"/>
                <a:gd name="connsiteX17" fmla="*/ 0 w 244303"/>
                <a:gd name="connsiteY17" fmla="*/ 467271 h 531009"/>
                <a:gd name="connsiteX18" fmla="*/ 0 w 244303"/>
                <a:gd name="connsiteY18" fmla="*/ 63738 h 53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303" h="531009">
                  <a:moveTo>
                    <a:pt x="33" y="63738"/>
                  </a:moveTo>
                  <a:cubicBezTo>
                    <a:pt x="33" y="28524"/>
                    <a:pt x="28557" y="0"/>
                    <a:pt x="63738" y="0"/>
                  </a:cubicBezTo>
                  <a:cubicBezTo>
                    <a:pt x="82710" y="0"/>
                    <a:pt x="99718" y="8354"/>
                    <a:pt x="111401" y="21501"/>
                  </a:cubicBezTo>
                  <a:cubicBezTo>
                    <a:pt x="113198" y="21335"/>
                    <a:pt x="114996" y="21235"/>
                    <a:pt x="116859" y="21235"/>
                  </a:cubicBezTo>
                  <a:cubicBezTo>
                    <a:pt x="149677" y="21235"/>
                    <a:pt x="176637" y="46031"/>
                    <a:pt x="180165" y="77884"/>
                  </a:cubicBezTo>
                  <a:cubicBezTo>
                    <a:pt x="205128" y="86538"/>
                    <a:pt x="223068" y="110169"/>
                    <a:pt x="223068" y="138061"/>
                  </a:cubicBezTo>
                  <a:cubicBezTo>
                    <a:pt x="223068" y="149444"/>
                    <a:pt x="220039" y="160095"/>
                    <a:pt x="214814" y="169348"/>
                  </a:cubicBezTo>
                  <a:cubicBezTo>
                    <a:pt x="232521" y="180664"/>
                    <a:pt x="244303" y="200468"/>
                    <a:pt x="244303" y="223035"/>
                  </a:cubicBezTo>
                  <a:cubicBezTo>
                    <a:pt x="244303" y="239377"/>
                    <a:pt x="238112" y="254255"/>
                    <a:pt x="227994" y="265505"/>
                  </a:cubicBezTo>
                  <a:cubicBezTo>
                    <a:pt x="238112" y="276788"/>
                    <a:pt x="244303" y="291633"/>
                    <a:pt x="244303" y="307975"/>
                  </a:cubicBezTo>
                  <a:cubicBezTo>
                    <a:pt x="244303" y="328910"/>
                    <a:pt x="234185" y="347416"/>
                    <a:pt x="218608" y="359032"/>
                  </a:cubicBezTo>
                  <a:cubicBezTo>
                    <a:pt x="221437" y="366255"/>
                    <a:pt x="223068" y="374110"/>
                    <a:pt x="223068" y="382331"/>
                  </a:cubicBezTo>
                  <a:cubicBezTo>
                    <a:pt x="223068" y="410123"/>
                    <a:pt x="205228" y="433721"/>
                    <a:pt x="180398" y="442408"/>
                  </a:cubicBezTo>
                  <a:cubicBezTo>
                    <a:pt x="180465" y="443606"/>
                    <a:pt x="180598" y="444805"/>
                    <a:pt x="180598" y="446036"/>
                  </a:cubicBezTo>
                  <a:cubicBezTo>
                    <a:pt x="180598" y="481217"/>
                    <a:pt x="152074" y="509775"/>
                    <a:pt x="116859" y="509775"/>
                  </a:cubicBezTo>
                  <a:cubicBezTo>
                    <a:pt x="115029" y="509775"/>
                    <a:pt x="113198" y="509641"/>
                    <a:pt x="111401" y="509508"/>
                  </a:cubicBezTo>
                  <a:cubicBezTo>
                    <a:pt x="99718" y="522689"/>
                    <a:pt x="82744" y="531010"/>
                    <a:pt x="63738" y="531010"/>
                  </a:cubicBezTo>
                  <a:cubicBezTo>
                    <a:pt x="28557" y="531010"/>
                    <a:pt x="0" y="502485"/>
                    <a:pt x="0" y="467271"/>
                  </a:cubicBezTo>
                  <a:lnTo>
                    <a:pt x="0" y="63738"/>
                  </a:lnTo>
                  <a:close/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30" name="Vrije vorm: vorm 129">
              <a:extLst>
                <a:ext uri="{FF2B5EF4-FFF2-40B4-BE49-F238E27FC236}">
                  <a16:creationId xmlns:a16="http://schemas.microsoft.com/office/drawing/2014/main" id="{1D9A1D00-3C0B-4DA7-B10A-BAD4491AA69A}"/>
                </a:ext>
              </a:extLst>
            </p:cNvPr>
            <p:cNvSpPr/>
            <p:nvPr/>
          </p:nvSpPr>
          <p:spPr>
            <a:xfrm>
              <a:off x="4541849" y="4418446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28557" y="0"/>
                    <a:pt x="0" y="28524"/>
                    <a:pt x="0" y="63738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31" name="Vrije vorm: vorm 130">
              <a:extLst>
                <a:ext uri="{FF2B5EF4-FFF2-40B4-BE49-F238E27FC236}">
                  <a16:creationId xmlns:a16="http://schemas.microsoft.com/office/drawing/2014/main" id="{668E3252-5FF0-4454-B09E-24D3C187F516}"/>
                </a:ext>
              </a:extLst>
            </p:cNvPr>
            <p:cNvSpPr/>
            <p:nvPr/>
          </p:nvSpPr>
          <p:spPr>
            <a:xfrm>
              <a:off x="4531232" y="4705219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28557" y="0"/>
                    <a:pt x="0" y="28524"/>
                    <a:pt x="0" y="63738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32" name="Vrije vorm: vorm 131">
              <a:extLst>
                <a:ext uri="{FF2B5EF4-FFF2-40B4-BE49-F238E27FC236}">
                  <a16:creationId xmlns:a16="http://schemas.microsoft.com/office/drawing/2014/main" id="{3B180722-09A0-4AFF-96E9-D75A3A6E13B2}"/>
                </a:ext>
              </a:extLst>
            </p:cNvPr>
            <p:cNvSpPr/>
            <p:nvPr/>
          </p:nvSpPr>
          <p:spPr>
            <a:xfrm>
              <a:off x="4467527" y="4514037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0" y="35181"/>
                    <a:pt x="28524" y="63738"/>
                    <a:pt x="63738" y="63738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33" name="Vrije vorm: vorm 132">
              <a:extLst>
                <a:ext uri="{FF2B5EF4-FFF2-40B4-BE49-F238E27FC236}">
                  <a16:creationId xmlns:a16="http://schemas.microsoft.com/office/drawing/2014/main" id="{324C4A4E-82BD-42B8-8E4C-1F12859BA6C2}"/>
                </a:ext>
              </a:extLst>
            </p:cNvPr>
            <p:cNvSpPr/>
            <p:nvPr/>
          </p:nvSpPr>
          <p:spPr>
            <a:xfrm>
              <a:off x="4632148" y="4470968"/>
              <a:ext cx="15926" cy="76918"/>
            </a:xfrm>
            <a:custGeom>
              <a:avLst/>
              <a:gdLst>
                <a:gd name="connsiteX0" fmla="*/ 0 w 15926"/>
                <a:gd name="connsiteY0" fmla="*/ 76919 h 76918"/>
                <a:gd name="connsiteX1" fmla="*/ 0 w 15926"/>
                <a:gd name="connsiteY1" fmla="*/ 0 h 7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6" h="76918">
                  <a:moveTo>
                    <a:pt x="0" y="76919"/>
                  </a:moveTo>
                  <a:cubicBezTo>
                    <a:pt x="21235" y="55684"/>
                    <a:pt x="21235" y="21235"/>
                    <a:pt x="0" y="0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958356A7-CACD-4E59-A71E-7039E2292452}"/>
                </a:ext>
              </a:extLst>
            </p:cNvPr>
            <p:cNvSpPr/>
            <p:nvPr/>
          </p:nvSpPr>
          <p:spPr>
            <a:xfrm>
              <a:off x="4578428" y="4620512"/>
              <a:ext cx="42470" cy="46164"/>
            </a:xfrm>
            <a:custGeom>
              <a:avLst/>
              <a:gdLst>
                <a:gd name="connsiteX0" fmla="*/ 0 w 42470"/>
                <a:gd name="connsiteY0" fmla="*/ 0 h 46164"/>
                <a:gd name="connsiteX1" fmla="*/ 42470 w 42470"/>
                <a:gd name="connsiteY1" fmla="*/ 46165 h 4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70" h="46164">
                  <a:moveTo>
                    <a:pt x="0" y="0"/>
                  </a:moveTo>
                  <a:cubicBezTo>
                    <a:pt x="23765" y="1764"/>
                    <a:pt x="42470" y="21734"/>
                    <a:pt x="42470" y="46165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B1E67B7C-0212-41B4-9685-E01801B14BB9}"/>
                </a:ext>
              </a:extLst>
            </p:cNvPr>
            <p:cNvSpPr/>
            <p:nvPr/>
          </p:nvSpPr>
          <p:spPr>
            <a:xfrm>
              <a:off x="4509997" y="4365358"/>
              <a:ext cx="63638" cy="61774"/>
            </a:xfrm>
            <a:custGeom>
              <a:avLst/>
              <a:gdLst>
                <a:gd name="connsiteX0" fmla="*/ 0 w 63638"/>
                <a:gd name="connsiteY0" fmla="*/ 0 h 61774"/>
                <a:gd name="connsiteX1" fmla="*/ 63639 w 63638"/>
                <a:gd name="connsiteY1" fmla="*/ 61775 h 6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638" h="61774">
                  <a:moveTo>
                    <a:pt x="0" y="0"/>
                  </a:moveTo>
                  <a:cubicBezTo>
                    <a:pt x="34549" y="0"/>
                    <a:pt x="62574" y="27492"/>
                    <a:pt x="63639" y="61775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A2E23DFE-5D3F-417B-BBF3-80D093ABE485}"/>
                </a:ext>
              </a:extLst>
            </p:cNvPr>
            <p:cNvSpPr/>
            <p:nvPr/>
          </p:nvSpPr>
          <p:spPr>
            <a:xfrm>
              <a:off x="4531232" y="4535305"/>
              <a:ext cx="63738" cy="106208"/>
            </a:xfrm>
            <a:custGeom>
              <a:avLst/>
              <a:gdLst>
                <a:gd name="connsiteX0" fmla="*/ 42503 w 63738"/>
                <a:gd name="connsiteY0" fmla="*/ 0 h 106208"/>
                <a:gd name="connsiteX1" fmla="*/ 63738 w 63738"/>
                <a:gd name="connsiteY1" fmla="*/ 42470 h 106208"/>
                <a:gd name="connsiteX2" fmla="*/ 0 w 63738"/>
                <a:gd name="connsiteY2" fmla="*/ 106209 h 10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8" h="106208">
                  <a:moveTo>
                    <a:pt x="42503" y="0"/>
                  </a:moveTo>
                  <a:cubicBezTo>
                    <a:pt x="42503" y="0"/>
                    <a:pt x="63738" y="10618"/>
                    <a:pt x="63738" y="42470"/>
                  </a:cubicBezTo>
                  <a:cubicBezTo>
                    <a:pt x="63738" y="77651"/>
                    <a:pt x="35214" y="106209"/>
                    <a:pt x="0" y="106209"/>
                  </a:cubicBezTo>
                </a:path>
              </a:pathLst>
            </a:custGeom>
            <a:grp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137" name="Graphic 96">
            <a:extLst>
              <a:ext uri="{FF2B5EF4-FFF2-40B4-BE49-F238E27FC236}">
                <a16:creationId xmlns:a16="http://schemas.microsoft.com/office/drawing/2014/main" id="{A4616D4F-67FD-4D73-9A53-A9B3FA4A27B9}"/>
              </a:ext>
            </a:extLst>
          </p:cNvPr>
          <p:cNvGrpSpPr/>
          <p:nvPr userDrawn="1"/>
        </p:nvGrpSpPr>
        <p:grpSpPr>
          <a:xfrm>
            <a:off x="6884065" y="4675078"/>
            <a:ext cx="613118" cy="522263"/>
            <a:chOff x="6884065" y="4303886"/>
            <a:chExt cx="613118" cy="522263"/>
          </a:xfrm>
          <a:noFill/>
        </p:grpSpPr>
        <p:sp>
          <p:nvSpPr>
            <p:cNvPr id="138" name="Vrije vorm: vorm 137">
              <a:extLst>
                <a:ext uri="{FF2B5EF4-FFF2-40B4-BE49-F238E27FC236}">
                  <a16:creationId xmlns:a16="http://schemas.microsoft.com/office/drawing/2014/main" id="{76E67412-C79C-4593-A227-FAEFC9BFDE26}"/>
                </a:ext>
              </a:extLst>
            </p:cNvPr>
            <p:cNvSpPr/>
            <p:nvPr/>
          </p:nvSpPr>
          <p:spPr>
            <a:xfrm>
              <a:off x="6929472" y="4303886"/>
              <a:ext cx="522304" cy="476856"/>
            </a:xfrm>
            <a:custGeom>
              <a:avLst/>
              <a:gdLst>
                <a:gd name="connsiteX0" fmla="*/ 522304 w 522304"/>
                <a:gd name="connsiteY0" fmla="*/ 431449 h 476856"/>
                <a:gd name="connsiteX1" fmla="*/ 334632 w 522304"/>
                <a:gd name="connsiteY1" fmla="*/ 431449 h 476856"/>
                <a:gd name="connsiteX2" fmla="*/ 261132 w 522304"/>
                <a:gd name="connsiteY2" fmla="*/ 476856 h 476856"/>
                <a:gd name="connsiteX3" fmla="*/ 261132 w 522304"/>
                <a:gd name="connsiteY3" fmla="*/ 476856 h 476856"/>
                <a:gd name="connsiteX4" fmla="*/ 261132 w 522304"/>
                <a:gd name="connsiteY4" fmla="*/ 476856 h 476856"/>
                <a:gd name="connsiteX5" fmla="*/ 187631 w 522304"/>
                <a:gd name="connsiteY5" fmla="*/ 431449 h 476856"/>
                <a:gd name="connsiteX6" fmla="*/ 0 w 522304"/>
                <a:gd name="connsiteY6" fmla="*/ 431449 h 476856"/>
                <a:gd name="connsiteX7" fmla="*/ 0 w 522304"/>
                <a:gd name="connsiteY7" fmla="*/ 0 h 476856"/>
                <a:gd name="connsiteX8" fmla="*/ 187672 w 522304"/>
                <a:gd name="connsiteY8" fmla="*/ 0 h 476856"/>
                <a:gd name="connsiteX9" fmla="*/ 261172 w 522304"/>
                <a:gd name="connsiteY9" fmla="*/ 45407 h 476856"/>
                <a:gd name="connsiteX10" fmla="*/ 261172 w 522304"/>
                <a:gd name="connsiteY10" fmla="*/ 45407 h 476856"/>
                <a:gd name="connsiteX11" fmla="*/ 261172 w 522304"/>
                <a:gd name="connsiteY11" fmla="*/ 45407 h 476856"/>
                <a:gd name="connsiteX12" fmla="*/ 334632 w 522304"/>
                <a:gd name="connsiteY12" fmla="*/ 0 h 476856"/>
                <a:gd name="connsiteX13" fmla="*/ 522304 w 522304"/>
                <a:gd name="connsiteY13" fmla="*/ 0 h 476856"/>
                <a:gd name="connsiteX14" fmla="*/ 522304 w 522304"/>
                <a:gd name="connsiteY14" fmla="*/ 431449 h 476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2304" h="476856">
                  <a:moveTo>
                    <a:pt x="522304" y="431449"/>
                  </a:moveTo>
                  <a:lnTo>
                    <a:pt x="334632" y="431449"/>
                  </a:lnTo>
                  <a:cubicBezTo>
                    <a:pt x="303517" y="431449"/>
                    <a:pt x="275056" y="449049"/>
                    <a:pt x="261132" y="476856"/>
                  </a:cubicBezTo>
                  <a:lnTo>
                    <a:pt x="261132" y="476856"/>
                  </a:lnTo>
                  <a:lnTo>
                    <a:pt x="261132" y="476856"/>
                  </a:lnTo>
                  <a:cubicBezTo>
                    <a:pt x="247207" y="449008"/>
                    <a:pt x="218746" y="431449"/>
                    <a:pt x="187631" y="431449"/>
                  </a:cubicBezTo>
                  <a:lnTo>
                    <a:pt x="0" y="431449"/>
                  </a:lnTo>
                  <a:lnTo>
                    <a:pt x="0" y="0"/>
                  </a:lnTo>
                  <a:lnTo>
                    <a:pt x="187672" y="0"/>
                  </a:lnTo>
                  <a:cubicBezTo>
                    <a:pt x="218787" y="0"/>
                    <a:pt x="247248" y="17599"/>
                    <a:pt x="261172" y="45407"/>
                  </a:cubicBezTo>
                  <a:lnTo>
                    <a:pt x="261172" y="45407"/>
                  </a:lnTo>
                  <a:lnTo>
                    <a:pt x="261172" y="45407"/>
                  </a:lnTo>
                  <a:cubicBezTo>
                    <a:pt x="275056" y="17599"/>
                    <a:pt x="303517" y="0"/>
                    <a:pt x="334632" y="0"/>
                  </a:cubicBezTo>
                  <a:lnTo>
                    <a:pt x="522304" y="0"/>
                  </a:lnTo>
                  <a:lnTo>
                    <a:pt x="522304" y="431449"/>
                  </a:lnTo>
                  <a:close/>
                </a:path>
              </a:pathLst>
            </a:custGeom>
            <a:noFill/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39" name="Vrije vorm: vorm 138">
              <a:extLst>
                <a:ext uri="{FF2B5EF4-FFF2-40B4-BE49-F238E27FC236}">
                  <a16:creationId xmlns:a16="http://schemas.microsoft.com/office/drawing/2014/main" id="{0F301B46-2D79-455A-B7CB-D645B0B16F0D}"/>
                </a:ext>
              </a:extLst>
            </p:cNvPr>
            <p:cNvSpPr/>
            <p:nvPr/>
          </p:nvSpPr>
          <p:spPr>
            <a:xfrm>
              <a:off x="7190603" y="4349293"/>
              <a:ext cx="4083" cy="420097"/>
            </a:xfrm>
            <a:custGeom>
              <a:avLst/>
              <a:gdLst>
                <a:gd name="connsiteX0" fmla="*/ 0 w 4083"/>
                <a:gd name="connsiteY0" fmla="*/ 420097 h 420097"/>
                <a:gd name="connsiteX1" fmla="*/ 0 w 4083"/>
                <a:gd name="connsiteY1" fmla="*/ 0 h 42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83" h="420097">
                  <a:moveTo>
                    <a:pt x="0" y="420097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40" name="Vrije vorm: vorm 139">
              <a:extLst>
                <a:ext uri="{FF2B5EF4-FFF2-40B4-BE49-F238E27FC236}">
                  <a16:creationId xmlns:a16="http://schemas.microsoft.com/office/drawing/2014/main" id="{1A3F49C4-E95F-47CB-ADB0-2CD50F515E2C}"/>
                </a:ext>
              </a:extLst>
            </p:cNvPr>
            <p:cNvSpPr/>
            <p:nvPr/>
          </p:nvSpPr>
          <p:spPr>
            <a:xfrm>
              <a:off x="6997623" y="4394700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41" name="Vrije vorm: vorm 140">
              <a:extLst>
                <a:ext uri="{FF2B5EF4-FFF2-40B4-BE49-F238E27FC236}">
                  <a16:creationId xmlns:a16="http://schemas.microsoft.com/office/drawing/2014/main" id="{0F45F473-F25F-449E-B167-BD07FC16BA8D}"/>
                </a:ext>
              </a:extLst>
            </p:cNvPr>
            <p:cNvSpPr/>
            <p:nvPr/>
          </p:nvSpPr>
          <p:spPr>
            <a:xfrm>
              <a:off x="6997623" y="4462851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42" name="Vrije vorm: vorm 141">
              <a:extLst>
                <a:ext uri="{FF2B5EF4-FFF2-40B4-BE49-F238E27FC236}">
                  <a16:creationId xmlns:a16="http://schemas.microsoft.com/office/drawing/2014/main" id="{9302952F-D279-4158-804E-036CA770E0D4}"/>
                </a:ext>
              </a:extLst>
            </p:cNvPr>
            <p:cNvSpPr/>
            <p:nvPr/>
          </p:nvSpPr>
          <p:spPr>
            <a:xfrm>
              <a:off x="6997623" y="4530962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43" name="Vrije vorm: vorm 142">
              <a:extLst>
                <a:ext uri="{FF2B5EF4-FFF2-40B4-BE49-F238E27FC236}">
                  <a16:creationId xmlns:a16="http://schemas.microsoft.com/office/drawing/2014/main" id="{86A12B78-0FE6-4E41-BA17-9127C14D33D6}"/>
                </a:ext>
              </a:extLst>
            </p:cNvPr>
            <p:cNvSpPr/>
            <p:nvPr/>
          </p:nvSpPr>
          <p:spPr>
            <a:xfrm>
              <a:off x="7247403" y="4394700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44" name="Vrije vorm: vorm 143">
              <a:extLst>
                <a:ext uri="{FF2B5EF4-FFF2-40B4-BE49-F238E27FC236}">
                  <a16:creationId xmlns:a16="http://schemas.microsoft.com/office/drawing/2014/main" id="{0B91F36D-C682-4B4E-990E-E0395242D6FF}"/>
                </a:ext>
              </a:extLst>
            </p:cNvPr>
            <p:cNvSpPr/>
            <p:nvPr/>
          </p:nvSpPr>
          <p:spPr>
            <a:xfrm>
              <a:off x="7247403" y="4462851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45" name="Vrije vorm: vorm 144">
              <a:extLst>
                <a:ext uri="{FF2B5EF4-FFF2-40B4-BE49-F238E27FC236}">
                  <a16:creationId xmlns:a16="http://schemas.microsoft.com/office/drawing/2014/main" id="{CED4AEF9-B9DD-4B22-9B00-3BB2E58E42A0}"/>
                </a:ext>
              </a:extLst>
            </p:cNvPr>
            <p:cNvSpPr/>
            <p:nvPr/>
          </p:nvSpPr>
          <p:spPr>
            <a:xfrm>
              <a:off x="7247403" y="4530962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46" name="Vrije vorm: vorm 145">
              <a:extLst>
                <a:ext uri="{FF2B5EF4-FFF2-40B4-BE49-F238E27FC236}">
                  <a16:creationId xmlns:a16="http://schemas.microsoft.com/office/drawing/2014/main" id="{37F61BA5-1980-40A5-9949-1EAD68E009A7}"/>
                </a:ext>
              </a:extLst>
            </p:cNvPr>
            <p:cNvSpPr/>
            <p:nvPr/>
          </p:nvSpPr>
          <p:spPr>
            <a:xfrm>
              <a:off x="6997623" y="4599073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47" name="Vrije vorm: vorm 146">
              <a:extLst>
                <a:ext uri="{FF2B5EF4-FFF2-40B4-BE49-F238E27FC236}">
                  <a16:creationId xmlns:a16="http://schemas.microsoft.com/office/drawing/2014/main" id="{B0E1A5BB-0DB7-44BF-B234-1955202CF191}"/>
                </a:ext>
              </a:extLst>
            </p:cNvPr>
            <p:cNvSpPr/>
            <p:nvPr/>
          </p:nvSpPr>
          <p:spPr>
            <a:xfrm>
              <a:off x="6997623" y="4667224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48" name="Vrije vorm: vorm 147">
              <a:extLst>
                <a:ext uri="{FF2B5EF4-FFF2-40B4-BE49-F238E27FC236}">
                  <a16:creationId xmlns:a16="http://schemas.microsoft.com/office/drawing/2014/main" id="{41CBE9C3-3136-48A9-84E4-B3445FD32B12}"/>
                </a:ext>
              </a:extLst>
            </p:cNvPr>
            <p:cNvSpPr/>
            <p:nvPr/>
          </p:nvSpPr>
          <p:spPr>
            <a:xfrm>
              <a:off x="7247403" y="4667224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49" name="Vrije vorm: vorm 148">
              <a:extLst>
                <a:ext uri="{FF2B5EF4-FFF2-40B4-BE49-F238E27FC236}">
                  <a16:creationId xmlns:a16="http://schemas.microsoft.com/office/drawing/2014/main" id="{CFA5FF07-B8F5-423C-86A8-E1D186D88C7F}"/>
                </a:ext>
              </a:extLst>
            </p:cNvPr>
            <p:cNvSpPr/>
            <p:nvPr/>
          </p:nvSpPr>
          <p:spPr>
            <a:xfrm>
              <a:off x="7247403" y="4599073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50" name="Vrije vorm: vorm 149">
              <a:extLst>
                <a:ext uri="{FF2B5EF4-FFF2-40B4-BE49-F238E27FC236}">
                  <a16:creationId xmlns:a16="http://schemas.microsoft.com/office/drawing/2014/main" id="{43CC926B-8D2D-4083-8D3B-FD7B955B02D2}"/>
                </a:ext>
              </a:extLst>
            </p:cNvPr>
            <p:cNvSpPr/>
            <p:nvPr/>
          </p:nvSpPr>
          <p:spPr>
            <a:xfrm>
              <a:off x="6884065" y="4337941"/>
              <a:ext cx="613118" cy="488208"/>
            </a:xfrm>
            <a:custGeom>
              <a:avLst/>
              <a:gdLst>
                <a:gd name="connsiteX0" fmla="*/ 567711 w 613118"/>
                <a:gd name="connsiteY0" fmla="*/ 0 h 488208"/>
                <a:gd name="connsiteX1" fmla="*/ 590415 w 613118"/>
                <a:gd name="connsiteY1" fmla="*/ 0 h 488208"/>
                <a:gd name="connsiteX2" fmla="*/ 613118 w 613118"/>
                <a:gd name="connsiteY2" fmla="*/ 22704 h 488208"/>
                <a:gd name="connsiteX3" fmla="*/ 613118 w 613118"/>
                <a:gd name="connsiteY3" fmla="*/ 420097 h 488208"/>
                <a:gd name="connsiteX4" fmla="*/ 590415 w 613118"/>
                <a:gd name="connsiteY4" fmla="*/ 442801 h 488208"/>
                <a:gd name="connsiteX5" fmla="*/ 408746 w 613118"/>
                <a:gd name="connsiteY5" fmla="*/ 442801 h 488208"/>
                <a:gd name="connsiteX6" fmla="*/ 340635 w 613118"/>
                <a:gd name="connsiteY6" fmla="*/ 488208 h 488208"/>
                <a:gd name="connsiteX7" fmla="*/ 272483 w 613118"/>
                <a:gd name="connsiteY7" fmla="*/ 488208 h 488208"/>
                <a:gd name="connsiteX8" fmla="*/ 204373 w 613118"/>
                <a:gd name="connsiteY8" fmla="*/ 442801 h 488208"/>
                <a:gd name="connsiteX9" fmla="*/ 22704 w 613118"/>
                <a:gd name="connsiteY9" fmla="*/ 442801 h 488208"/>
                <a:gd name="connsiteX10" fmla="*/ 0 w 613118"/>
                <a:gd name="connsiteY10" fmla="*/ 420097 h 488208"/>
                <a:gd name="connsiteX11" fmla="*/ 0 w 613118"/>
                <a:gd name="connsiteY11" fmla="*/ 22704 h 488208"/>
                <a:gd name="connsiteX12" fmla="*/ 22704 w 613118"/>
                <a:gd name="connsiteY12" fmla="*/ 0 h 488208"/>
                <a:gd name="connsiteX13" fmla="*/ 45407 w 613118"/>
                <a:gd name="connsiteY13" fmla="*/ 0 h 488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3118" h="488208">
                  <a:moveTo>
                    <a:pt x="567711" y="0"/>
                  </a:moveTo>
                  <a:lnTo>
                    <a:pt x="590415" y="0"/>
                  </a:lnTo>
                  <a:cubicBezTo>
                    <a:pt x="602951" y="0"/>
                    <a:pt x="613118" y="10168"/>
                    <a:pt x="613118" y="22704"/>
                  </a:cubicBezTo>
                  <a:lnTo>
                    <a:pt x="613118" y="420097"/>
                  </a:lnTo>
                  <a:cubicBezTo>
                    <a:pt x="613118" y="432633"/>
                    <a:pt x="602951" y="442801"/>
                    <a:pt x="590415" y="442801"/>
                  </a:cubicBezTo>
                  <a:lnTo>
                    <a:pt x="408746" y="442801"/>
                  </a:lnTo>
                  <a:cubicBezTo>
                    <a:pt x="377630" y="442801"/>
                    <a:pt x="354518" y="460400"/>
                    <a:pt x="340635" y="488208"/>
                  </a:cubicBezTo>
                  <a:lnTo>
                    <a:pt x="272483" y="488208"/>
                  </a:lnTo>
                  <a:cubicBezTo>
                    <a:pt x="258559" y="460360"/>
                    <a:pt x="235488" y="442801"/>
                    <a:pt x="204373" y="442801"/>
                  </a:cubicBezTo>
                  <a:lnTo>
                    <a:pt x="22704" y="442801"/>
                  </a:lnTo>
                  <a:cubicBezTo>
                    <a:pt x="10168" y="442801"/>
                    <a:pt x="0" y="432633"/>
                    <a:pt x="0" y="420097"/>
                  </a:cubicBezTo>
                  <a:lnTo>
                    <a:pt x="0" y="22704"/>
                  </a:lnTo>
                  <a:cubicBezTo>
                    <a:pt x="0" y="10168"/>
                    <a:pt x="10168" y="0"/>
                    <a:pt x="22704" y="0"/>
                  </a:cubicBezTo>
                  <a:lnTo>
                    <a:pt x="45407" y="0"/>
                  </a:lnTo>
                </a:path>
              </a:pathLst>
            </a:custGeom>
            <a:noFill/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51" name="Rechthoek 150">
            <a:hlinkClick r:id="rId2"/>
            <a:extLst>
              <a:ext uri="{FF2B5EF4-FFF2-40B4-BE49-F238E27FC236}">
                <a16:creationId xmlns:a16="http://schemas.microsoft.com/office/drawing/2014/main" id="{1F0DF921-3F8A-4B88-9C3C-40875C2543D3}"/>
              </a:ext>
            </a:extLst>
          </p:cNvPr>
          <p:cNvSpPr/>
          <p:nvPr userDrawn="1"/>
        </p:nvSpPr>
        <p:spPr>
          <a:xfrm>
            <a:off x="1249363" y="4508081"/>
            <a:ext cx="1576806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52" name="Rechthoek 151">
            <a:hlinkClick r:id="rId3"/>
            <a:extLst>
              <a:ext uri="{FF2B5EF4-FFF2-40B4-BE49-F238E27FC236}">
                <a16:creationId xmlns:a16="http://schemas.microsoft.com/office/drawing/2014/main" id="{A27DE010-EFF9-45FA-8905-BDB155567D64}"/>
              </a:ext>
            </a:extLst>
          </p:cNvPr>
          <p:cNvSpPr/>
          <p:nvPr userDrawn="1"/>
        </p:nvSpPr>
        <p:spPr>
          <a:xfrm>
            <a:off x="3075696" y="4508081"/>
            <a:ext cx="2743199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53" name="Rechthoek 152">
            <a:hlinkClick r:id="rId4"/>
            <a:extLst>
              <a:ext uri="{FF2B5EF4-FFF2-40B4-BE49-F238E27FC236}">
                <a16:creationId xmlns:a16="http://schemas.microsoft.com/office/drawing/2014/main" id="{26EAC26C-CD7C-419C-B1E4-82D84EAB2ACD}"/>
              </a:ext>
            </a:extLst>
          </p:cNvPr>
          <p:cNvSpPr/>
          <p:nvPr userDrawn="1"/>
        </p:nvSpPr>
        <p:spPr>
          <a:xfrm>
            <a:off x="5993524" y="4508081"/>
            <a:ext cx="2419849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9" name="Gelijkbenige driehoek 68">
            <a:extLst>
              <a:ext uri="{FF2B5EF4-FFF2-40B4-BE49-F238E27FC236}">
                <a16:creationId xmlns:a16="http://schemas.microsoft.com/office/drawing/2014/main" id="{E98E19B2-1245-4CE7-BBAE-06EB4725D923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70" name="Gelijkbenige driehoek 69">
            <a:extLst>
              <a:ext uri="{FF2B5EF4-FFF2-40B4-BE49-F238E27FC236}">
                <a16:creationId xmlns:a16="http://schemas.microsoft.com/office/drawing/2014/main" id="{6FED3F5A-E100-404A-91A2-AB5CC24F8AEF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4" name="Tijdelijke aanduiding voor voettekst 13">
            <a:extLst>
              <a:ext uri="{FF2B5EF4-FFF2-40B4-BE49-F238E27FC236}">
                <a16:creationId xmlns:a16="http://schemas.microsoft.com/office/drawing/2014/main" id="{25DA9AA6-915B-4EE7-B737-65460D777A3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8" name="Tijdelijke aanduiding voor dianummer 17">
            <a:extLst>
              <a:ext uri="{FF2B5EF4-FFF2-40B4-BE49-F238E27FC236}">
                <a16:creationId xmlns:a16="http://schemas.microsoft.com/office/drawing/2014/main" id="{A14AA4F3-E79C-4D43-9095-EB07958521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81" name="Graphic 80">
            <a:extLst>
              <a:ext uri="{FF2B5EF4-FFF2-40B4-BE49-F238E27FC236}">
                <a16:creationId xmlns:a16="http://schemas.microsoft.com/office/drawing/2014/main" id="{38F725D2-4CB4-4F59-8006-A234AA77CF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2827" y="477240"/>
            <a:ext cx="2586417" cy="81041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C29B8ADB-2072-4D86-B925-C2985A20CFB2}"/>
              </a:ext>
            </a:extLst>
          </p:cNvPr>
          <p:cNvSpPr/>
          <p:nvPr userDrawn="1"/>
        </p:nvSpPr>
        <p:spPr>
          <a:xfrm>
            <a:off x="504856" y="6147303"/>
            <a:ext cx="1438925" cy="552261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1F5254F3-E8FA-C4B3-CC13-A1F5840E03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5B82E8DB-90FF-4319-B0A9-0DF125277820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2386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5" grpId="0" animBg="1"/>
      <p:bldP spid="16" grpId="0" animBg="1"/>
      <p:bldP spid="17" grpId="0" animBg="1"/>
      <p:bldP spid="115" grpId="0"/>
      <p:bldP spid="66" grpId="0" build="p"/>
      <p:bldP spid="67" grpId="0" build="p"/>
      <p:bldP spid="68" grpId="0" build="p"/>
      <p:bldP spid="72" grpId="0" animBg="1"/>
      <p:bldP spid="73" grpId="0" animBg="1"/>
      <p:bldP spid="74" grpId="0" animBg="1"/>
      <p:bldP spid="151" grpId="0"/>
      <p:bldP spid="152" grpId="0"/>
      <p:bldP spid="153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39C6991-A2F7-45F1-A24C-12CAC083E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1E0077-B4BD-4C07-BC35-57BD3CDF0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7A7ABF91-3D9C-7532-92A6-C97B69852B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777C01D3-A6DB-44CD-85DE-6E362F0AF1B1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33586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EE442BF-C82A-418E-8E62-533CFEF9E15F}"/>
              </a:ext>
            </a:extLst>
          </p:cNvPr>
          <p:cNvSpPr/>
          <p:nvPr userDrawn="1"/>
        </p:nvSpPr>
        <p:spPr>
          <a:xfrm>
            <a:off x="1" y="6024716"/>
            <a:ext cx="12192000" cy="833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5AD292-FAF8-44FC-84B3-0842804A0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"/>
            <a:ext cx="12192000" cy="68578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ABB030C-25D4-46CB-8485-770C651954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74236" y="5526556"/>
            <a:ext cx="1300726" cy="4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881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+ logo's part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EE442BF-C82A-418E-8E62-533CFEF9E15F}"/>
              </a:ext>
            </a:extLst>
          </p:cNvPr>
          <p:cNvSpPr/>
          <p:nvPr userDrawn="1"/>
        </p:nvSpPr>
        <p:spPr>
          <a:xfrm>
            <a:off x="1" y="6024716"/>
            <a:ext cx="12192000" cy="833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5AD292-FAF8-44FC-84B3-0842804A0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41" y="86"/>
            <a:ext cx="11196918" cy="6298107"/>
          </a:xfrm>
          <a:prstGeom prst="rect">
            <a:avLst/>
          </a:prstGeom>
        </p:spPr>
      </p:pic>
      <p:sp>
        <p:nvSpPr>
          <p:cNvPr id="13" name="Tijdelijke aanduiding voor afbeelding 3">
            <a:extLst>
              <a:ext uri="{FF2B5EF4-FFF2-40B4-BE49-F238E27FC236}">
                <a16:creationId xmlns:a16="http://schemas.microsoft.com/office/drawing/2014/main" id="{A8635943-21D8-4C9D-A4DB-AC97675322B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730627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E7BFEC73-BFE4-4CE9-8D58-EFEA79DBC4E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37051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5" name="Tijdelijke aanduiding voor afbeelding 3">
            <a:extLst>
              <a:ext uri="{FF2B5EF4-FFF2-40B4-BE49-F238E27FC236}">
                <a16:creationId xmlns:a16="http://schemas.microsoft.com/office/drawing/2014/main" id="{0BD07F7D-1A22-43E2-927B-812D17D7720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943475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6" name="Tijdelijke aanduiding voor afbeelding 3">
            <a:extLst>
              <a:ext uri="{FF2B5EF4-FFF2-40B4-BE49-F238E27FC236}">
                <a16:creationId xmlns:a16="http://schemas.microsoft.com/office/drawing/2014/main" id="{4E028CE7-F148-485A-83A5-89A136499A6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049899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DD517A31-3872-4EBC-B705-1A91430986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6119" y="5057348"/>
            <a:ext cx="1300726" cy="4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047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340FA-55B0-4685-ABAD-FAD25820F9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1248" y="874714"/>
            <a:ext cx="9806754" cy="1447247"/>
          </a:xfrm>
        </p:spPr>
        <p:txBody>
          <a:bodyPr anchor="b"/>
          <a:lstStyle>
            <a:lvl1pPr algn="l">
              <a:defRPr sz="5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AD34407-B861-42C6-BCDB-C4A7F1C446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1248" y="2243910"/>
            <a:ext cx="9144000" cy="544660"/>
          </a:xfrm>
        </p:spPr>
        <p:txBody>
          <a:bodyPr/>
          <a:lstStyle>
            <a:lvl1pPr marL="0" indent="0" algn="l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D3931E4-AE84-4614-95BF-CFF1449B84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3051" y="3449094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622B796-191D-402D-B39A-CDE2C6DA4F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0603" y="3943245"/>
            <a:ext cx="4662487" cy="16176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13" name="Rechthoekige driehoek 12">
            <a:extLst>
              <a:ext uri="{FF2B5EF4-FFF2-40B4-BE49-F238E27FC236}">
                <a16:creationId xmlns:a16="http://schemas.microsoft.com/office/drawing/2014/main" id="{2F4CE03C-2446-4EC5-B5DD-A041A68BBF35}"/>
              </a:ext>
            </a:extLst>
          </p:cNvPr>
          <p:cNvSpPr/>
          <p:nvPr userDrawn="1"/>
        </p:nvSpPr>
        <p:spPr>
          <a:xfrm rot="8100000">
            <a:off x="945998" y="3690034"/>
            <a:ext cx="309905" cy="309905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D6C2FF9A-F000-4BFA-9764-458F26D2BEB8}"/>
              </a:ext>
            </a:extLst>
          </p:cNvPr>
          <p:cNvSpPr/>
          <p:nvPr userDrawn="1"/>
        </p:nvSpPr>
        <p:spPr>
          <a:xfrm>
            <a:off x="945193" y="3851690"/>
            <a:ext cx="311510" cy="311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6" name="Rechthoekige driehoek 15">
            <a:extLst>
              <a:ext uri="{FF2B5EF4-FFF2-40B4-BE49-F238E27FC236}">
                <a16:creationId xmlns:a16="http://schemas.microsoft.com/office/drawing/2014/main" id="{F866BA9A-EA4B-431E-97BE-30B858235F6F}"/>
              </a:ext>
            </a:extLst>
          </p:cNvPr>
          <p:cNvSpPr/>
          <p:nvPr userDrawn="1"/>
        </p:nvSpPr>
        <p:spPr>
          <a:xfrm rot="10800000" flipV="1">
            <a:off x="7656723" y="2321961"/>
            <a:ext cx="4535275" cy="4536040"/>
          </a:xfrm>
          <a:prstGeom prst="rtTriangle">
            <a:avLst/>
          </a:prstGeom>
          <a:solidFill>
            <a:schemeClr val="accent2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5" name="Gelijkbenige driehoek 14">
            <a:extLst>
              <a:ext uri="{FF2B5EF4-FFF2-40B4-BE49-F238E27FC236}">
                <a16:creationId xmlns:a16="http://schemas.microsoft.com/office/drawing/2014/main" id="{65CB1868-42A3-4E90-BB35-F6CA3E92B8EE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CE32172-8644-4130-8C71-119FD7D2F4C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8163448-3AFD-4FA9-B08F-18AE48B69BF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7" name="Gelijkbenige driehoek 16">
            <a:extLst>
              <a:ext uri="{FF2B5EF4-FFF2-40B4-BE49-F238E27FC236}">
                <a16:creationId xmlns:a16="http://schemas.microsoft.com/office/drawing/2014/main" id="{C7B168BB-C577-4F0B-8878-0F224B22D90D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74F79AA8-EE24-09E2-D90F-FE2000AB56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B559B85D-2123-48C4-A03C-0EA0AA9BCF6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01487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CCEBE6B7-490D-4A8D-9B9C-C75E430100F2}"/>
              </a:ext>
            </a:extLst>
          </p:cNvPr>
          <p:cNvSpPr/>
          <p:nvPr userDrawn="1"/>
        </p:nvSpPr>
        <p:spPr>
          <a:xfrm>
            <a:off x="0" y="1"/>
            <a:ext cx="290857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Rechthoekige driehoek 1">
            <a:extLst>
              <a:ext uri="{FF2B5EF4-FFF2-40B4-BE49-F238E27FC236}">
                <a16:creationId xmlns:a16="http://schemas.microsoft.com/office/drawing/2014/main" id="{E44CB9D5-DE07-42C6-97D0-B66EC16AD2BC}"/>
              </a:ext>
            </a:extLst>
          </p:cNvPr>
          <p:cNvSpPr/>
          <p:nvPr userDrawn="1"/>
        </p:nvSpPr>
        <p:spPr>
          <a:xfrm flipV="1">
            <a:off x="0" y="-1"/>
            <a:ext cx="2908570" cy="2495219"/>
          </a:xfrm>
          <a:prstGeom prst="rtTriangle">
            <a:avLst/>
          </a:prstGeom>
          <a:solidFill>
            <a:schemeClr val="accent2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0D7A79-D2CD-4715-91F0-318D4B7650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89574" y="1965012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B6ADA10F-2FE1-4ACB-A4D0-9A399CF37F0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189574" y="2723884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8" name="Tijdelijke aanduiding voor inhoud 2">
            <a:extLst>
              <a:ext uri="{FF2B5EF4-FFF2-40B4-BE49-F238E27FC236}">
                <a16:creationId xmlns:a16="http://schemas.microsoft.com/office/drawing/2014/main" id="{55E2188C-82E1-4588-B24D-46E992FC0E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189574" y="3479257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CC3C59BA-487C-4DCE-A21C-DE75F87F7BA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189574" y="4234630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180A7907-3169-481D-8674-AF3B0ED40CCA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3189574" y="4990003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DC82B8D-FA17-4BE4-A52F-A63703B07994}"/>
              </a:ext>
            </a:extLst>
          </p:cNvPr>
          <p:cNvSpPr txBox="1"/>
          <p:nvPr userDrawn="1"/>
        </p:nvSpPr>
        <p:spPr>
          <a:xfrm>
            <a:off x="532389" y="285502"/>
            <a:ext cx="1846251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nl-BE" sz="1400" b="1">
                <a:solidFill>
                  <a:schemeClr val="bg1"/>
                </a:solidFill>
                <a:latin typeface="+mj-lt"/>
              </a:rPr>
              <a:t>TABLE OF CONTENTS</a:t>
            </a: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AB8B6E89-9AFC-4195-8F9C-6DEC72475CA5}"/>
              </a:ext>
            </a:extLst>
          </p:cNvPr>
          <p:cNvSpPr/>
          <p:nvPr userDrawn="1"/>
        </p:nvSpPr>
        <p:spPr>
          <a:xfrm rot="16200000">
            <a:off x="11099102" y="-434087"/>
            <a:ext cx="868172" cy="868172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5" name="Rechthoekige driehoek 24">
            <a:extLst>
              <a:ext uri="{FF2B5EF4-FFF2-40B4-BE49-F238E27FC236}">
                <a16:creationId xmlns:a16="http://schemas.microsoft.com/office/drawing/2014/main" id="{F2567CB6-D947-4E01-8B18-84F7A085D765}"/>
              </a:ext>
            </a:extLst>
          </p:cNvPr>
          <p:cNvSpPr/>
          <p:nvPr userDrawn="1"/>
        </p:nvSpPr>
        <p:spPr>
          <a:xfrm rot="8100000">
            <a:off x="11226244" y="561226"/>
            <a:ext cx="613892" cy="613892"/>
          </a:xfrm>
          <a:prstGeom prst="rtTriangle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Gelijkbenige driehoek 25">
            <a:extLst>
              <a:ext uri="{FF2B5EF4-FFF2-40B4-BE49-F238E27FC236}">
                <a16:creationId xmlns:a16="http://schemas.microsoft.com/office/drawing/2014/main" id="{F10BB95C-90A0-476B-9413-C370915DE4B2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46D806F-3F53-4906-9244-BE548666C33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D56746B-A58D-43B5-96F3-1BBAD4FCAACA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9E000E41-E0CD-4104-B01D-2F93A548FB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553" y="1964533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82F5D17E-069C-463C-824A-951675DB5B1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21553" y="2722129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EE2B8E70-0CD0-4BA2-8944-5911481C44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21553" y="3476227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8204499C-2AA5-4D97-81C9-301F15302B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21553" y="4230325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5" name="Tijdelijke aanduiding voor tekst 9">
            <a:extLst>
              <a:ext uri="{FF2B5EF4-FFF2-40B4-BE49-F238E27FC236}">
                <a16:creationId xmlns:a16="http://schemas.microsoft.com/office/drawing/2014/main" id="{E09180F8-17B8-4ECA-A42C-1B8FDCC6DD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21553" y="4986494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BE893923-1E48-4665-9D30-2B6C40F710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6" name="Tijdelijke aanduiding voor datum 7">
            <a:extLst>
              <a:ext uri="{FF2B5EF4-FFF2-40B4-BE49-F238E27FC236}">
                <a16:creationId xmlns:a16="http://schemas.microsoft.com/office/drawing/2014/main" id="{E75AF295-E30E-99CB-8208-BF332F203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ABF37108-2AA5-448F-9672-E60F48785592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9628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cijf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al 23">
            <a:extLst>
              <a:ext uri="{FF2B5EF4-FFF2-40B4-BE49-F238E27FC236}">
                <a16:creationId xmlns:a16="http://schemas.microsoft.com/office/drawing/2014/main" id="{13BA039D-CC66-4A52-85B1-74D0945E1658}"/>
              </a:ext>
            </a:extLst>
          </p:cNvPr>
          <p:cNvSpPr/>
          <p:nvPr userDrawn="1"/>
        </p:nvSpPr>
        <p:spPr>
          <a:xfrm>
            <a:off x="4268928" y="2124637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F249B83A-F1CB-4437-820B-81AD6F5B8CD7}"/>
              </a:ext>
            </a:extLst>
          </p:cNvPr>
          <p:cNvSpPr/>
          <p:nvPr userDrawn="1"/>
        </p:nvSpPr>
        <p:spPr>
          <a:xfrm>
            <a:off x="7086773" y="2584597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Ovaal 25">
            <a:extLst>
              <a:ext uri="{FF2B5EF4-FFF2-40B4-BE49-F238E27FC236}">
                <a16:creationId xmlns:a16="http://schemas.microsoft.com/office/drawing/2014/main" id="{78070914-5AB5-477D-A74D-38A6EB779E95}"/>
              </a:ext>
            </a:extLst>
          </p:cNvPr>
          <p:cNvSpPr/>
          <p:nvPr userDrawn="1"/>
        </p:nvSpPr>
        <p:spPr>
          <a:xfrm>
            <a:off x="10212528" y="2119058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3B02B8D2-2DBB-481B-897B-99F2BB2F3939}"/>
              </a:ext>
            </a:extLst>
          </p:cNvPr>
          <p:cNvSpPr/>
          <p:nvPr userDrawn="1"/>
        </p:nvSpPr>
        <p:spPr>
          <a:xfrm>
            <a:off x="1887328" y="2595652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F3220731-F7ED-4850-9E4D-600CE79C24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133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0E2B92F2-6789-42D5-9297-7B9A40C03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133" y="3760596"/>
            <a:ext cx="2312390" cy="1143267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 uitleg</a:t>
            </a:r>
            <a:endParaRPr lang="en-BE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760C837C-4545-45C0-AC66-5A61520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7875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2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52CF3CA1-4AFD-4D04-A9F0-43B09515F6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7875" y="3760596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2 uitleg</a:t>
            </a:r>
            <a:endParaRPr lang="en-BE"/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D5A24AB-2D15-4186-BD58-976AF1C867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4617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3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A900F6B-4DA9-4262-8435-7F4BE40772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44617" y="3760596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3 uitleg</a:t>
            </a:r>
            <a:endParaRPr lang="en-BE"/>
          </a:p>
        </p:txBody>
      </p:sp>
      <p:sp>
        <p:nvSpPr>
          <p:cNvPr id="17" name="Tijdelijke aanduiding voor tekst 9">
            <a:extLst>
              <a:ext uri="{FF2B5EF4-FFF2-40B4-BE49-F238E27FC236}">
                <a16:creationId xmlns:a16="http://schemas.microsoft.com/office/drawing/2014/main" id="{4500908B-AC18-46B2-A748-B3106EF1B26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51359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4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328672B1-5C50-4988-8CF3-E51BF03139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51359" y="3752285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4 uitleg</a:t>
            </a:r>
            <a:endParaRPr lang="en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726153FA-014A-4550-95BE-734CB32A760A}"/>
              </a:ext>
            </a:extLst>
          </p:cNvPr>
          <p:cNvSpPr/>
          <p:nvPr userDrawn="1"/>
        </p:nvSpPr>
        <p:spPr>
          <a:xfrm>
            <a:off x="1159741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2"/>
                </a:solidFill>
                <a:latin typeface="+mj-lt"/>
              </a:rPr>
              <a:t>1</a:t>
            </a:r>
            <a:endParaRPr lang="en-BE" sz="88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DC79D73-9F56-4FB0-A068-70E4160F4F33}"/>
              </a:ext>
            </a:extLst>
          </p:cNvPr>
          <p:cNvSpPr/>
          <p:nvPr userDrawn="1"/>
        </p:nvSpPr>
        <p:spPr>
          <a:xfrm>
            <a:off x="3966483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2"/>
                </a:solidFill>
                <a:latin typeface="+mj-lt"/>
              </a:rPr>
              <a:t>2</a:t>
            </a:r>
            <a:endParaRPr lang="en-BE" sz="88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9ED0911-4526-42EE-85A7-883027FB42CA}"/>
              </a:ext>
            </a:extLst>
          </p:cNvPr>
          <p:cNvSpPr/>
          <p:nvPr userDrawn="1"/>
        </p:nvSpPr>
        <p:spPr>
          <a:xfrm>
            <a:off x="6773225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2"/>
                </a:solidFill>
                <a:latin typeface="+mj-lt"/>
              </a:rPr>
              <a:t>3</a:t>
            </a:r>
            <a:endParaRPr lang="en-BE" sz="88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416FBCA8-28A3-451D-A9AF-562C090D0473}"/>
              </a:ext>
            </a:extLst>
          </p:cNvPr>
          <p:cNvSpPr/>
          <p:nvPr userDrawn="1"/>
        </p:nvSpPr>
        <p:spPr>
          <a:xfrm>
            <a:off x="9579966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2"/>
                </a:solidFill>
                <a:latin typeface="+mj-lt"/>
              </a:rPr>
              <a:t>4</a:t>
            </a:r>
            <a:endParaRPr lang="en-BE" sz="88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F527D10A-ECAA-42B5-9443-DD7E72BAB7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8" name="Tijdelijke aanduiding voor tekst 7">
            <a:extLst>
              <a:ext uri="{FF2B5EF4-FFF2-40B4-BE49-F238E27FC236}">
                <a16:creationId xmlns:a16="http://schemas.microsoft.com/office/drawing/2014/main" id="{25B5C830-BD27-46D1-8E2E-A3817678DB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F0CF5EC8-589A-4881-A069-681243AC696A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7A0F6C8-6274-4DA0-92D1-58193A1F395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EBB977-27C4-4041-ADAD-C6B83FB8E0B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8C5FC4E3-B383-5336-159F-46703A544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7545C7A5-9E75-4A1D-AFC0-ADFFAE7850F3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098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cijf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al 23">
            <a:extLst>
              <a:ext uri="{FF2B5EF4-FFF2-40B4-BE49-F238E27FC236}">
                <a16:creationId xmlns:a16="http://schemas.microsoft.com/office/drawing/2014/main" id="{13BA039D-CC66-4A52-85B1-74D0945E1658}"/>
              </a:ext>
            </a:extLst>
          </p:cNvPr>
          <p:cNvSpPr/>
          <p:nvPr userDrawn="1"/>
        </p:nvSpPr>
        <p:spPr>
          <a:xfrm>
            <a:off x="5592129" y="207453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F249B83A-F1CB-4437-820B-81AD6F5B8CD7}"/>
              </a:ext>
            </a:extLst>
          </p:cNvPr>
          <p:cNvSpPr/>
          <p:nvPr userDrawn="1"/>
        </p:nvSpPr>
        <p:spPr>
          <a:xfrm>
            <a:off x="8783199" y="253449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3B02B8D2-2DBB-481B-897B-99F2BB2F3939}"/>
              </a:ext>
            </a:extLst>
          </p:cNvPr>
          <p:cNvSpPr/>
          <p:nvPr userDrawn="1"/>
        </p:nvSpPr>
        <p:spPr>
          <a:xfrm>
            <a:off x="2837304" y="2545554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F3220731-F7ED-4850-9E4D-600CE79C24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0926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0E2B92F2-6789-42D5-9297-7B9A40C03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0926" y="3710498"/>
            <a:ext cx="2812756" cy="1143267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 uitleg</a:t>
            </a:r>
            <a:endParaRPr lang="en-BE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760C837C-4545-45C0-AC66-5A61520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0893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2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52CF3CA1-4AFD-4D04-A9F0-43B09515F6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10893" y="3710498"/>
            <a:ext cx="2812756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2 uitleg</a:t>
            </a:r>
            <a:endParaRPr lang="en-BE"/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D5A24AB-2D15-4186-BD58-976AF1C867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90860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3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A900F6B-4DA9-4262-8435-7F4BE40772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90860" y="3710498"/>
            <a:ext cx="2812756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3 uitleg</a:t>
            </a:r>
            <a:endParaRPr lang="en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726153FA-014A-4550-95BE-734CB32A760A}"/>
              </a:ext>
            </a:extLst>
          </p:cNvPr>
          <p:cNvSpPr/>
          <p:nvPr userDrawn="1"/>
        </p:nvSpPr>
        <p:spPr>
          <a:xfrm>
            <a:off x="2109717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2"/>
                </a:solidFill>
                <a:latin typeface="+mj-lt"/>
              </a:rPr>
              <a:t>1</a:t>
            </a:r>
            <a:endParaRPr lang="en-BE" sz="88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DC79D73-9F56-4FB0-A068-70E4160F4F33}"/>
              </a:ext>
            </a:extLst>
          </p:cNvPr>
          <p:cNvSpPr/>
          <p:nvPr userDrawn="1"/>
        </p:nvSpPr>
        <p:spPr>
          <a:xfrm>
            <a:off x="5289684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2"/>
                </a:solidFill>
                <a:latin typeface="+mj-lt"/>
              </a:rPr>
              <a:t>2</a:t>
            </a:r>
            <a:endParaRPr lang="en-BE" sz="88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9ED0911-4526-42EE-85A7-883027FB42CA}"/>
              </a:ext>
            </a:extLst>
          </p:cNvPr>
          <p:cNvSpPr/>
          <p:nvPr userDrawn="1"/>
        </p:nvSpPr>
        <p:spPr>
          <a:xfrm>
            <a:off x="8469651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2"/>
                </a:solidFill>
                <a:latin typeface="+mj-lt"/>
              </a:rPr>
              <a:t>3</a:t>
            </a:r>
            <a:endParaRPr lang="en-BE" sz="88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8" name="Titel 1">
            <a:extLst>
              <a:ext uri="{FF2B5EF4-FFF2-40B4-BE49-F238E27FC236}">
                <a16:creationId xmlns:a16="http://schemas.microsoft.com/office/drawing/2014/main" id="{F4927082-514C-4DFA-9B27-84270C6F9F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9" name="Tijdelijke aanduiding voor tekst 7">
            <a:extLst>
              <a:ext uri="{FF2B5EF4-FFF2-40B4-BE49-F238E27FC236}">
                <a16:creationId xmlns:a16="http://schemas.microsoft.com/office/drawing/2014/main" id="{F0E90DAD-EC95-4DBB-A80F-247586C9A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926E7AA1-DBDA-4A41-A6EB-BCB7D2B34BED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1CE6C89-C11C-4C64-985D-6228260CE5E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1D9BEFE-2C58-46D3-A0E2-3A50C9CDF8D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0214C47D-ED9F-596F-F0D1-698F35C6DC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D55FB0D6-724C-4A9B-B570-9DA56EE771E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1693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AF19FF98-D86C-4E9C-A577-43ECEF42C9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4" y="612000"/>
            <a:ext cx="10876078" cy="68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6D14EA10-D76B-44C8-A451-E0C318F16F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61011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E33A4B16-7906-4F14-8743-35FBDC5C10AC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7" name="Rechthoekige driehoek 26">
            <a:extLst>
              <a:ext uri="{FF2B5EF4-FFF2-40B4-BE49-F238E27FC236}">
                <a16:creationId xmlns:a16="http://schemas.microsoft.com/office/drawing/2014/main" id="{2168D20B-B0B0-48E4-9073-236B549940F0}"/>
              </a:ext>
            </a:extLst>
          </p:cNvPr>
          <p:cNvSpPr/>
          <p:nvPr userDrawn="1"/>
        </p:nvSpPr>
        <p:spPr>
          <a:xfrm rot="10800000" flipV="1">
            <a:off x="7656723" y="2321961"/>
            <a:ext cx="4535275" cy="4536040"/>
          </a:xfrm>
          <a:prstGeom prst="rtTriangle">
            <a:avLst/>
          </a:prstGeom>
          <a:solidFill>
            <a:schemeClr val="accent2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pic>
        <p:nvPicPr>
          <p:cNvPr id="14" name="Afbeelding 13" descr="Afbeelding met binnen, monitor, zitten, computer&#10;&#10;Automatisch gegenereerde beschrijving">
            <a:extLst>
              <a:ext uri="{FF2B5EF4-FFF2-40B4-BE49-F238E27FC236}">
                <a16:creationId xmlns:a16="http://schemas.microsoft.com/office/drawing/2014/main" id="{37D6110D-9C45-4388-B939-668F18E7D0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8" y="748766"/>
            <a:ext cx="10025091" cy="5757180"/>
          </a:xfrm>
          <a:prstGeom prst="rect">
            <a:avLst/>
          </a:prstGeom>
        </p:spPr>
      </p:pic>
      <p:sp>
        <p:nvSpPr>
          <p:cNvPr id="16" name="Tijdelijke aanduiding voor afbeelding 5">
            <a:extLst>
              <a:ext uri="{FF2B5EF4-FFF2-40B4-BE49-F238E27FC236}">
                <a16:creationId xmlns:a16="http://schemas.microsoft.com/office/drawing/2014/main" id="{0BC921BC-7745-49F7-8D1D-5487E516B2E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994644" y="1651514"/>
            <a:ext cx="6203699" cy="342580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l-BE"/>
              <a:t>Afbeelding</a:t>
            </a:r>
            <a:endParaRPr lang="en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BC61D8DE-FEA3-42A3-91CA-8AF1968A716D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07F247E2-B66D-4AFF-88B0-DAA67FB92460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B3F39BE2-EA1B-4A3C-B49F-4FA2EFF8BEE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B41EB6E4-C842-DB29-68A0-DD18779FE5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9F909522-A1A2-4568-98D3-013E3D42FA7A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346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2CF2A6F9-A799-4021-B19B-41D542B79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813" y="1889125"/>
            <a:ext cx="10874375" cy="36052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C639D820-6917-47CB-AAD5-3DC9AD5AD7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85001979-CD79-414E-9036-3689E3F448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66C6F4BA-1556-40E3-8227-A2DC5AE412E8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0767D4F-CF05-423A-9451-710433420B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F0C6D18-3FB8-448A-9A4F-551A79FA64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431AF3C4-C2DD-ADE0-8748-615CC042CE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F7C74321-2F7E-4AA9-9B8C-AA944A65304D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432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  <p15:guide id="2" pos="7265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of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8BE94EAB-431F-4408-87BD-3F9BE09FA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813" y="1955438"/>
            <a:ext cx="10874375" cy="3648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D554F5C2-0160-4157-8DD6-4C3065483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A1681482-9D7D-4259-80FF-C261F4A366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828F4E44-B14B-479A-9268-8D28883B888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3BEE228-813A-4462-A535-F355FF620D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80DE7E2D-6A2E-48B2-89E4-5A0A3ED121B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44C2687F-FA7D-E0E3-473A-162375A5C4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85354C0E-1A25-44E3-9E62-047E34850405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063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CB0CE7-11E3-4438-919C-EA7601B23C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5816" y="2012733"/>
            <a:ext cx="5346184" cy="35343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C456A98-2404-4694-96D5-FDAB6BA76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616" y="2012733"/>
            <a:ext cx="5166571" cy="35343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5915CC7-6436-414D-9F61-3C50E5990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6C253A40-717D-4D50-9BF8-1C7CDE17C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DA810540-E97B-451E-84B6-82FB674A60A2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FF656CCF-0670-48A0-A7FA-6B4821F2ADB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411BFC9-283C-462E-B270-0587E36734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01055D6F-72C7-4B9D-03C3-E5BD4062F32C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4ADA276B-64A7-488A-8313-9DAFC477172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354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titel +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">
            <a:extLst>
              <a:ext uri="{FF2B5EF4-FFF2-40B4-BE49-F238E27FC236}">
                <a16:creationId xmlns:a16="http://schemas.microsoft.com/office/drawing/2014/main" id="{65A5EC3A-0689-4436-8545-3F4C2F685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CCD48A07-28E1-455D-B241-063A6A0CC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FC90891A-CAEE-4C70-BA20-8D375D446FF2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39AB56D-A12F-4914-AE26-7E37032DE6B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649DC31-8C66-4231-A877-0374E80B01C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FB6C9851-DB6A-B8AF-BD67-3022B3FD00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5A9C3E59-ED39-4923-BA60-4827977F2402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1847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titel + titel - Logo's part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D8CD8AC4-4FDD-4668-B12F-F38F80481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CD6A0BFB-960F-4121-832F-8D2D7F8029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07FBB6DE-32E2-4EB0-B901-50A1DE4FD6E5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BF87B84-76F2-49B1-A90D-E01B6077F8D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853561" y="6264211"/>
            <a:ext cx="4055444" cy="365125"/>
          </a:xfrm>
        </p:spPr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7571733-425B-4DBB-A5AD-721E817FE3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5DA096DF-0EED-4582-A5C5-33F3A02F9BB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051050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0" name="Tijdelijke aanduiding voor afbeelding 3">
            <a:extLst>
              <a:ext uri="{FF2B5EF4-FFF2-40B4-BE49-F238E27FC236}">
                <a16:creationId xmlns:a16="http://schemas.microsoft.com/office/drawing/2014/main" id="{55C55847-5E48-4909-A852-E66823AFBA0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57474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1" name="Tijdelijke aanduiding voor afbeelding 3">
            <a:extLst>
              <a:ext uri="{FF2B5EF4-FFF2-40B4-BE49-F238E27FC236}">
                <a16:creationId xmlns:a16="http://schemas.microsoft.com/office/drawing/2014/main" id="{25E046E6-88A8-4F4F-B290-3C5B627D5D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3898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2" name="Tijdelijke aanduiding voor afbeelding 3">
            <a:extLst>
              <a:ext uri="{FF2B5EF4-FFF2-40B4-BE49-F238E27FC236}">
                <a16:creationId xmlns:a16="http://schemas.microsoft.com/office/drawing/2014/main" id="{B542444A-0B93-4E67-8C27-0A17FBF3AAC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70322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807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97EFFFE8-8662-44ED-9D46-72EA0C894BB5}"/>
              </a:ext>
            </a:extLst>
          </p:cNvPr>
          <p:cNvSpPr/>
          <p:nvPr userDrawn="1"/>
        </p:nvSpPr>
        <p:spPr>
          <a:xfrm>
            <a:off x="10164726" y="5684874"/>
            <a:ext cx="2027274" cy="11731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3" name="Afbeelding 12" descr="Afbeelding met bijl&#10;&#10;Automatisch gegenereerde beschrijving">
            <a:extLst>
              <a:ext uri="{FF2B5EF4-FFF2-40B4-BE49-F238E27FC236}">
                <a16:creationId xmlns:a16="http://schemas.microsoft.com/office/drawing/2014/main" id="{26190394-04D1-435B-872B-98D9438B95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9842"/>
            <a:ext cx="2485770" cy="49583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AD43DC2-455F-4EDF-A084-FEE83CFC4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4829" y="2226013"/>
            <a:ext cx="7759257" cy="1429415"/>
          </a:xfrm>
        </p:spPr>
        <p:txBody>
          <a:bodyPr anchor="b"/>
          <a:lstStyle>
            <a:lvl1pPr>
              <a:defRPr sz="4400" spc="17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HOOFDSTUKTITEL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704646-7228-4188-9EAC-6994DE76A2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74829" y="3619988"/>
            <a:ext cx="775925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ONDERTITEL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A854FE4-B9A5-46C1-BF2D-13E51D44B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4293" y="1353110"/>
            <a:ext cx="1660525" cy="2808287"/>
          </a:xfrm>
        </p:spPr>
        <p:txBody>
          <a:bodyPr anchor="b"/>
          <a:lstStyle>
            <a:lvl1pPr marL="0" indent="0" algn="r">
              <a:buNone/>
              <a:defRPr sz="9000" b="1">
                <a:solidFill>
                  <a:schemeClr val="accent2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1.</a:t>
            </a:r>
            <a:endParaRPr lang="nl-BE"/>
          </a:p>
        </p:txBody>
      </p:sp>
      <p:sp>
        <p:nvSpPr>
          <p:cNvPr id="12" name="Gelijkbenige driehoek 11">
            <a:extLst>
              <a:ext uri="{FF2B5EF4-FFF2-40B4-BE49-F238E27FC236}">
                <a16:creationId xmlns:a16="http://schemas.microsoft.com/office/drawing/2014/main" id="{D2ADE426-571F-4061-A423-916A40089F60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88CFD99-91A1-44E8-9AA6-9043875053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0E6693C-369A-4564-9562-A0BE5D0A0D9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DF9809A5-77BA-9A13-00AF-3F6944859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0A97BD62-78DD-4A7A-BD8C-FC74D002464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450213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1DE94DC3-54BA-4357-8245-2EEBCCBEC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1671ACE5-BF78-48F4-A857-D5A8D41D21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D8B4C090-EC9C-4232-B806-21EABFDDE564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EC59024-35E6-450F-A077-2B08A4EEFBA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A3F7D9A4-8C79-4C8D-8BB5-2546DEBAC65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5654DAB2-1C7E-853E-D40D-6FAE6AA6D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89A48C9D-6EF5-48C2-870A-98FD89C07E6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931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coon, subtitel en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3E25DA99-2056-4D0B-92F4-959A551D2F80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7DA0BE95-F6BE-4AD6-B90E-C58BD1A5AF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84931" y="1672659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61D1315-83FE-447B-897E-1C8EE73D3F7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684931" y="2781569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0699044-4409-4507-BB76-30AD4C798D6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684931" y="3890478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CA286C7-4C44-4CD2-8DDD-7AEF72CC43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684931" y="4986132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C7FBB9AF-763E-4424-8EC5-0064D4F3584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58461" y="1765303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6" name="Tijdelijke aanduiding voor afbeelding 6">
            <a:extLst>
              <a:ext uri="{FF2B5EF4-FFF2-40B4-BE49-F238E27FC236}">
                <a16:creationId xmlns:a16="http://schemas.microsoft.com/office/drawing/2014/main" id="{512136FE-CE80-46C8-A516-DF5658B4B2FA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58461" y="2874213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7" name="Tijdelijke aanduiding voor afbeelding 6">
            <a:extLst>
              <a:ext uri="{FF2B5EF4-FFF2-40B4-BE49-F238E27FC236}">
                <a16:creationId xmlns:a16="http://schemas.microsoft.com/office/drawing/2014/main" id="{C9B29FCE-2BFF-40C6-956F-0534EBE6888D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58461" y="3983122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8" name="Tijdelijke aanduiding voor afbeelding 6">
            <a:extLst>
              <a:ext uri="{FF2B5EF4-FFF2-40B4-BE49-F238E27FC236}">
                <a16:creationId xmlns:a16="http://schemas.microsoft.com/office/drawing/2014/main" id="{D8CFAF7B-63AA-4C70-B384-600BF50B6CC2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58461" y="5078776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7A514F32-3621-4040-80E7-E73E4AFC9D3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38989EEE-BA19-439A-89D6-3D74B8CD767A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1D071B4A-0778-2F18-1519-BDA7B8A2FB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D825B58B-9F5A-444C-A5AD-3E5CB7E4E60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03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subtitel en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3E25DA99-2056-4D0B-92F4-959A551D2F80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7DA0BE95-F6BE-4AD6-B90E-C58BD1A5AF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61D1315-83FE-447B-897E-1C8EE73D3F7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0699044-4409-4507-BB76-30AD4C798D6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CA286C7-4C44-4CD2-8DDD-7AEF72CC43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4F380378-F1E3-475A-9C01-EAB39A4E3213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241B37DB-5038-406E-BCB1-A61541F11610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2" name="Rechthoekige driehoek 21">
            <a:extLst>
              <a:ext uri="{FF2B5EF4-FFF2-40B4-BE49-F238E27FC236}">
                <a16:creationId xmlns:a16="http://schemas.microsoft.com/office/drawing/2014/main" id="{303768BE-171B-4A2B-95B1-6711C0C3E569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DF5B68D1-43AB-4033-A68E-0DBAC8F12C34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1237D23A-7B39-4F57-B8E0-70BEE7B3F17D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F9814BA-0E1B-4BB7-B526-1290FE8D00CD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08394385-5B11-652B-FAD3-46DA87FA1C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760E89B1-08F0-4A50-9335-4481A8A16723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720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6410" y="846000"/>
            <a:ext cx="5400000" cy="540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93098E6A-FDA5-42EC-BB9A-7D79FBA4FED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5880200D-2D74-44B5-B6A3-2DC6F83874F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9952960E-4D10-44DB-9000-5FAB68B0202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759E99A8-76BC-6B4A-B7F6-8E04093D66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AB989C89-3EF0-4F6C-BEDA-33869C294082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8474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subtitel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6410" y="846000"/>
            <a:ext cx="5400000" cy="540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93098E6A-FDA5-42EC-BB9A-7D79FBA4FED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10EE6AD9-5AB1-4652-A0F3-7BC5E87C54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371F4F7-5106-4340-8A60-86266AAE7C7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F4DE5972-7D46-4749-9EDC-2FB0DB0A5F8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F45F4614-43BB-4983-8695-97108310198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2FB70499-B703-4A94-86CD-A0760285B955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2924C5D-936F-4C2C-972A-610B7DC4A699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Rechthoekige driehoek 17">
            <a:extLst>
              <a:ext uri="{FF2B5EF4-FFF2-40B4-BE49-F238E27FC236}">
                <a16:creationId xmlns:a16="http://schemas.microsoft.com/office/drawing/2014/main" id="{5C5C3D00-32F4-4B4A-9710-ED53360CA01C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39EA9522-5A4D-41CE-B192-FC6E7719FE5B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0" name="Tijdelijke aanduiding voor voettekst 19">
            <a:extLst>
              <a:ext uri="{FF2B5EF4-FFF2-40B4-BE49-F238E27FC236}">
                <a16:creationId xmlns:a16="http://schemas.microsoft.com/office/drawing/2014/main" id="{455BBB46-CD5A-49D3-8F6C-434B21DB8AC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1" name="Tijdelijke aanduiding voor dianummer 20">
            <a:extLst>
              <a:ext uri="{FF2B5EF4-FFF2-40B4-BE49-F238E27FC236}">
                <a16:creationId xmlns:a16="http://schemas.microsoft.com/office/drawing/2014/main" id="{DE7A3189-88F9-4B10-91C9-02232C90677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9D104B40-E02E-D31A-3123-0DF96A8D1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96D983E3-2B1A-4180-A294-F287A2C81175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497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 rond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2343" y="406122"/>
            <a:ext cx="7430776" cy="74307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8D307406-EF4D-4896-9888-8078B9E86B6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80233902-2D32-4E86-8ACA-779B7BCCB92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A27AB096-8D34-4E97-B7D3-0A620737204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D01550C6-D6FA-63CD-9E00-B3138CEF2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D94C7D33-F24F-4C2B-8301-8F0D1D7CEE4E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4324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subtitel en beeld rond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2343" y="406122"/>
            <a:ext cx="7430776" cy="74307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8D307406-EF4D-4896-9888-8078B9E86B6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99CF5578-AC10-4AD4-A6FE-D4E9F3B8BE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8650217E-9812-4B94-A4BC-E8B9BE6B2B8E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7B932F2B-8231-4C2D-ACF4-6154263E208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E91B5F9D-D110-42C4-823A-95CC6E0E98A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B8E746D0-B0D9-4B86-9368-B361174A9D61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2C68672F-CE68-4D3C-BAB5-48CDCBBE95DF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Rechthoekige driehoek 17">
            <a:extLst>
              <a:ext uri="{FF2B5EF4-FFF2-40B4-BE49-F238E27FC236}">
                <a16:creationId xmlns:a16="http://schemas.microsoft.com/office/drawing/2014/main" id="{EF18B8DA-D6DF-4AF0-A0F0-0A96C1889B01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474288B0-29F7-4576-B68D-C22A89F80314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0" name="Tijdelijke aanduiding voor voettekst 19">
            <a:extLst>
              <a:ext uri="{FF2B5EF4-FFF2-40B4-BE49-F238E27FC236}">
                <a16:creationId xmlns:a16="http://schemas.microsoft.com/office/drawing/2014/main" id="{D6A23FF8-8BF4-4238-9762-6405B21A29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1" name="Tijdelijke aanduiding voor dianummer 20">
            <a:extLst>
              <a:ext uri="{FF2B5EF4-FFF2-40B4-BE49-F238E27FC236}">
                <a16:creationId xmlns:a16="http://schemas.microsoft.com/office/drawing/2014/main" id="{2BF2A5E5-F804-4486-8C83-83A1AA108E0F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7B9E36ED-5100-A979-0ED9-D3B553746A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E75A88A4-955E-49F2-AA91-390C4AC6D152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608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8813" y="1498294"/>
            <a:ext cx="10867371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3AA990F7-E0EB-4BF3-82E8-745F9B6CC70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377F2079-9660-4F14-816C-944D0D04618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2947198D-BC75-4DEE-9401-FEC774FCDC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B3441565-0BF7-079D-81FF-68FD46E96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94BEC39E-071C-4025-B69F-A45CA0D4E594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6135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816" y="1498294"/>
            <a:ext cx="5216296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3AA990F7-E0EB-4BF3-82E8-745F9B6CC70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D144CC7-24AF-4B98-A99B-B1C4731EA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6892" y="1498294"/>
            <a:ext cx="5216296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0DC2D5E6-5D61-47B2-B227-0F51651C4DC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3687CD43-F9F2-42AF-B0E1-7EB372AD2FD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85A8B7E7-313D-5867-CF0F-F9224DEE66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4AED2943-3F52-42BD-8AF7-DAED35685BE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485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8000" y="0"/>
            <a:ext cx="812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406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999" y="594002"/>
            <a:ext cx="3099759" cy="15180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0178" y="228154"/>
            <a:ext cx="3099759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Gedeeltelijke cirkel 12">
            <a:extLst>
              <a:ext uri="{FF2B5EF4-FFF2-40B4-BE49-F238E27FC236}">
                <a16:creationId xmlns:a16="http://schemas.microsoft.com/office/drawing/2014/main" id="{0AADED64-0876-4931-A9EE-AB3D2BA7A2FD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3" name="Rechthoekige driehoek 2">
            <a:extLst>
              <a:ext uri="{FF2B5EF4-FFF2-40B4-BE49-F238E27FC236}">
                <a16:creationId xmlns:a16="http://schemas.microsoft.com/office/drawing/2014/main" id="{F3C90441-3937-4C81-9D31-E604F064ACB4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6" name="Gelijkbenige driehoek 15">
            <a:extLst>
              <a:ext uri="{FF2B5EF4-FFF2-40B4-BE49-F238E27FC236}">
                <a16:creationId xmlns:a16="http://schemas.microsoft.com/office/drawing/2014/main" id="{F91F5AA8-0D18-42B1-8539-A5AFF0BBDDAA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15F6E397-26F0-46FD-9E67-6D3A63F2B8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1BEE7508-3D5B-48BA-9A91-D09FDE9925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2" name="Gelijkbenige driehoek 11">
            <a:extLst>
              <a:ext uri="{FF2B5EF4-FFF2-40B4-BE49-F238E27FC236}">
                <a16:creationId xmlns:a16="http://schemas.microsoft.com/office/drawing/2014/main" id="{33BA1E44-AFC5-4A5B-B3D3-107FDF028116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85028DC-DE4D-4231-9CF1-518DC75D38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408A909C-8F5E-0A94-FCD3-3687A6DF9F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036C1904-79F3-490B-98D8-6444EBEADC10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2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3" grpId="0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4000" y="0"/>
            <a:ext cx="6858000" cy="685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533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594002"/>
            <a:ext cx="3990305" cy="15180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4" y="228154"/>
            <a:ext cx="399030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Gedeeltelijke cirkel 10">
            <a:extLst>
              <a:ext uri="{FF2B5EF4-FFF2-40B4-BE49-F238E27FC236}">
                <a16:creationId xmlns:a16="http://schemas.microsoft.com/office/drawing/2014/main" id="{A8D34397-20B1-41D1-BCAC-0209F26BC340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BEC06E56-2CD9-41F5-BF60-964FB64BF4AE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B5DBA41F-B777-4921-BA03-399627F3FC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5945EE92-B19B-4CFE-884E-5F726B4EA8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5D9950BD-5803-437D-BB84-C1D8D7076C01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54ED208-6F6C-490C-919A-813EAE7040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9B02F0DC-C0C9-7B70-BEFA-42B5B3AECF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7FCA6B7D-7121-44B1-AC43-DB4C1C0AC7C4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366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rond gro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4000" y="0"/>
            <a:ext cx="8012463" cy="80124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533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594002"/>
            <a:ext cx="3990305" cy="15180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4" y="228154"/>
            <a:ext cx="399030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Gedeeltelijke cirkel 10">
            <a:extLst>
              <a:ext uri="{FF2B5EF4-FFF2-40B4-BE49-F238E27FC236}">
                <a16:creationId xmlns:a16="http://schemas.microsoft.com/office/drawing/2014/main" id="{7BD64213-449B-41BD-971A-30A589BBC111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E680E3DC-9D91-4564-8256-B5FE7ACE51D8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1FD1FFE-BA20-486A-A604-099F664920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77DEB9B0-D12A-467D-8FA2-C2378DE207F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55708675-19D8-487C-9598-A29517561A5B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030E17B-AA11-46C7-A6E0-5FEE256F3E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87797879-FC1C-8C17-6124-A0DE033367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88A10AC9-7D3A-4E8D-94C6-C9589E2A3D6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206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quote met na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7BE966C4-F2D9-4A05-8182-0E3CB210AD5F}"/>
              </a:ext>
            </a:extLst>
          </p:cNvPr>
          <p:cNvSpPr/>
          <p:nvPr userDrawn="1"/>
        </p:nvSpPr>
        <p:spPr>
          <a:xfrm>
            <a:off x="10179781" y="5632057"/>
            <a:ext cx="2012219" cy="1225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Tijdelijke aanduiding voor afbeelding 8">
            <a:extLst>
              <a:ext uri="{FF2B5EF4-FFF2-40B4-BE49-F238E27FC236}">
                <a16:creationId xmlns:a16="http://schemas.microsoft.com/office/drawing/2014/main" id="{C62F4BC8-6200-4266-A16A-CC0C8AAADA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84168" y="2676017"/>
            <a:ext cx="1432282" cy="143228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 baseline="-25000"/>
            </a:lvl1pPr>
          </a:lstStyle>
          <a:p>
            <a:endParaRPr lang="nl-BE"/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15423308-AAC4-429E-A2F1-870836FD7C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9799" y="2321999"/>
            <a:ext cx="6181314" cy="2140319"/>
          </a:xfrm>
        </p:spPr>
        <p:txBody>
          <a:bodyPr/>
          <a:lstStyle>
            <a:lvl1pPr marL="0" indent="0">
              <a:buNone/>
              <a:defRPr sz="2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nl-NL" err="1"/>
              <a:t>urna</a:t>
            </a:r>
            <a:r>
              <a:rPr lang="nl-NL"/>
              <a:t>.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08574577-82D1-450C-AB07-3C42489D1E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85518" y="4574866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1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14" name="Tijdelijke aanduiding voor tekst 11">
            <a:extLst>
              <a:ext uri="{FF2B5EF4-FFF2-40B4-BE49-F238E27FC236}">
                <a16:creationId xmlns:a16="http://schemas.microsoft.com/office/drawing/2014/main" id="{ED6C814E-9199-4384-8E04-80BC32268A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5518" y="5041479"/>
            <a:ext cx="1909500" cy="466613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16" name="Gedeeltelijke cirkel 15">
            <a:extLst>
              <a:ext uri="{FF2B5EF4-FFF2-40B4-BE49-F238E27FC236}">
                <a16:creationId xmlns:a16="http://schemas.microsoft.com/office/drawing/2014/main" id="{D09C221D-B46C-40B3-A53A-E96521698B1E}"/>
              </a:ext>
            </a:extLst>
          </p:cNvPr>
          <p:cNvSpPr/>
          <p:nvPr userDrawn="1"/>
        </p:nvSpPr>
        <p:spPr>
          <a:xfrm>
            <a:off x="368551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0" name="Gedeeltelijke cirkel 19">
            <a:extLst>
              <a:ext uri="{FF2B5EF4-FFF2-40B4-BE49-F238E27FC236}">
                <a16:creationId xmlns:a16="http://schemas.microsoft.com/office/drawing/2014/main" id="{4D96823D-B755-421C-8B12-28EC2990AB52}"/>
              </a:ext>
            </a:extLst>
          </p:cNvPr>
          <p:cNvSpPr/>
          <p:nvPr userDrawn="1"/>
        </p:nvSpPr>
        <p:spPr>
          <a:xfrm>
            <a:off x="399725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2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2" name="Gelijkbenige driehoek 21">
            <a:extLst>
              <a:ext uri="{FF2B5EF4-FFF2-40B4-BE49-F238E27FC236}">
                <a16:creationId xmlns:a16="http://schemas.microsoft.com/office/drawing/2014/main" id="{61FD8951-D1DB-4692-94CA-563CCFB6F0DD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1042DD1A-20A9-4E5D-930C-0D3DFB07997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72F3B91-BFD9-4765-ABC9-1C93DD091AB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EFF83345-3D71-D586-B2B8-321DCEDA33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2B2013AD-E5B5-4AB8-9209-CF75C90898B3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7668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25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20" grpId="0" animBg="1"/>
      <p:bldP spid="21" grpId="0" animBg="1"/>
      <p:bldP spid="24" grpId="0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quote met naam w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15B54BF4-554B-4AEA-BD68-687B1B03F4DA}"/>
              </a:ext>
            </a:extLst>
          </p:cNvPr>
          <p:cNvSpPr/>
          <p:nvPr userDrawn="1"/>
        </p:nvSpPr>
        <p:spPr>
          <a:xfrm rot="5400000" flipV="1">
            <a:off x="9515905" y="-77"/>
            <a:ext cx="2676327" cy="2675861"/>
          </a:xfrm>
          <a:prstGeom prst="rtTriangle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8" name="Tijdelijke aanduiding voor afbeelding 8">
            <a:extLst>
              <a:ext uri="{FF2B5EF4-FFF2-40B4-BE49-F238E27FC236}">
                <a16:creationId xmlns:a16="http://schemas.microsoft.com/office/drawing/2014/main" id="{EEDC6B68-4EB7-482B-8296-A656256536D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84168" y="2676017"/>
            <a:ext cx="1432282" cy="143228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 baseline="-25000"/>
            </a:lvl1pPr>
          </a:lstStyle>
          <a:p>
            <a:endParaRPr lang="nl-BE"/>
          </a:p>
        </p:txBody>
      </p:sp>
      <p:sp>
        <p:nvSpPr>
          <p:cNvPr id="19" name="Tijdelijke aanduiding voor tekst 9">
            <a:extLst>
              <a:ext uri="{FF2B5EF4-FFF2-40B4-BE49-F238E27FC236}">
                <a16:creationId xmlns:a16="http://schemas.microsoft.com/office/drawing/2014/main" id="{9E1CF3B3-A935-4C95-8908-594BED49F2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9799" y="2321999"/>
            <a:ext cx="6181314" cy="2140319"/>
          </a:xfrm>
        </p:spPr>
        <p:txBody>
          <a:bodyPr/>
          <a:lstStyle>
            <a:lvl1pPr marL="0" indent="0">
              <a:buNone/>
              <a:defRPr sz="27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nl-NL" err="1"/>
              <a:t>urna</a:t>
            </a:r>
            <a:r>
              <a:rPr lang="nl-NL"/>
              <a:t>.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EF4DEA93-3D61-47ED-B039-E4FB95D318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85518" y="4574866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1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21" name="Tijdelijke aanduiding voor tekst 11">
            <a:extLst>
              <a:ext uri="{FF2B5EF4-FFF2-40B4-BE49-F238E27FC236}">
                <a16:creationId xmlns:a16="http://schemas.microsoft.com/office/drawing/2014/main" id="{20E9D7D8-2C1B-4CC4-9120-18C1AA990C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5518" y="5041479"/>
            <a:ext cx="1909500" cy="466613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22" name="Gedeeltelijke cirkel 21">
            <a:extLst>
              <a:ext uri="{FF2B5EF4-FFF2-40B4-BE49-F238E27FC236}">
                <a16:creationId xmlns:a16="http://schemas.microsoft.com/office/drawing/2014/main" id="{35C4D8A9-223D-43F4-BD51-986061B5194D}"/>
              </a:ext>
            </a:extLst>
          </p:cNvPr>
          <p:cNvSpPr/>
          <p:nvPr userDrawn="1"/>
        </p:nvSpPr>
        <p:spPr>
          <a:xfrm>
            <a:off x="368551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3" name="Gedeeltelijke cirkel 22">
            <a:extLst>
              <a:ext uri="{FF2B5EF4-FFF2-40B4-BE49-F238E27FC236}">
                <a16:creationId xmlns:a16="http://schemas.microsoft.com/office/drawing/2014/main" id="{B57CB119-B88C-4B24-9911-97AF57DB489E}"/>
              </a:ext>
            </a:extLst>
          </p:cNvPr>
          <p:cNvSpPr/>
          <p:nvPr userDrawn="1"/>
        </p:nvSpPr>
        <p:spPr>
          <a:xfrm>
            <a:off x="399725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6EA36113-CF2A-4379-ABFB-1E4C53C3CE4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C283C718-DA8F-48AC-B105-BEB49FCBA2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A23F3432-CE00-F594-42C5-ED0CF320D7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C87077EE-CB4C-4263-8AC0-16D80B732944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8659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75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&amp; Doelstelling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59B370-7A14-4E21-B0B9-73EDED37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B10F6A-E5A8-4073-BA1D-CB285F2F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2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Gelijkbenige driehoek 16">
            <a:extLst>
              <a:ext uri="{FF2B5EF4-FFF2-40B4-BE49-F238E27FC236}">
                <a16:creationId xmlns:a16="http://schemas.microsoft.com/office/drawing/2014/main" id="{2F9F5A7B-25BB-4ADD-8F34-A3B0D0A2A8FB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043BDCB5-BD1A-41C3-9154-7CCAD0EF1C01}"/>
              </a:ext>
            </a:extLst>
          </p:cNvPr>
          <p:cNvSpPr txBox="1"/>
          <p:nvPr userDrawn="1"/>
        </p:nvSpPr>
        <p:spPr>
          <a:xfrm>
            <a:off x="661256" y="1314280"/>
            <a:ext cx="53284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Aims</a:t>
            </a:r>
            <a:r>
              <a:rPr lang="nl-BE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04A9DD89-BAB3-4F6B-A161-A64BE0B2C33C}"/>
              </a:ext>
            </a:extLst>
          </p:cNvPr>
          <p:cNvSpPr txBox="1"/>
          <p:nvPr userDrawn="1"/>
        </p:nvSpPr>
        <p:spPr>
          <a:xfrm>
            <a:off x="661256" y="3790989"/>
            <a:ext cx="53284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Objectives</a:t>
            </a:r>
            <a:endParaRPr lang="nl-BE" sz="26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Tijdelijke aanduiding voor inhoud 3">
            <a:extLst>
              <a:ext uri="{FF2B5EF4-FFF2-40B4-BE49-F238E27FC236}">
                <a16:creationId xmlns:a16="http://schemas.microsoft.com/office/drawing/2014/main" id="{F5F0EF56-0F19-4F86-B26A-8CCBD5CE206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63625" y="4265748"/>
            <a:ext cx="10496550" cy="17699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6" name="Tijdelijke aanduiding voor inhoud 3">
            <a:extLst>
              <a:ext uri="{FF2B5EF4-FFF2-40B4-BE49-F238E27FC236}">
                <a16:creationId xmlns:a16="http://schemas.microsoft.com/office/drawing/2014/main" id="{77340A5B-41D8-42A3-B250-F94245EF4F1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63625" y="1809176"/>
            <a:ext cx="10496550" cy="17699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579C2981-DEB3-3E46-FDC7-C65C779C44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7FF014DA-F1AE-41C7-BC49-E6E26EC04041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331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en titel en 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grafiek 12">
            <a:extLst>
              <a:ext uri="{FF2B5EF4-FFF2-40B4-BE49-F238E27FC236}">
                <a16:creationId xmlns:a16="http://schemas.microsoft.com/office/drawing/2014/main" id="{FF732A83-4257-4217-8FBA-FB64E012720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65815" y="1531344"/>
            <a:ext cx="6131495" cy="437574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FB20BC3-2302-4A5C-AC44-6FFCFF5D7D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5000" y="2589213"/>
            <a:ext cx="4548188" cy="33178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8F0D13DD-F9DE-4E70-8ACC-A95ACBE245D3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2ACCE128-52D5-4E98-842C-811D83E215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0" y="1531345"/>
            <a:ext cx="4541838" cy="900570"/>
          </a:xfrm>
          <a:noFill/>
          <a:ln>
            <a:noFill/>
          </a:ln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l-BE"/>
              <a:t>Klik om stijl te bewerken</a:t>
            </a:r>
            <a:endParaRPr lang="nl-NL"/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45B9755F-DCD9-45F0-A424-15D1E2B10C46}"/>
              </a:ext>
            </a:extLst>
          </p:cNvPr>
          <p:cNvCxnSpPr>
            <a:cxnSpLocks/>
          </p:cNvCxnSpPr>
          <p:nvPr userDrawn="1"/>
        </p:nvCxnSpPr>
        <p:spPr>
          <a:xfrm>
            <a:off x="6985000" y="2509736"/>
            <a:ext cx="45481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02CBFC-768D-4549-AF49-4334CA91221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452F8F-4AE3-478B-8A81-EB616DA75CB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01EFDA84-2D07-5F22-0AFB-5824B51C0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0C8F8FE7-3F46-4B23-97E7-DDA954258A7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4013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en titel en 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FB20BC3-2302-4A5C-AC44-6FFCFF5D7D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5000" y="2589213"/>
            <a:ext cx="4548188" cy="33178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8F0D13DD-F9DE-4E70-8ACC-A95ACBE245D3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5" name="Tijdelijke aanduiding voor afbeelding 8">
            <a:extLst>
              <a:ext uri="{FF2B5EF4-FFF2-40B4-BE49-F238E27FC236}">
                <a16:creationId xmlns:a16="http://schemas.microsoft.com/office/drawing/2014/main" id="{55C8CA81-58EC-4093-B044-A99021C33B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815" y="1531344"/>
            <a:ext cx="6068813" cy="437574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3" name="Tijdelijke aanduiding voor tekst 4">
            <a:extLst>
              <a:ext uri="{FF2B5EF4-FFF2-40B4-BE49-F238E27FC236}">
                <a16:creationId xmlns:a16="http://schemas.microsoft.com/office/drawing/2014/main" id="{08552219-A87D-404B-87E2-8B84499634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0" y="1531345"/>
            <a:ext cx="4541838" cy="900570"/>
          </a:xfrm>
          <a:noFill/>
          <a:ln>
            <a:noFill/>
          </a:ln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l-BE"/>
              <a:t>Klik om stijl te bewerken</a:t>
            </a:r>
            <a:endParaRPr lang="nl-NL"/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0C85834B-EBBE-4DE9-A96F-6B472B3A1941}"/>
              </a:ext>
            </a:extLst>
          </p:cNvPr>
          <p:cNvCxnSpPr>
            <a:cxnSpLocks/>
          </p:cNvCxnSpPr>
          <p:nvPr userDrawn="1"/>
        </p:nvCxnSpPr>
        <p:spPr>
          <a:xfrm>
            <a:off x="6985000" y="2509736"/>
            <a:ext cx="45481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87B652-C179-41B1-9D8B-2CE1527C24B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89D3D97-067A-4A71-8C62-AA087F28C72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6943430E-0D19-C563-4A24-BB12266A44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30B30CF1-DAE3-4479-B332-744A1D4B10E1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043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en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grafiek 12">
            <a:extLst>
              <a:ext uri="{FF2B5EF4-FFF2-40B4-BE49-F238E27FC236}">
                <a16:creationId xmlns:a16="http://schemas.microsoft.com/office/drawing/2014/main" id="{FF732A83-4257-4217-8FBA-FB64E012720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65816" y="1498294"/>
            <a:ext cx="10867372" cy="440879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19BCA55B-917B-457E-9A4C-ED64BF1386CD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A4908D-7D44-44DB-B8D1-79484C07434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ADE916-9761-47D4-B608-537BE8F2C9F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38C91E2F-6529-5EC4-1AE8-DEFF63A7F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068A39F1-281C-4C2F-8FFE-D6E783814111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223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BCCE59-2411-4F31-B2FA-A0E3C2D3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591161BA-2045-41AE-B361-A0AB563B57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8629DF39-7CF5-4A34-BC4F-19CB67A70796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1981B304-819B-431F-B3C9-3DDC3FCC2A8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1C215D42-567A-4945-A22D-A9379872BF7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3CE0B341-6645-144B-9B0C-A93CD5E79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CA68EA27-AF0A-42DF-8F56-9E09195C08CD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467546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slide (3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2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38" name="Ovaal 37">
            <a:extLst>
              <a:ext uri="{FF2B5EF4-FFF2-40B4-BE49-F238E27FC236}">
                <a16:creationId xmlns:a16="http://schemas.microsoft.com/office/drawing/2014/main" id="{AB7F8178-561D-44BE-A0C8-486970536A49}"/>
              </a:ext>
            </a:extLst>
          </p:cNvPr>
          <p:cNvSpPr/>
          <p:nvPr userDrawn="1"/>
        </p:nvSpPr>
        <p:spPr>
          <a:xfrm>
            <a:off x="5592129" y="2691411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9" name="Ovaal 38">
            <a:extLst>
              <a:ext uri="{FF2B5EF4-FFF2-40B4-BE49-F238E27FC236}">
                <a16:creationId xmlns:a16="http://schemas.microsoft.com/office/drawing/2014/main" id="{055D0D9F-7E82-47A5-B9A7-53EC8CA9C9C9}"/>
              </a:ext>
            </a:extLst>
          </p:cNvPr>
          <p:cNvSpPr/>
          <p:nvPr userDrawn="1"/>
        </p:nvSpPr>
        <p:spPr>
          <a:xfrm>
            <a:off x="8783199" y="3151371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0" name="Ovaal 39">
            <a:extLst>
              <a:ext uri="{FF2B5EF4-FFF2-40B4-BE49-F238E27FC236}">
                <a16:creationId xmlns:a16="http://schemas.microsoft.com/office/drawing/2014/main" id="{534734F9-99EF-4FB9-9738-E330D8F14B49}"/>
              </a:ext>
            </a:extLst>
          </p:cNvPr>
          <p:cNvSpPr/>
          <p:nvPr userDrawn="1"/>
        </p:nvSpPr>
        <p:spPr>
          <a:xfrm>
            <a:off x="2837304" y="3162426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1" name="Tijdelijke aanduiding voor tekst 9">
            <a:extLst>
              <a:ext uri="{FF2B5EF4-FFF2-40B4-BE49-F238E27FC236}">
                <a16:creationId xmlns:a16="http://schemas.microsoft.com/office/drawing/2014/main" id="{EB83B95A-B090-41BE-BCD2-A249846995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0926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1</a:t>
            </a:r>
          </a:p>
        </p:txBody>
      </p:sp>
      <p:sp>
        <p:nvSpPr>
          <p:cNvPr id="43" name="Tijdelijke aanduiding voor tekst 9">
            <a:extLst>
              <a:ext uri="{FF2B5EF4-FFF2-40B4-BE49-F238E27FC236}">
                <a16:creationId xmlns:a16="http://schemas.microsoft.com/office/drawing/2014/main" id="{E5361D15-E653-4E0F-9DFA-EEC786EA85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0893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2</a:t>
            </a:r>
          </a:p>
        </p:txBody>
      </p:sp>
      <p:sp>
        <p:nvSpPr>
          <p:cNvPr id="45" name="Tijdelijke aanduiding voor tekst 9">
            <a:extLst>
              <a:ext uri="{FF2B5EF4-FFF2-40B4-BE49-F238E27FC236}">
                <a16:creationId xmlns:a16="http://schemas.microsoft.com/office/drawing/2014/main" id="{237B03F1-C98C-4135-8BE8-2F9ABB2A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90860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3</a:t>
            </a: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94C0C93A-9025-49BF-9524-8395B3CE530D}"/>
              </a:ext>
            </a:extLst>
          </p:cNvPr>
          <p:cNvSpPr/>
          <p:nvPr userDrawn="1"/>
        </p:nvSpPr>
        <p:spPr>
          <a:xfrm>
            <a:off x="2109717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1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244E73BB-598D-4722-A822-128C1ADD9746}"/>
              </a:ext>
            </a:extLst>
          </p:cNvPr>
          <p:cNvSpPr/>
          <p:nvPr userDrawn="1"/>
        </p:nvSpPr>
        <p:spPr>
          <a:xfrm>
            <a:off x="5289684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2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3BCA70D9-468C-4754-B6A5-65F079450776}"/>
              </a:ext>
            </a:extLst>
          </p:cNvPr>
          <p:cNvSpPr/>
          <p:nvPr userDrawn="1"/>
        </p:nvSpPr>
        <p:spPr>
          <a:xfrm>
            <a:off x="8469651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3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Gelijkbenige driehoek 18">
            <a:extLst>
              <a:ext uri="{FF2B5EF4-FFF2-40B4-BE49-F238E27FC236}">
                <a16:creationId xmlns:a16="http://schemas.microsoft.com/office/drawing/2014/main" id="{E64005A3-24E0-4A67-A078-C3043AF42B46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5647DA3A-1CCF-4F87-ADB9-DF92443B966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4A10BBF-0794-46D5-BDA0-596243A5FCD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B1F861FE-3B38-CAB3-107A-AC6110449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0515CBF7-5E12-43FD-B690-8F220B32320E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9282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slide (4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2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bg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CA206146-2EAC-4B92-A2A5-F90CCDB8F409}"/>
              </a:ext>
            </a:extLst>
          </p:cNvPr>
          <p:cNvSpPr/>
          <p:nvPr userDrawn="1"/>
        </p:nvSpPr>
        <p:spPr>
          <a:xfrm>
            <a:off x="4268928" y="2743154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E9CE04D3-BEEA-4DB7-8BC3-A346C6B15697}"/>
              </a:ext>
            </a:extLst>
          </p:cNvPr>
          <p:cNvSpPr/>
          <p:nvPr userDrawn="1"/>
        </p:nvSpPr>
        <p:spPr>
          <a:xfrm>
            <a:off x="7086773" y="3203114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6D536E26-AD39-4688-854C-A18C55384E6F}"/>
              </a:ext>
            </a:extLst>
          </p:cNvPr>
          <p:cNvSpPr/>
          <p:nvPr userDrawn="1"/>
        </p:nvSpPr>
        <p:spPr>
          <a:xfrm>
            <a:off x="10212528" y="2737575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E00347F5-AB80-4735-BDA1-76868241335B}"/>
              </a:ext>
            </a:extLst>
          </p:cNvPr>
          <p:cNvSpPr/>
          <p:nvPr userDrawn="1"/>
        </p:nvSpPr>
        <p:spPr>
          <a:xfrm>
            <a:off x="1887328" y="321416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A3FABC2D-C862-4E87-BE03-38B71C5F2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133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1</a:t>
            </a:r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62005825-A1D7-4912-AC95-CA46A76066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7875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2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BB03533F-4018-4CAF-B598-FCE1F6CF8F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4617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3</a:t>
            </a:r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A816A65F-93B3-4FA7-875E-67D48A4574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51359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4</a:t>
            </a: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54789BAA-9089-4F90-A4C0-CCB0F6568565}"/>
              </a:ext>
            </a:extLst>
          </p:cNvPr>
          <p:cNvSpPr/>
          <p:nvPr userDrawn="1"/>
        </p:nvSpPr>
        <p:spPr>
          <a:xfrm>
            <a:off x="1159741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1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E5C1BEDB-2CCA-4D9B-907A-1EA90996557E}"/>
              </a:ext>
            </a:extLst>
          </p:cNvPr>
          <p:cNvSpPr/>
          <p:nvPr userDrawn="1"/>
        </p:nvSpPr>
        <p:spPr>
          <a:xfrm>
            <a:off x="3966483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2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0D409FDA-987A-4CC1-9229-7E0FE0A69851}"/>
              </a:ext>
            </a:extLst>
          </p:cNvPr>
          <p:cNvSpPr/>
          <p:nvPr userDrawn="1"/>
        </p:nvSpPr>
        <p:spPr>
          <a:xfrm>
            <a:off x="6773225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3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59A47471-758E-40FC-BDBD-8FCF5F8BEBE5}"/>
              </a:ext>
            </a:extLst>
          </p:cNvPr>
          <p:cNvSpPr/>
          <p:nvPr userDrawn="1"/>
        </p:nvSpPr>
        <p:spPr>
          <a:xfrm>
            <a:off x="9579966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4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Gelijkbenige driehoek 21">
            <a:extLst>
              <a:ext uri="{FF2B5EF4-FFF2-40B4-BE49-F238E27FC236}">
                <a16:creationId xmlns:a16="http://schemas.microsoft.com/office/drawing/2014/main" id="{E0E89DCE-2C53-4D38-A59D-851F2A7EC38E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848E7846-124F-46F0-9935-A157A5E91AE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9F1F9A4-6D79-42EB-A281-6480F5796BD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0F5CAF7C-FBCC-CC8F-3598-E84F5C10F9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34AAC8A1-24DD-447E-B999-7FBE4201F08A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8848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DE9E7DBB-70BC-4DCA-92B2-D84A1C88BE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49363" y="2897606"/>
            <a:ext cx="4846637" cy="38939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BE"/>
              <a:t>First name </a:t>
            </a:r>
            <a:r>
              <a:rPr lang="nl-BE" err="1"/>
              <a:t>Name</a:t>
            </a:r>
            <a:endParaRPr lang="nl-BE"/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D3E9B1FB-0D74-416B-AE1D-0D0C074F0C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9363" y="3286999"/>
            <a:ext cx="4846637" cy="38939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BE"/>
              <a:t>firstname.name@odisee.be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76E491B-754B-4F6D-BBCD-CF3A990F95B2}"/>
              </a:ext>
            </a:extLst>
          </p:cNvPr>
          <p:cNvSpPr txBox="1"/>
          <p:nvPr userDrawn="1"/>
        </p:nvSpPr>
        <p:spPr>
          <a:xfrm>
            <a:off x="1249364" y="3984861"/>
            <a:ext cx="492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tx1"/>
                </a:solidFill>
                <a:latin typeface="+mj-lt"/>
              </a:rPr>
              <a:t>www.odisee.be</a:t>
            </a:r>
          </a:p>
        </p:txBody>
      </p:sp>
      <p:sp>
        <p:nvSpPr>
          <p:cNvPr id="15" name="Rechthoekige driehoek 14">
            <a:extLst>
              <a:ext uri="{FF2B5EF4-FFF2-40B4-BE49-F238E27FC236}">
                <a16:creationId xmlns:a16="http://schemas.microsoft.com/office/drawing/2014/main" id="{95498694-935B-40B8-A013-1038E5CA5A61}"/>
              </a:ext>
            </a:extLst>
          </p:cNvPr>
          <p:cNvSpPr/>
          <p:nvPr userDrawn="1"/>
        </p:nvSpPr>
        <p:spPr>
          <a:xfrm rot="5400000" flipV="1">
            <a:off x="8644259" y="-1"/>
            <a:ext cx="3548050" cy="3547432"/>
          </a:xfrm>
          <a:prstGeom prst="rtTriangle">
            <a:avLst/>
          </a:prstGeom>
          <a:solidFill>
            <a:schemeClr val="accent2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E4D1CDF-22C2-490D-B114-BF1DEE53D46D}"/>
              </a:ext>
            </a:extLst>
          </p:cNvPr>
          <p:cNvSpPr txBox="1"/>
          <p:nvPr userDrawn="1"/>
        </p:nvSpPr>
        <p:spPr>
          <a:xfrm>
            <a:off x="658813" y="479833"/>
            <a:ext cx="6989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+mj-lt"/>
              </a:rPr>
              <a:t>Thank you for your attention!</a:t>
            </a:r>
            <a:endParaRPr lang="nl-BE" sz="4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Gedeeltelijke cirkel 15">
            <a:extLst>
              <a:ext uri="{FF2B5EF4-FFF2-40B4-BE49-F238E27FC236}">
                <a16:creationId xmlns:a16="http://schemas.microsoft.com/office/drawing/2014/main" id="{E8C9047A-7C9A-49E2-AF65-5CE3C58EC06B}"/>
              </a:ext>
            </a:extLst>
          </p:cNvPr>
          <p:cNvSpPr/>
          <p:nvPr userDrawn="1"/>
        </p:nvSpPr>
        <p:spPr>
          <a:xfrm>
            <a:off x="11067433" y="3708314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1EE4070E-0D75-4592-B3F9-EEBF8B4B8E0E}"/>
              </a:ext>
            </a:extLst>
          </p:cNvPr>
          <p:cNvSpPr/>
          <p:nvPr userDrawn="1"/>
        </p:nvSpPr>
        <p:spPr>
          <a:xfrm rot="13500000">
            <a:off x="9119078" y="4040344"/>
            <a:ext cx="1603181" cy="1603181"/>
          </a:xfrm>
          <a:prstGeom prst="rtTriangle">
            <a:avLst/>
          </a:prstGeom>
          <a:solidFill>
            <a:schemeClr val="accent2">
              <a:lumMod val="75000"/>
              <a:alpha val="3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3F42E8D-2E0C-4BF2-8BBA-1AEC4940AAFF}"/>
              </a:ext>
            </a:extLst>
          </p:cNvPr>
          <p:cNvSpPr txBox="1"/>
          <p:nvPr userDrawn="1"/>
        </p:nvSpPr>
        <p:spPr>
          <a:xfrm>
            <a:off x="1156101" y="5311197"/>
            <a:ext cx="172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Research?</a:t>
            </a:r>
          </a:p>
        </p:txBody>
      </p:sp>
      <p:sp>
        <p:nvSpPr>
          <p:cNvPr id="53" name="Tekstvak 52">
            <a:extLst>
              <a:ext uri="{FF2B5EF4-FFF2-40B4-BE49-F238E27FC236}">
                <a16:creationId xmlns:a16="http://schemas.microsoft.com/office/drawing/2014/main" id="{B4CD2406-1D3E-49DF-8C61-CBE777B0B360}"/>
              </a:ext>
            </a:extLst>
          </p:cNvPr>
          <p:cNvSpPr txBox="1"/>
          <p:nvPr userDrawn="1"/>
        </p:nvSpPr>
        <p:spPr>
          <a:xfrm>
            <a:off x="3083259" y="5311197"/>
            <a:ext cx="277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Training offer?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3F909AB5-329F-4FA3-97C1-1074C22CFA04}"/>
              </a:ext>
            </a:extLst>
          </p:cNvPr>
          <p:cNvSpPr txBox="1"/>
          <p:nvPr userDrawn="1"/>
        </p:nvSpPr>
        <p:spPr>
          <a:xfrm>
            <a:off x="5936870" y="5311197"/>
            <a:ext cx="2496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Basic </a:t>
            </a:r>
            <a:r>
              <a:rPr lang="nl-BE" sz="2400" b="0" err="1">
                <a:solidFill>
                  <a:schemeClr val="bg1"/>
                </a:solidFill>
                <a:latin typeface="+mj-lt"/>
              </a:rPr>
              <a:t>education</a:t>
            </a:r>
            <a:r>
              <a:rPr lang="nl-BE" sz="2400" b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115" name="Tekstvak 114">
            <a:extLst>
              <a:ext uri="{FF2B5EF4-FFF2-40B4-BE49-F238E27FC236}">
                <a16:creationId xmlns:a16="http://schemas.microsoft.com/office/drawing/2014/main" id="{85F9E623-B4EF-4F38-82C9-5188145BF612}"/>
              </a:ext>
            </a:extLst>
          </p:cNvPr>
          <p:cNvSpPr txBox="1"/>
          <p:nvPr userDrawn="1"/>
        </p:nvSpPr>
        <p:spPr>
          <a:xfrm>
            <a:off x="1156101" y="1723095"/>
            <a:ext cx="6989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b="1" err="1">
                <a:solidFill>
                  <a:schemeClr val="bg1"/>
                </a:solidFill>
                <a:latin typeface="+mj-lt"/>
              </a:rPr>
              <a:t>Questions</a:t>
            </a:r>
            <a:r>
              <a:rPr lang="nl-BE" sz="4400" b="1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116" name="Ovaal 115">
            <a:extLst>
              <a:ext uri="{FF2B5EF4-FFF2-40B4-BE49-F238E27FC236}">
                <a16:creationId xmlns:a16="http://schemas.microsoft.com/office/drawing/2014/main" id="{8B00A6DD-FE4D-4A78-9CFF-B53156A7DD03}"/>
              </a:ext>
            </a:extLst>
          </p:cNvPr>
          <p:cNvSpPr/>
          <p:nvPr userDrawn="1"/>
        </p:nvSpPr>
        <p:spPr>
          <a:xfrm>
            <a:off x="2080886" y="4952430"/>
            <a:ext cx="363847" cy="36384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7" name="Ovaal 116">
            <a:extLst>
              <a:ext uri="{FF2B5EF4-FFF2-40B4-BE49-F238E27FC236}">
                <a16:creationId xmlns:a16="http://schemas.microsoft.com/office/drawing/2014/main" id="{349C36FD-8990-4BA5-8BFD-E37958452614}"/>
              </a:ext>
            </a:extLst>
          </p:cNvPr>
          <p:cNvSpPr/>
          <p:nvPr userDrawn="1"/>
        </p:nvSpPr>
        <p:spPr>
          <a:xfrm>
            <a:off x="4426743" y="4599211"/>
            <a:ext cx="363847" cy="36384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8" name="Ovaal 117">
            <a:extLst>
              <a:ext uri="{FF2B5EF4-FFF2-40B4-BE49-F238E27FC236}">
                <a16:creationId xmlns:a16="http://schemas.microsoft.com/office/drawing/2014/main" id="{DED2C52B-E731-4AF4-86FB-6F4C0E713B62}"/>
              </a:ext>
            </a:extLst>
          </p:cNvPr>
          <p:cNvSpPr/>
          <p:nvPr userDrawn="1"/>
        </p:nvSpPr>
        <p:spPr>
          <a:xfrm>
            <a:off x="6796241" y="4947337"/>
            <a:ext cx="363847" cy="36384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grpSp>
        <p:nvGrpSpPr>
          <p:cNvPr id="21" name="Graphic 18">
            <a:extLst>
              <a:ext uri="{FF2B5EF4-FFF2-40B4-BE49-F238E27FC236}">
                <a16:creationId xmlns:a16="http://schemas.microsoft.com/office/drawing/2014/main" id="{9DB6F2BA-D0A9-496A-B378-1F5081156321}"/>
              </a:ext>
            </a:extLst>
          </p:cNvPr>
          <p:cNvGrpSpPr/>
          <p:nvPr/>
        </p:nvGrpSpPr>
        <p:grpSpPr>
          <a:xfrm>
            <a:off x="1736478" y="4652124"/>
            <a:ext cx="567319" cy="574455"/>
            <a:chOff x="1323625" y="4207012"/>
            <a:chExt cx="567319" cy="574455"/>
          </a:xfrm>
        </p:grpSpPr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24FC2492-334B-4F68-ABAA-78AA49DAE8B9}"/>
                </a:ext>
              </a:extLst>
            </p:cNvPr>
            <p:cNvSpPr/>
            <p:nvPr/>
          </p:nvSpPr>
          <p:spPr>
            <a:xfrm>
              <a:off x="1455250" y="4344060"/>
              <a:ext cx="305139" cy="305139"/>
            </a:xfrm>
            <a:custGeom>
              <a:avLst/>
              <a:gdLst>
                <a:gd name="connsiteX0" fmla="*/ 305139 w 305139"/>
                <a:gd name="connsiteY0" fmla="*/ 152570 h 305139"/>
                <a:gd name="connsiteX1" fmla="*/ 152570 w 305139"/>
                <a:gd name="connsiteY1" fmla="*/ 305139 h 305139"/>
                <a:gd name="connsiteX2" fmla="*/ 0 w 305139"/>
                <a:gd name="connsiteY2" fmla="*/ 152570 h 305139"/>
                <a:gd name="connsiteX3" fmla="*/ 152570 w 305139"/>
                <a:gd name="connsiteY3" fmla="*/ 0 h 305139"/>
                <a:gd name="connsiteX4" fmla="*/ 305139 w 305139"/>
                <a:gd name="connsiteY4" fmla="*/ 152570 h 30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139" h="305139">
                  <a:moveTo>
                    <a:pt x="305139" y="152570"/>
                  </a:moveTo>
                  <a:cubicBezTo>
                    <a:pt x="305139" y="236831"/>
                    <a:pt x="236831" y="305139"/>
                    <a:pt x="152570" y="305139"/>
                  </a:cubicBezTo>
                  <a:cubicBezTo>
                    <a:pt x="68308" y="305139"/>
                    <a:pt x="0" y="236831"/>
                    <a:pt x="0" y="152570"/>
                  </a:cubicBezTo>
                  <a:cubicBezTo>
                    <a:pt x="0" y="68308"/>
                    <a:pt x="68308" y="0"/>
                    <a:pt x="152570" y="0"/>
                  </a:cubicBezTo>
                  <a:cubicBezTo>
                    <a:pt x="236831" y="0"/>
                    <a:pt x="305139" y="68308"/>
                    <a:pt x="305139" y="152570"/>
                  </a:cubicBez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3" name="Vrije vorm: vorm 22">
              <a:extLst>
                <a:ext uri="{FF2B5EF4-FFF2-40B4-BE49-F238E27FC236}">
                  <a16:creationId xmlns:a16="http://schemas.microsoft.com/office/drawing/2014/main" id="{45D0775C-A708-4561-B543-6EE777660E30}"/>
                </a:ext>
              </a:extLst>
            </p:cNvPr>
            <p:cNvSpPr/>
            <p:nvPr/>
          </p:nvSpPr>
          <p:spPr>
            <a:xfrm>
              <a:off x="1530928" y="4394619"/>
              <a:ext cx="153782" cy="35038"/>
            </a:xfrm>
            <a:custGeom>
              <a:avLst/>
              <a:gdLst>
                <a:gd name="connsiteX0" fmla="*/ 0 w 153782"/>
                <a:gd name="connsiteY0" fmla="*/ 35038 h 35038"/>
                <a:gd name="connsiteX1" fmla="*/ 76891 w 153782"/>
                <a:gd name="connsiteY1" fmla="*/ 0 h 35038"/>
                <a:gd name="connsiteX2" fmla="*/ 153783 w 153782"/>
                <a:gd name="connsiteY2" fmla="*/ 35038 h 3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782" h="35038">
                  <a:moveTo>
                    <a:pt x="0" y="35038"/>
                  </a:moveTo>
                  <a:cubicBezTo>
                    <a:pt x="18732" y="13594"/>
                    <a:pt x="46242" y="0"/>
                    <a:pt x="76891" y="0"/>
                  </a:cubicBezTo>
                  <a:cubicBezTo>
                    <a:pt x="107541" y="0"/>
                    <a:pt x="135050" y="13594"/>
                    <a:pt x="153783" y="35038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96B8A452-563C-4C86-A895-4171DBCF997E}"/>
                </a:ext>
              </a:extLst>
            </p:cNvPr>
            <p:cNvSpPr/>
            <p:nvPr/>
          </p:nvSpPr>
          <p:spPr>
            <a:xfrm>
              <a:off x="1539206" y="4217716"/>
              <a:ext cx="137226" cy="72716"/>
            </a:xfrm>
            <a:custGeom>
              <a:avLst/>
              <a:gdLst>
                <a:gd name="connsiteX0" fmla="*/ 0 w 137226"/>
                <a:gd name="connsiteY0" fmla="*/ 72717 h 72716"/>
                <a:gd name="connsiteX1" fmla="*/ 68614 w 137226"/>
                <a:gd name="connsiteY1" fmla="*/ 0 h 72716"/>
                <a:gd name="connsiteX2" fmla="*/ 137227 w 137226"/>
                <a:gd name="connsiteY2" fmla="*/ 72717 h 7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26" h="72716">
                  <a:moveTo>
                    <a:pt x="0" y="72717"/>
                  </a:moveTo>
                  <a:lnTo>
                    <a:pt x="68614" y="0"/>
                  </a:lnTo>
                  <a:lnTo>
                    <a:pt x="137227" y="72717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BE006A45-365C-4B7B-A0CC-EDDD833ED50D}"/>
                </a:ext>
              </a:extLst>
            </p:cNvPr>
            <p:cNvSpPr/>
            <p:nvPr/>
          </p:nvSpPr>
          <p:spPr>
            <a:xfrm>
              <a:off x="1812339" y="4429657"/>
              <a:ext cx="69327" cy="135942"/>
            </a:xfrm>
            <a:custGeom>
              <a:avLst/>
              <a:gdLst>
                <a:gd name="connsiteX0" fmla="*/ 0 w 69327"/>
                <a:gd name="connsiteY0" fmla="*/ 0 h 135942"/>
                <a:gd name="connsiteX1" fmla="*/ 69327 w 69327"/>
                <a:gd name="connsiteY1" fmla="*/ 66972 h 135942"/>
                <a:gd name="connsiteX2" fmla="*/ 1998 w 69327"/>
                <a:gd name="connsiteY2" fmla="*/ 135942 h 13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327" h="135942">
                  <a:moveTo>
                    <a:pt x="0" y="0"/>
                  </a:moveTo>
                  <a:lnTo>
                    <a:pt x="69327" y="66972"/>
                  </a:lnTo>
                  <a:lnTo>
                    <a:pt x="1998" y="135942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D762F04C-78FC-4313-B02B-FDDAEAC9A84D}"/>
                </a:ext>
              </a:extLst>
            </p:cNvPr>
            <p:cNvSpPr/>
            <p:nvPr/>
          </p:nvSpPr>
          <p:spPr>
            <a:xfrm>
              <a:off x="1539206" y="4702827"/>
              <a:ext cx="137226" cy="67899"/>
            </a:xfrm>
            <a:custGeom>
              <a:avLst/>
              <a:gdLst>
                <a:gd name="connsiteX0" fmla="*/ 137227 w 137226"/>
                <a:gd name="connsiteY0" fmla="*/ 0 h 67899"/>
                <a:gd name="connsiteX1" fmla="*/ 68614 w 137226"/>
                <a:gd name="connsiteY1" fmla="*/ 67900 h 67899"/>
                <a:gd name="connsiteX2" fmla="*/ 0 w 137226"/>
                <a:gd name="connsiteY2" fmla="*/ 0 h 67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26" h="67899">
                  <a:moveTo>
                    <a:pt x="137227" y="0"/>
                  </a:moveTo>
                  <a:lnTo>
                    <a:pt x="68614" y="6790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7" name="Vrije vorm: vorm 26">
              <a:extLst>
                <a:ext uri="{FF2B5EF4-FFF2-40B4-BE49-F238E27FC236}">
                  <a16:creationId xmlns:a16="http://schemas.microsoft.com/office/drawing/2014/main" id="{EB293B3C-2CD0-4A1D-B110-48E8548D90A5}"/>
                </a:ext>
              </a:extLst>
            </p:cNvPr>
            <p:cNvSpPr/>
            <p:nvPr/>
          </p:nvSpPr>
          <p:spPr>
            <a:xfrm>
              <a:off x="1334329" y="4427695"/>
              <a:ext cx="66972" cy="137904"/>
            </a:xfrm>
            <a:custGeom>
              <a:avLst/>
              <a:gdLst>
                <a:gd name="connsiteX0" fmla="*/ 66972 w 66972"/>
                <a:gd name="connsiteY0" fmla="*/ 137905 h 137904"/>
                <a:gd name="connsiteX1" fmla="*/ 0 w 66972"/>
                <a:gd name="connsiteY1" fmla="*/ 68899 h 137904"/>
                <a:gd name="connsiteX2" fmla="*/ 66972 w 66972"/>
                <a:gd name="connsiteY2" fmla="*/ 0 h 13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972" h="137904">
                  <a:moveTo>
                    <a:pt x="66972" y="137905"/>
                  </a:moveTo>
                  <a:lnTo>
                    <a:pt x="0" y="68899"/>
                  </a:lnTo>
                  <a:lnTo>
                    <a:pt x="66972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8" name="Vrije vorm: vorm 27">
              <a:extLst>
                <a:ext uri="{FF2B5EF4-FFF2-40B4-BE49-F238E27FC236}">
                  <a16:creationId xmlns:a16="http://schemas.microsoft.com/office/drawing/2014/main" id="{75D5E10C-DB9D-447A-9D6E-FC411AB8223F}"/>
                </a:ext>
              </a:extLst>
            </p:cNvPr>
            <p:cNvSpPr/>
            <p:nvPr/>
          </p:nvSpPr>
          <p:spPr>
            <a:xfrm>
              <a:off x="1715075" y="4603885"/>
              <a:ext cx="32362" cy="32362"/>
            </a:xfrm>
            <a:custGeom>
              <a:avLst/>
              <a:gdLst>
                <a:gd name="connsiteX0" fmla="*/ 0 w 32362"/>
                <a:gd name="connsiteY0" fmla="*/ 0 h 32362"/>
                <a:gd name="connsiteX1" fmla="*/ 32362 w 32362"/>
                <a:gd name="connsiteY1" fmla="*/ 32362 h 32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362" h="32362">
                  <a:moveTo>
                    <a:pt x="0" y="0"/>
                  </a:moveTo>
                  <a:lnTo>
                    <a:pt x="32362" y="32362"/>
                  </a:lnTo>
                </a:path>
              </a:pathLst>
            </a:custGeom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9" name="Vrije vorm: vorm 28">
              <a:extLst>
                <a:ext uri="{FF2B5EF4-FFF2-40B4-BE49-F238E27FC236}">
                  <a16:creationId xmlns:a16="http://schemas.microsoft.com/office/drawing/2014/main" id="{CBEF9492-574E-4A14-996F-9C57C69081CE}"/>
                </a:ext>
              </a:extLst>
            </p:cNvPr>
            <p:cNvSpPr/>
            <p:nvPr/>
          </p:nvSpPr>
          <p:spPr>
            <a:xfrm>
              <a:off x="1730203" y="4620048"/>
              <a:ext cx="149108" cy="147966"/>
            </a:xfrm>
            <a:custGeom>
              <a:avLst/>
              <a:gdLst>
                <a:gd name="connsiteX0" fmla="*/ 0 w 149108"/>
                <a:gd name="connsiteY0" fmla="*/ 32362 h 147966"/>
                <a:gd name="connsiteX1" fmla="*/ 34860 w 149108"/>
                <a:gd name="connsiteY1" fmla="*/ 0 h 147966"/>
                <a:gd name="connsiteX2" fmla="*/ 149109 w 149108"/>
                <a:gd name="connsiteY2" fmla="*/ 113285 h 147966"/>
                <a:gd name="connsiteX3" fmla="*/ 114320 w 149108"/>
                <a:gd name="connsiteY3" fmla="*/ 147967 h 14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108" h="147966">
                  <a:moveTo>
                    <a:pt x="0" y="32362"/>
                  </a:moveTo>
                  <a:lnTo>
                    <a:pt x="34860" y="0"/>
                  </a:lnTo>
                  <a:lnTo>
                    <a:pt x="149109" y="113285"/>
                  </a:lnTo>
                  <a:lnTo>
                    <a:pt x="114320" y="147967"/>
                  </a:ln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0" name="Vrije vorm: vorm 29">
              <a:extLst>
                <a:ext uri="{FF2B5EF4-FFF2-40B4-BE49-F238E27FC236}">
                  <a16:creationId xmlns:a16="http://schemas.microsoft.com/office/drawing/2014/main" id="{C27D60D0-5BE6-4928-AE98-3A87142E4618}"/>
                </a:ext>
              </a:extLst>
            </p:cNvPr>
            <p:cNvSpPr/>
            <p:nvPr/>
          </p:nvSpPr>
          <p:spPr>
            <a:xfrm>
              <a:off x="1810912" y="4698866"/>
              <a:ext cx="33610" cy="35145"/>
            </a:xfrm>
            <a:custGeom>
              <a:avLst/>
              <a:gdLst>
                <a:gd name="connsiteX0" fmla="*/ 33611 w 33610"/>
                <a:gd name="connsiteY0" fmla="*/ 0 h 35145"/>
                <a:gd name="connsiteX1" fmla="*/ 0 w 33610"/>
                <a:gd name="connsiteY1" fmla="*/ 35145 h 35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610" h="35145">
                  <a:moveTo>
                    <a:pt x="33611" y="0"/>
                  </a:moveTo>
                  <a:lnTo>
                    <a:pt x="0" y="35145"/>
                  </a:lnTo>
                </a:path>
              </a:pathLst>
            </a:custGeom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78" name="Graphic 76">
            <a:extLst>
              <a:ext uri="{FF2B5EF4-FFF2-40B4-BE49-F238E27FC236}">
                <a16:creationId xmlns:a16="http://schemas.microsoft.com/office/drawing/2014/main" id="{CE58E486-4D67-455C-AA95-089A65F84AA5}"/>
              </a:ext>
            </a:extLst>
          </p:cNvPr>
          <p:cNvGrpSpPr/>
          <p:nvPr/>
        </p:nvGrpSpPr>
        <p:grpSpPr>
          <a:xfrm>
            <a:off x="4223224" y="4672812"/>
            <a:ext cx="488572" cy="531042"/>
            <a:chOff x="4223224" y="4301620"/>
            <a:chExt cx="488572" cy="531042"/>
          </a:xfrm>
          <a:noFill/>
        </p:grpSpPr>
        <p:sp>
          <p:nvSpPr>
            <p:cNvPr id="79" name="Vrije vorm: vorm 78">
              <a:extLst>
                <a:ext uri="{FF2B5EF4-FFF2-40B4-BE49-F238E27FC236}">
                  <a16:creationId xmlns:a16="http://schemas.microsoft.com/office/drawing/2014/main" id="{529B081C-425A-4477-94C4-0AFD0D46FA8F}"/>
                </a:ext>
              </a:extLst>
            </p:cNvPr>
            <p:cNvSpPr/>
            <p:nvPr/>
          </p:nvSpPr>
          <p:spPr>
            <a:xfrm>
              <a:off x="4223224" y="4301620"/>
              <a:ext cx="244303" cy="531042"/>
            </a:xfrm>
            <a:custGeom>
              <a:avLst/>
              <a:gdLst>
                <a:gd name="connsiteX0" fmla="*/ 244303 w 244303"/>
                <a:gd name="connsiteY0" fmla="*/ 63738 h 531042"/>
                <a:gd name="connsiteX1" fmla="*/ 180565 w 244303"/>
                <a:gd name="connsiteY1" fmla="*/ 0 h 531042"/>
                <a:gd name="connsiteX2" fmla="*/ 132902 w 244303"/>
                <a:gd name="connsiteY2" fmla="*/ 21501 h 531042"/>
                <a:gd name="connsiteX3" fmla="*/ 127444 w 244303"/>
                <a:gd name="connsiteY3" fmla="*/ 21235 h 531042"/>
                <a:gd name="connsiteX4" fmla="*/ 64138 w 244303"/>
                <a:gd name="connsiteY4" fmla="*/ 77884 h 531042"/>
                <a:gd name="connsiteX5" fmla="*/ 21235 w 244303"/>
                <a:gd name="connsiteY5" fmla="*/ 138061 h 531042"/>
                <a:gd name="connsiteX6" fmla="*/ 29489 w 244303"/>
                <a:gd name="connsiteY6" fmla="*/ 169348 h 531042"/>
                <a:gd name="connsiteX7" fmla="*/ 0 w 244303"/>
                <a:gd name="connsiteY7" fmla="*/ 223035 h 531042"/>
                <a:gd name="connsiteX8" fmla="*/ 16309 w 244303"/>
                <a:gd name="connsiteY8" fmla="*/ 265505 h 531042"/>
                <a:gd name="connsiteX9" fmla="*/ 0 w 244303"/>
                <a:gd name="connsiteY9" fmla="*/ 308008 h 531042"/>
                <a:gd name="connsiteX10" fmla="*/ 25695 w 244303"/>
                <a:gd name="connsiteY10" fmla="*/ 359066 h 531042"/>
                <a:gd name="connsiteX11" fmla="*/ 21235 w 244303"/>
                <a:gd name="connsiteY11" fmla="*/ 382364 h 531042"/>
                <a:gd name="connsiteX12" fmla="*/ 63905 w 244303"/>
                <a:gd name="connsiteY12" fmla="*/ 442441 h 531042"/>
                <a:gd name="connsiteX13" fmla="*/ 63705 w 244303"/>
                <a:gd name="connsiteY13" fmla="*/ 446069 h 531042"/>
                <a:gd name="connsiteX14" fmla="*/ 127444 w 244303"/>
                <a:gd name="connsiteY14" fmla="*/ 509808 h 531042"/>
                <a:gd name="connsiteX15" fmla="*/ 132902 w 244303"/>
                <a:gd name="connsiteY15" fmla="*/ 509542 h 531042"/>
                <a:gd name="connsiteX16" fmla="*/ 180565 w 244303"/>
                <a:gd name="connsiteY16" fmla="*/ 531043 h 531042"/>
                <a:gd name="connsiteX17" fmla="*/ 244303 w 244303"/>
                <a:gd name="connsiteY17" fmla="*/ 467304 h 53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4303" h="531042">
                  <a:moveTo>
                    <a:pt x="244303" y="63738"/>
                  </a:moveTo>
                  <a:cubicBezTo>
                    <a:pt x="244303" y="28524"/>
                    <a:pt x="215746" y="0"/>
                    <a:pt x="180565" y="0"/>
                  </a:cubicBezTo>
                  <a:cubicBezTo>
                    <a:pt x="161593" y="0"/>
                    <a:pt x="144585" y="8354"/>
                    <a:pt x="132902" y="21501"/>
                  </a:cubicBezTo>
                  <a:cubicBezTo>
                    <a:pt x="131105" y="21335"/>
                    <a:pt x="129308" y="21235"/>
                    <a:pt x="127444" y="21235"/>
                  </a:cubicBezTo>
                  <a:cubicBezTo>
                    <a:pt x="94626" y="21235"/>
                    <a:pt x="67666" y="46031"/>
                    <a:pt x="64138" y="77884"/>
                  </a:cubicBezTo>
                  <a:cubicBezTo>
                    <a:pt x="39175" y="86538"/>
                    <a:pt x="21235" y="110169"/>
                    <a:pt x="21235" y="138061"/>
                  </a:cubicBezTo>
                  <a:cubicBezTo>
                    <a:pt x="21235" y="149444"/>
                    <a:pt x="24264" y="160095"/>
                    <a:pt x="29489" y="169348"/>
                  </a:cubicBezTo>
                  <a:cubicBezTo>
                    <a:pt x="11782" y="180698"/>
                    <a:pt x="0" y="200468"/>
                    <a:pt x="0" y="223035"/>
                  </a:cubicBezTo>
                  <a:cubicBezTo>
                    <a:pt x="0" y="239377"/>
                    <a:pt x="6191" y="254255"/>
                    <a:pt x="16309" y="265505"/>
                  </a:cubicBezTo>
                  <a:cubicBezTo>
                    <a:pt x="6191" y="276821"/>
                    <a:pt x="0" y="291666"/>
                    <a:pt x="0" y="308008"/>
                  </a:cubicBezTo>
                  <a:cubicBezTo>
                    <a:pt x="0" y="328944"/>
                    <a:pt x="10118" y="347450"/>
                    <a:pt x="25695" y="359066"/>
                  </a:cubicBezTo>
                  <a:cubicBezTo>
                    <a:pt x="22866" y="366288"/>
                    <a:pt x="21235" y="374143"/>
                    <a:pt x="21235" y="382364"/>
                  </a:cubicBezTo>
                  <a:cubicBezTo>
                    <a:pt x="21235" y="410156"/>
                    <a:pt x="39075" y="433754"/>
                    <a:pt x="63905" y="442441"/>
                  </a:cubicBezTo>
                  <a:cubicBezTo>
                    <a:pt x="63838" y="443640"/>
                    <a:pt x="63705" y="444838"/>
                    <a:pt x="63705" y="446069"/>
                  </a:cubicBezTo>
                  <a:cubicBezTo>
                    <a:pt x="63705" y="481250"/>
                    <a:pt x="92229" y="509808"/>
                    <a:pt x="127444" y="509808"/>
                  </a:cubicBezTo>
                  <a:cubicBezTo>
                    <a:pt x="129274" y="509808"/>
                    <a:pt x="131105" y="509675"/>
                    <a:pt x="132902" y="509542"/>
                  </a:cubicBezTo>
                  <a:cubicBezTo>
                    <a:pt x="144585" y="522722"/>
                    <a:pt x="161560" y="531043"/>
                    <a:pt x="180565" y="531043"/>
                  </a:cubicBezTo>
                  <a:cubicBezTo>
                    <a:pt x="215746" y="531043"/>
                    <a:pt x="244303" y="502519"/>
                    <a:pt x="244303" y="467304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0" name="Vrije vorm: vorm 79">
              <a:extLst>
                <a:ext uri="{FF2B5EF4-FFF2-40B4-BE49-F238E27FC236}">
                  <a16:creationId xmlns:a16="http://schemas.microsoft.com/office/drawing/2014/main" id="{E4C8A96D-1C9A-47A6-A129-6EED2CFD043E}"/>
                </a:ext>
              </a:extLst>
            </p:cNvPr>
            <p:cNvSpPr/>
            <p:nvPr/>
          </p:nvSpPr>
          <p:spPr>
            <a:xfrm>
              <a:off x="4329432" y="4418446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35181" y="0"/>
                    <a:pt x="63738" y="28524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5E447443-5937-489D-8A7D-B1E7E82AA73F}"/>
                </a:ext>
              </a:extLst>
            </p:cNvPr>
            <p:cNvSpPr/>
            <p:nvPr/>
          </p:nvSpPr>
          <p:spPr>
            <a:xfrm>
              <a:off x="4340050" y="4705219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35181" y="0"/>
                    <a:pt x="63738" y="28524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2" name="Vrije vorm: vorm 81">
              <a:extLst>
                <a:ext uri="{FF2B5EF4-FFF2-40B4-BE49-F238E27FC236}">
                  <a16:creationId xmlns:a16="http://schemas.microsoft.com/office/drawing/2014/main" id="{BCDF0899-732A-48DE-9FFA-A8DB3386B938}"/>
                </a:ext>
              </a:extLst>
            </p:cNvPr>
            <p:cNvSpPr/>
            <p:nvPr/>
          </p:nvSpPr>
          <p:spPr>
            <a:xfrm>
              <a:off x="4403788" y="4514037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63738" y="35181"/>
                    <a:pt x="35214" y="63738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D530F4BE-391E-49C3-A518-A70572DA5783}"/>
                </a:ext>
              </a:extLst>
            </p:cNvPr>
            <p:cNvSpPr/>
            <p:nvPr/>
          </p:nvSpPr>
          <p:spPr>
            <a:xfrm>
              <a:off x="4286945" y="4470968"/>
              <a:ext cx="15926" cy="76918"/>
            </a:xfrm>
            <a:custGeom>
              <a:avLst/>
              <a:gdLst>
                <a:gd name="connsiteX0" fmla="*/ 15926 w 15926"/>
                <a:gd name="connsiteY0" fmla="*/ 76919 h 76918"/>
                <a:gd name="connsiteX1" fmla="*/ 15926 w 15926"/>
                <a:gd name="connsiteY1" fmla="*/ 0 h 7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6" h="76918">
                  <a:moveTo>
                    <a:pt x="15926" y="76919"/>
                  </a:moveTo>
                  <a:cubicBezTo>
                    <a:pt x="-5309" y="55684"/>
                    <a:pt x="-5309" y="21235"/>
                    <a:pt x="15926" y="0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4" name="Vrije vorm: vorm 83">
              <a:extLst>
                <a:ext uri="{FF2B5EF4-FFF2-40B4-BE49-F238E27FC236}">
                  <a16:creationId xmlns:a16="http://schemas.microsoft.com/office/drawing/2014/main" id="{1097947B-D1B0-47C0-BC1A-EECBA273E343}"/>
                </a:ext>
              </a:extLst>
            </p:cNvPr>
            <p:cNvSpPr/>
            <p:nvPr/>
          </p:nvSpPr>
          <p:spPr>
            <a:xfrm>
              <a:off x="4314122" y="4620512"/>
              <a:ext cx="42470" cy="46164"/>
            </a:xfrm>
            <a:custGeom>
              <a:avLst/>
              <a:gdLst>
                <a:gd name="connsiteX0" fmla="*/ 42470 w 42470"/>
                <a:gd name="connsiteY0" fmla="*/ 0 h 46164"/>
                <a:gd name="connsiteX1" fmla="*/ 0 w 42470"/>
                <a:gd name="connsiteY1" fmla="*/ 46165 h 4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70" h="46164">
                  <a:moveTo>
                    <a:pt x="42470" y="0"/>
                  </a:moveTo>
                  <a:cubicBezTo>
                    <a:pt x="18705" y="1764"/>
                    <a:pt x="0" y="21734"/>
                    <a:pt x="0" y="4616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5" name="Vrije vorm: vorm 84">
              <a:extLst>
                <a:ext uri="{FF2B5EF4-FFF2-40B4-BE49-F238E27FC236}">
                  <a16:creationId xmlns:a16="http://schemas.microsoft.com/office/drawing/2014/main" id="{E45EB6EA-8D03-4B1A-9C3B-077556E1F8B4}"/>
                </a:ext>
              </a:extLst>
            </p:cNvPr>
            <p:cNvSpPr/>
            <p:nvPr/>
          </p:nvSpPr>
          <p:spPr>
            <a:xfrm>
              <a:off x="4361385" y="4365358"/>
              <a:ext cx="63638" cy="61774"/>
            </a:xfrm>
            <a:custGeom>
              <a:avLst/>
              <a:gdLst>
                <a:gd name="connsiteX0" fmla="*/ 63639 w 63638"/>
                <a:gd name="connsiteY0" fmla="*/ 0 h 61774"/>
                <a:gd name="connsiteX1" fmla="*/ 0 w 63638"/>
                <a:gd name="connsiteY1" fmla="*/ 61775 h 6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638" h="61774">
                  <a:moveTo>
                    <a:pt x="63639" y="0"/>
                  </a:moveTo>
                  <a:cubicBezTo>
                    <a:pt x="29090" y="0"/>
                    <a:pt x="1065" y="27492"/>
                    <a:pt x="0" y="6177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6" name="Vrije vorm: vorm 85">
              <a:extLst>
                <a:ext uri="{FF2B5EF4-FFF2-40B4-BE49-F238E27FC236}">
                  <a16:creationId xmlns:a16="http://schemas.microsoft.com/office/drawing/2014/main" id="{1BFCF281-D314-4F20-905E-3A84A023D36A}"/>
                </a:ext>
              </a:extLst>
            </p:cNvPr>
            <p:cNvSpPr/>
            <p:nvPr/>
          </p:nvSpPr>
          <p:spPr>
            <a:xfrm>
              <a:off x="4340083" y="4535305"/>
              <a:ext cx="63738" cy="106208"/>
            </a:xfrm>
            <a:custGeom>
              <a:avLst/>
              <a:gdLst>
                <a:gd name="connsiteX0" fmla="*/ 21235 w 63738"/>
                <a:gd name="connsiteY0" fmla="*/ 0 h 106208"/>
                <a:gd name="connsiteX1" fmla="*/ 0 w 63738"/>
                <a:gd name="connsiteY1" fmla="*/ 42470 h 106208"/>
                <a:gd name="connsiteX2" fmla="*/ 63738 w 63738"/>
                <a:gd name="connsiteY2" fmla="*/ 106209 h 10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8" h="106208">
                  <a:moveTo>
                    <a:pt x="21235" y="0"/>
                  </a:moveTo>
                  <a:cubicBezTo>
                    <a:pt x="21235" y="0"/>
                    <a:pt x="0" y="10618"/>
                    <a:pt x="0" y="42470"/>
                  </a:cubicBezTo>
                  <a:cubicBezTo>
                    <a:pt x="0" y="77651"/>
                    <a:pt x="28524" y="106209"/>
                    <a:pt x="63738" y="106209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7" name="Vrije vorm: vorm 86">
              <a:extLst>
                <a:ext uri="{FF2B5EF4-FFF2-40B4-BE49-F238E27FC236}">
                  <a16:creationId xmlns:a16="http://schemas.microsoft.com/office/drawing/2014/main" id="{539E2004-062F-48B8-A1A4-C8E30052DA4B}"/>
                </a:ext>
              </a:extLst>
            </p:cNvPr>
            <p:cNvSpPr/>
            <p:nvPr/>
          </p:nvSpPr>
          <p:spPr>
            <a:xfrm>
              <a:off x="4467493" y="4301620"/>
              <a:ext cx="244303" cy="531009"/>
            </a:xfrm>
            <a:custGeom>
              <a:avLst/>
              <a:gdLst>
                <a:gd name="connsiteX0" fmla="*/ 33 w 244303"/>
                <a:gd name="connsiteY0" fmla="*/ 63738 h 531009"/>
                <a:gd name="connsiteX1" fmla="*/ 63738 w 244303"/>
                <a:gd name="connsiteY1" fmla="*/ 0 h 531009"/>
                <a:gd name="connsiteX2" fmla="*/ 111401 w 244303"/>
                <a:gd name="connsiteY2" fmla="*/ 21501 h 531009"/>
                <a:gd name="connsiteX3" fmla="*/ 116859 w 244303"/>
                <a:gd name="connsiteY3" fmla="*/ 21235 h 531009"/>
                <a:gd name="connsiteX4" fmla="*/ 180165 w 244303"/>
                <a:gd name="connsiteY4" fmla="*/ 77884 h 531009"/>
                <a:gd name="connsiteX5" fmla="*/ 223068 w 244303"/>
                <a:gd name="connsiteY5" fmla="*/ 138061 h 531009"/>
                <a:gd name="connsiteX6" fmla="*/ 214814 w 244303"/>
                <a:gd name="connsiteY6" fmla="*/ 169348 h 531009"/>
                <a:gd name="connsiteX7" fmla="*/ 244303 w 244303"/>
                <a:gd name="connsiteY7" fmla="*/ 223035 h 531009"/>
                <a:gd name="connsiteX8" fmla="*/ 227994 w 244303"/>
                <a:gd name="connsiteY8" fmla="*/ 265505 h 531009"/>
                <a:gd name="connsiteX9" fmla="*/ 244303 w 244303"/>
                <a:gd name="connsiteY9" fmla="*/ 307975 h 531009"/>
                <a:gd name="connsiteX10" fmla="*/ 218608 w 244303"/>
                <a:gd name="connsiteY10" fmla="*/ 359032 h 531009"/>
                <a:gd name="connsiteX11" fmla="*/ 223068 w 244303"/>
                <a:gd name="connsiteY11" fmla="*/ 382331 h 531009"/>
                <a:gd name="connsiteX12" fmla="*/ 180398 w 244303"/>
                <a:gd name="connsiteY12" fmla="*/ 442408 h 531009"/>
                <a:gd name="connsiteX13" fmla="*/ 180598 w 244303"/>
                <a:gd name="connsiteY13" fmla="*/ 446036 h 531009"/>
                <a:gd name="connsiteX14" fmla="*/ 116859 w 244303"/>
                <a:gd name="connsiteY14" fmla="*/ 509775 h 531009"/>
                <a:gd name="connsiteX15" fmla="*/ 111401 w 244303"/>
                <a:gd name="connsiteY15" fmla="*/ 509508 h 531009"/>
                <a:gd name="connsiteX16" fmla="*/ 63738 w 244303"/>
                <a:gd name="connsiteY16" fmla="*/ 531010 h 531009"/>
                <a:gd name="connsiteX17" fmla="*/ 0 w 244303"/>
                <a:gd name="connsiteY17" fmla="*/ 467271 h 531009"/>
                <a:gd name="connsiteX18" fmla="*/ 0 w 244303"/>
                <a:gd name="connsiteY18" fmla="*/ 63738 h 53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303" h="531009">
                  <a:moveTo>
                    <a:pt x="33" y="63738"/>
                  </a:moveTo>
                  <a:cubicBezTo>
                    <a:pt x="33" y="28524"/>
                    <a:pt x="28557" y="0"/>
                    <a:pt x="63738" y="0"/>
                  </a:cubicBezTo>
                  <a:cubicBezTo>
                    <a:pt x="82710" y="0"/>
                    <a:pt x="99718" y="8354"/>
                    <a:pt x="111401" y="21501"/>
                  </a:cubicBezTo>
                  <a:cubicBezTo>
                    <a:pt x="113198" y="21335"/>
                    <a:pt x="114996" y="21235"/>
                    <a:pt x="116859" y="21235"/>
                  </a:cubicBezTo>
                  <a:cubicBezTo>
                    <a:pt x="149677" y="21235"/>
                    <a:pt x="176637" y="46031"/>
                    <a:pt x="180165" y="77884"/>
                  </a:cubicBezTo>
                  <a:cubicBezTo>
                    <a:pt x="205128" y="86538"/>
                    <a:pt x="223068" y="110169"/>
                    <a:pt x="223068" y="138061"/>
                  </a:cubicBezTo>
                  <a:cubicBezTo>
                    <a:pt x="223068" y="149444"/>
                    <a:pt x="220039" y="160095"/>
                    <a:pt x="214814" y="169348"/>
                  </a:cubicBezTo>
                  <a:cubicBezTo>
                    <a:pt x="232521" y="180664"/>
                    <a:pt x="244303" y="200468"/>
                    <a:pt x="244303" y="223035"/>
                  </a:cubicBezTo>
                  <a:cubicBezTo>
                    <a:pt x="244303" y="239377"/>
                    <a:pt x="238112" y="254255"/>
                    <a:pt x="227994" y="265505"/>
                  </a:cubicBezTo>
                  <a:cubicBezTo>
                    <a:pt x="238112" y="276788"/>
                    <a:pt x="244303" y="291633"/>
                    <a:pt x="244303" y="307975"/>
                  </a:cubicBezTo>
                  <a:cubicBezTo>
                    <a:pt x="244303" y="328910"/>
                    <a:pt x="234185" y="347416"/>
                    <a:pt x="218608" y="359032"/>
                  </a:cubicBezTo>
                  <a:cubicBezTo>
                    <a:pt x="221437" y="366255"/>
                    <a:pt x="223068" y="374110"/>
                    <a:pt x="223068" y="382331"/>
                  </a:cubicBezTo>
                  <a:cubicBezTo>
                    <a:pt x="223068" y="410123"/>
                    <a:pt x="205228" y="433721"/>
                    <a:pt x="180398" y="442408"/>
                  </a:cubicBezTo>
                  <a:cubicBezTo>
                    <a:pt x="180465" y="443606"/>
                    <a:pt x="180598" y="444805"/>
                    <a:pt x="180598" y="446036"/>
                  </a:cubicBezTo>
                  <a:cubicBezTo>
                    <a:pt x="180598" y="481217"/>
                    <a:pt x="152074" y="509775"/>
                    <a:pt x="116859" y="509775"/>
                  </a:cubicBezTo>
                  <a:cubicBezTo>
                    <a:pt x="115029" y="509775"/>
                    <a:pt x="113198" y="509641"/>
                    <a:pt x="111401" y="509508"/>
                  </a:cubicBezTo>
                  <a:cubicBezTo>
                    <a:pt x="99718" y="522689"/>
                    <a:pt x="82744" y="531010"/>
                    <a:pt x="63738" y="531010"/>
                  </a:cubicBezTo>
                  <a:cubicBezTo>
                    <a:pt x="28557" y="531010"/>
                    <a:pt x="0" y="502485"/>
                    <a:pt x="0" y="467271"/>
                  </a:cubicBezTo>
                  <a:lnTo>
                    <a:pt x="0" y="63738"/>
                  </a:lnTo>
                  <a:close/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8" name="Vrije vorm: vorm 87">
              <a:extLst>
                <a:ext uri="{FF2B5EF4-FFF2-40B4-BE49-F238E27FC236}">
                  <a16:creationId xmlns:a16="http://schemas.microsoft.com/office/drawing/2014/main" id="{097BEEAB-15B7-4729-BD9A-A2BA42751027}"/>
                </a:ext>
              </a:extLst>
            </p:cNvPr>
            <p:cNvSpPr/>
            <p:nvPr/>
          </p:nvSpPr>
          <p:spPr>
            <a:xfrm>
              <a:off x="4541849" y="4418446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28557" y="0"/>
                    <a:pt x="0" y="28524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9" name="Vrije vorm: vorm 88">
              <a:extLst>
                <a:ext uri="{FF2B5EF4-FFF2-40B4-BE49-F238E27FC236}">
                  <a16:creationId xmlns:a16="http://schemas.microsoft.com/office/drawing/2014/main" id="{AF77FC04-769F-421A-9F72-62AC4B662AB2}"/>
                </a:ext>
              </a:extLst>
            </p:cNvPr>
            <p:cNvSpPr/>
            <p:nvPr/>
          </p:nvSpPr>
          <p:spPr>
            <a:xfrm>
              <a:off x="4531232" y="4705219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28557" y="0"/>
                    <a:pt x="0" y="28524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0" name="Vrije vorm: vorm 89">
              <a:extLst>
                <a:ext uri="{FF2B5EF4-FFF2-40B4-BE49-F238E27FC236}">
                  <a16:creationId xmlns:a16="http://schemas.microsoft.com/office/drawing/2014/main" id="{7BA637F7-9467-48F3-B5C0-D9DDACF03820}"/>
                </a:ext>
              </a:extLst>
            </p:cNvPr>
            <p:cNvSpPr/>
            <p:nvPr/>
          </p:nvSpPr>
          <p:spPr>
            <a:xfrm>
              <a:off x="4467527" y="4514037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0" y="35181"/>
                    <a:pt x="28524" y="63738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1" name="Vrije vorm: vorm 90">
              <a:extLst>
                <a:ext uri="{FF2B5EF4-FFF2-40B4-BE49-F238E27FC236}">
                  <a16:creationId xmlns:a16="http://schemas.microsoft.com/office/drawing/2014/main" id="{D2185E03-A963-4EC0-9727-CBB953F39F8C}"/>
                </a:ext>
              </a:extLst>
            </p:cNvPr>
            <p:cNvSpPr/>
            <p:nvPr/>
          </p:nvSpPr>
          <p:spPr>
            <a:xfrm>
              <a:off x="4632148" y="4470968"/>
              <a:ext cx="15926" cy="76918"/>
            </a:xfrm>
            <a:custGeom>
              <a:avLst/>
              <a:gdLst>
                <a:gd name="connsiteX0" fmla="*/ 0 w 15926"/>
                <a:gd name="connsiteY0" fmla="*/ 76919 h 76918"/>
                <a:gd name="connsiteX1" fmla="*/ 0 w 15926"/>
                <a:gd name="connsiteY1" fmla="*/ 0 h 7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6" h="76918">
                  <a:moveTo>
                    <a:pt x="0" y="76919"/>
                  </a:moveTo>
                  <a:cubicBezTo>
                    <a:pt x="21235" y="55684"/>
                    <a:pt x="21235" y="21235"/>
                    <a:pt x="0" y="0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2" name="Vrije vorm: vorm 91">
              <a:extLst>
                <a:ext uri="{FF2B5EF4-FFF2-40B4-BE49-F238E27FC236}">
                  <a16:creationId xmlns:a16="http://schemas.microsoft.com/office/drawing/2014/main" id="{55290DC8-6859-42DC-8410-F4804EAF1E59}"/>
                </a:ext>
              </a:extLst>
            </p:cNvPr>
            <p:cNvSpPr/>
            <p:nvPr/>
          </p:nvSpPr>
          <p:spPr>
            <a:xfrm>
              <a:off x="4578428" y="4620512"/>
              <a:ext cx="42470" cy="46164"/>
            </a:xfrm>
            <a:custGeom>
              <a:avLst/>
              <a:gdLst>
                <a:gd name="connsiteX0" fmla="*/ 0 w 42470"/>
                <a:gd name="connsiteY0" fmla="*/ 0 h 46164"/>
                <a:gd name="connsiteX1" fmla="*/ 42470 w 42470"/>
                <a:gd name="connsiteY1" fmla="*/ 46165 h 4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70" h="46164">
                  <a:moveTo>
                    <a:pt x="0" y="0"/>
                  </a:moveTo>
                  <a:cubicBezTo>
                    <a:pt x="23765" y="1764"/>
                    <a:pt x="42470" y="21734"/>
                    <a:pt x="42470" y="4616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3" name="Vrije vorm: vorm 92">
              <a:extLst>
                <a:ext uri="{FF2B5EF4-FFF2-40B4-BE49-F238E27FC236}">
                  <a16:creationId xmlns:a16="http://schemas.microsoft.com/office/drawing/2014/main" id="{45CD7A16-4A44-4EDA-A875-C5713FB3C333}"/>
                </a:ext>
              </a:extLst>
            </p:cNvPr>
            <p:cNvSpPr/>
            <p:nvPr/>
          </p:nvSpPr>
          <p:spPr>
            <a:xfrm>
              <a:off x="4509997" y="4365358"/>
              <a:ext cx="63638" cy="61774"/>
            </a:xfrm>
            <a:custGeom>
              <a:avLst/>
              <a:gdLst>
                <a:gd name="connsiteX0" fmla="*/ 0 w 63638"/>
                <a:gd name="connsiteY0" fmla="*/ 0 h 61774"/>
                <a:gd name="connsiteX1" fmla="*/ 63639 w 63638"/>
                <a:gd name="connsiteY1" fmla="*/ 61775 h 6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638" h="61774">
                  <a:moveTo>
                    <a:pt x="0" y="0"/>
                  </a:moveTo>
                  <a:cubicBezTo>
                    <a:pt x="34549" y="0"/>
                    <a:pt x="62574" y="27492"/>
                    <a:pt x="63639" y="6177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10AF66DB-6490-441A-84D6-B6C314B47B3F}"/>
                </a:ext>
              </a:extLst>
            </p:cNvPr>
            <p:cNvSpPr/>
            <p:nvPr/>
          </p:nvSpPr>
          <p:spPr>
            <a:xfrm>
              <a:off x="4531232" y="4535305"/>
              <a:ext cx="63738" cy="106208"/>
            </a:xfrm>
            <a:custGeom>
              <a:avLst/>
              <a:gdLst>
                <a:gd name="connsiteX0" fmla="*/ 42503 w 63738"/>
                <a:gd name="connsiteY0" fmla="*/ 0 h 106208"/>
                <a:gd name="connsiteX1" fmla="*/ 63738 w 63738"/>
                <a:gd name="connsiteY1" fmla="*/ 42470 h 106208"/>
                <a:gd name="connsiteX2" fmla="*/ 0 w 63738"/>
                <a:gd name="connsiteY2" fmla="*/ 106209 h 10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8" h="106208">
                  <a:moveTo>
                    <a:pt x="42503" y="0"/>
                  </a:moveTo>
                  <a:cubicBezTo>
                    <a:pt x="42503" y="0"/>
                    <a:pt x="63738" y="10618"/>
                    <a:pt x="63738" y="42470"/>
                  </a:cubicBezTo>
                  <a:cubicBezTo>
                    <a:pt x="63738" y="77651"/>
                    <a:pt x="35214" y="106209"/>
                    <a:pt x="0" y="106209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98" name="Graphic 96">
            <a:extLst>
              <a:ext uri="{FF2B5EF4-FFF2-40B4-BE49-F238E27FC236}">
                <a16:creationId xmlns:a16="http://schemas.microsoft.com/office/drawing/2014/main" id="{22CD40FD-7190-4314-A5D2-3B72EECD1A83}"/>
              </a:ext>
            </a:extLst>
          </p:cNvPr>
          <p:cNvGrpSpPr/>
          <p:nvPr/>
        </p:nvGrpSpPr>
        <p:grpSpPr>
          <a:xfrm>
            <a:off x="6884065" y="4675078"/>
            <a:ext cx="613118" cy="522263"/>
            <a:chOff x="6884065" y="4303886"/>
            <a:chExt cx="613118" cy="522263"/>
          </a:xfrm>
          <a:noFill/>
        </p:grpSpPr>
        <p:sp>
          <p:nvSpPr>
            <p:cNvPr id="99" name="Vrije vorm: vorm 98">
              <a:extLst>
                <a:ext uri="{FF2B5EF4-FFF2-40B4-BE49-F238E27FC236}">
                  <a16:creationId xmlns:a16="http://schemas.microsoft.com/office/drawing/2014/main" id="{6521BE55-4374-4129-B68A-26974F6E9B16}"/>
                </a:ext>
              </a:extLst>
            </p:cNvPr>
            <p:cNvSpPr/>
            <p:nvPr/>
          </p:nvSpPr>
          <p:spPr>
            <a:xfrm>
              <a:off x="6929472" y="4303886"/>
              <a:ext cx="522304" cy="476856"/>
            </a:xfrm>
            <a:custGeom>
              <a:avLst/>
              <a:gdLst>
                <a:gd name="connsiteX0" fmla="*/ 522304 w 522304"/>
                <a:gd name="connsiteY0" fmla="*/ 431449 h 476856"/>
                <a:gd name="connsiteX1" fmla="*/ 334632 w 522304"/>
                <a:gd name="connsiteY1" fmla="*/ 431449 h 476856"/>
                <a:gd name="connsiteX2" fmla="*/ 261132 w 522304"/>
                <a:gd name="connsiteY2" fmla="*/ 476856 h 476856"/>
                <a:gd name="connsiteX3" fmla="*/ 261132 w 522304"/>
                <a:gd name="connsiteY3" fmla="*/ 476856 h 476856"/>
                <a:gd name="connsiteX4" fmla="*/ 261132 w 522304"/>
                <a:gd name="connsiteY4" fmla="*/ 476856 h 476856"/>
                <a:gd name="connsiteX5" fmla="*/ 187631 w 522304"/>
                <a:gd name="connsiteY5" fmla="*/ 431449 h 476856"/>
                <a:gd name="connsiteX6" fmla="*/ 0 w 522304"/>
                <a:gd name="connsiteY6" fmla="*/ 431449 h 476856"/>
                <a:gd name="connsiteX7" fmla="*/ 0 w 522304"/>
                <a:gd name="connsiteY7" fmla="*/ 0 h 476856"/>
                <a:gd name="connsiteX8" fmla="*/ 187672 w 522304"/>
                <a:gd name="connsiteY8" fmla="*/ 0 h 476856"/>
                <a:gd name="connsiteX9" fmla="*/ 261172 w 522304"/>
                <a:gd name="connsiteY9" fmla="*/ 45407 h 476856"/>
                <a:gd name="connsiteX10" fmla="*/ 261172 w 522304"/>
                <a:gd name="connsiteY10" fmla="*/ 45407 h 476856"/>
                <a:gd name="connsiteX11" fmla="*/ 261172 w 522304"/>
                <a:gd name="connsiteY11" fmla="*/ 45407 h 476856"/>
                <a:gd name="connsiteX12" fmla="*/ 334632 w 522304"/>
                <a:gd name="connsiteY12" fmla="*/ 0 h 476856"/>
                <a:gd name="connsiteX13" fmla="*/ 522304 w 522304"/>
                <a:gd name="connsiteY13" fmla="*/ 0 h 476856"/>
                <a:gd name="connsiteX14" fmla="*/ 522304 w 522304"/>
                <a:gd name="connsiteY14" fmla="*/ 431449 h 476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2304" h="476856">
                  <a:moveTo>
                    <a:pt x="522304" y="431449"/>
                  </a:moveTo>
                  <a:lnTo>
                    <a:pt x="334632" y="431449"/>
                  </a:lnTo>
                  <a:cubicBezTo>
                    <a:pt x="303517" y="431449"/>
                    <a:pt x="275056" y="449049"/>
                    <a:pt x="261132" y="476856"/>
                  </a:cubicBezTo>
                  <a:lnTo>
                    <a:pt x="261132" y="476856"/>
                  </a:lnTo>
                  <a:lnTo>
                    <a:pt x="261132" y="476856"/>
                  </a:lnTo>
                  <a:cubicBezTo>
                    <a:pt x="247207" y="449008"/>
                    <a:pt x="218746" y="431449"/>
                    <a:pt x="187631" y="431449"/>
                  </a:cubicBezTo>
                  <a:lnTo>
                    <a:pt x="0" y="431449"/>
                  </a:lnTo>
                  <a:lnTo>
                    <a:pt x="0" y="0"/>
                  </a:lnTo>
                  <a:lnTo>
                    <a:pt x="187672" y="0"/>
                  </a:lnTo>
                  <a:cubicBezTo>
                    <a:pt x="218787" y="0"/>
                    <a:pt x="247248" y="17599"/>
                    <a:pt x="261172" y="45407"/>
                  </a:cubicBezTo>
                  <a:lnTo>
                    <a:pt x="261172" y="45407"/>
                  </a:lnTo>
                  <a:lnTo>
                    <a:pt x="261172" y="45407"/>
                  </a:lnTo>
                  <a:cubicBezTo>
                    <a:pt x="275056" y="17599"/>
                    <a:pt x="303517" y="0"/>
                    <a:pt x="334632" y="0"/>
                  </a:cubicBezTo>
                  <a:lnTo>
                    <a:pt x="522304" y="0"/>
                  </a:lnTo>
                  <a:lnTo>
                    <a:pt x="522304" y="431449"/>
                  </a:lnTo>
                  <a:close/>
                </a:path>
              </a:pathLst>
            </a:custGeom>
            <a:noFill/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0" name="Vrije vorm: vorm 99">
              <a:extLst>
                <a:ext uri="{FF2B5EF4-FFF2-40B4-BE49-F238E27FC236}">
                  <a16:creationId xmlns:a16="http://schemas.microsoft.com/office/drawing/2014/main" id="{1D7485D4-B3DA-4BD8-A278-4C6BBEFED794}"/>
                </a:ext>
              </a:extLst>
            </p:cNvPr>
            <p:cNvSpPr/>
            <p:nvPr/>
          </p:nvSpPr>
          <p:spPr>
            <a:xfrm>
              <a:off x="7190603" y="4349293"/>
              <a:ext cx="4083" cy="420097"/>
            </a:xfrm>
            <a:custGeom>
              <a:avLst/>
              <a:gdLst>
                <a:gd name="connsiteX0" fmla="*/ 0 w 4083"/>
                <a:gd name="connsiteY0" fmla="*/ 420097 h 420097"/>
                <a:gd name="connsiteX1" fmla="*/ 0 w 4083"/>
                <a:gd name="connsiteY1" fmla="*/ 0 h 42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83" h="420097">
                  <a:moveTo>
                    <a:pt x="0" y="420097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1" name="Vrije vorm: vorm 100">
              <a:extLst>
                <a:ext uri="{FF2B5EF4-FFF2-40B4-BE49-F238E27FC236}">
                  <a16:creationId xmlns:a16="http://schemas.microsoft.com/office/drawing/2014/main" id="{C2E0E55D-20EB-44CA-A01B-DB91D402DD76}"/>
                </a:ext>
              </a:extLst>
            </p:cNvPr>
            <p:cNvSpPr/>
            <p:nvPr/>
          </p:nvSpPr>
          <p:spPr>
            <a:xfrm>
              <a:off x="6997623" y="4394700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2" name="Vrije vorm: vorm 101">
              <a:extLst>
                <a:ext uri="{FF2B5EF4-FFF2-40B4-BE49-F238E27FC236}">
                  <a16:creationId xmlns:a16="http://schemas.microsoft.com/office/drawing/2014/main" id="{36ECC5F4-FBA9-4C93-BD34-8AA0A7E1BD2B}"/>
                </a:ext>
              </a:extLst>
            </p:cNvPr>
            <p:cNvSpPr/>
            <p:nvPr/>
          </p:nvSpPr>
          <p:spPr>
            <a:xfrm>
              <a:off x="6997623" y="4462851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3" name="Vrije vorm: vorm 102">
              <a:extLst>
                <a:ext uri="{FF2B5EF4-FFF2-40B4-BE49-F238E27FC236}">
                  <a16:creationId xmlns:a16="http://schemas.microsoft.com/office/drawing/2014/main" id="{201D8A20-7AD6-4E10-A049-01E7E5430B4A}"/>
                </a:ext>
              </a:extLst>
            </p:cNvPr>
            <p:cNvSpPr/>
            <p:nvPr/>
          </p:nvSpPr>
          <p:spPr>
            <a:xfrm>
              <a:off x="6997623" y="4530962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4" name="Vrije vorm: vorm 103">
              <a:extLst>
                <a:ext uri="{FF2B5EF4-FFF2-40B4-BE49-F238E27FC236}">
                  <a16:creationId xmlns:a16="http://schemas.microsoft.com/office/drawing/2014/main" id="{08B8BD66-587B-452D-B249-22472A704A29}"/>
                </a:ext>
              </a:extLst>
            </p:cNvPr>
            <p:cNvSpPr/>
            <p:nvPr/>
          </p:nvSpPr>
          <p:spPr>
            <a:xfrm>
              <a:off x="7247403" y="4394700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5" name="Vrije vorm: vorm 104">
              <a:extLst>
                <a:ext uri="{FF2B5EF4-FFF2-40B4-BE49-F238E27FC236}">
                  <a16:creationId xmlns:a16="http://schemas.microsoft.com/office/drawing/2014/main" id="{DCF2A266-D696-4EC3-B3A8-BB75469B1D23}"/>
                </a:ext>
              </a:extLst>
            </p:cNvPr>
            <p:cNvSpPr/>
            <p:nvPr/>
          </p:nvSpPr>
          <p:spPr>
            <a:xfrm>
              <a:off x="7247403" y="4462851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43997A12-3DB2-4F67-B47E-24447CD3FD89}"/>
                </a:ext>
              </a:extLst>
            </p:cNvPr>
            <p:cNvSpPr/>
            <p:nvPr/>
          </p:nvSpPr>
          <p:spPr>
            <a:xfrm>
              <a:off x="7247403" y="4530962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AAF11C29-AFEA-44C4-9EE8-76E66160707C}"/>
                </a:ext>
              </a:extLst>
            </p:cNvPr>
            <p:cNvSpPr/>
            <p:nvPr/>
          </p:nvSpPr>
          <p:spPr>
            <a:xfrm>
              <a:off x="6997623" y="4599073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B0F96DC7-98BF-4921-892B-22AC14B4E448}"/>
                </a:ext>
              </a:extLst>
            </p:cNvPr>
            <p:cNvSpPr/>
            <p:nvPr/>
          </p:nvSpPr>
          <p:spPr>
            <a:xfrm>
              <a:off x="6997623" y="4667224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0B703672-74E7-4322-955E-A9B6BDF457D1}"/>
                </a:ext>
              </a:extLst>
            </p:cNvPr>
            <p:cNvSpPr/>
            <p:nvPr/>
          </p:nvSpPr>
          <p:spPr>
            <a:xfrm>
              <a:off x="7247403" y="4667224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B81BD1FF-62C8-480C-8DE1-44A228BA156A}"/>
                </a:ext>
              </a:extLst>
            </p:cNvPr>
            <p:cNvSpPr/>
            <p:nvPr/>
          </p:nvSpPr>
          <p:spPr>
            <a:xfrm>
              <a:off x="7247403" y="4599073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CA1C856F-A167-4AF7-9D25-84553014371B}"/>
                </a:ext>
              </a:extLst>
            </p:cNvPr>
            <p:cNvSpPr/>
            <p:nvPr/>
          </p:nvSpPr>
          <p:spPr>
            <a:xfrm>
              <a:off x="6884065" y="4337941"/>
              <a:ext cx="613118" cy="488208"/>
            </a:xfrm>
            <a:custGeom>
              <a:avLst/>
              <a:gdLst>
                <a:gd name="connsiteX0" fmla="*/ 567711 w 613118"/>
                <a:gd name="connsiteY0" fmla="*/ 0 h 488208"/>
                <a:gd name="connsiteX1" fmla="*/ 590415 w 613118"/>
                <a:gd name="connsiteY1" fmla="*/ 0 h 488208"/>
                <a:gd name="connsiteX2" fmla="*/ 613118 w 613118"/>
                <a:gd name="connsiteY2" fmla="*/ 22704 h 488208"/>
                <a:gd name="connsiteX3" fmla="*/ 613118 w 613118"/>
                <a:gd name="connsiteY3" fmla="*/ 420097 h 488208"/>
                <a:gd name="connsiteX4" fmla="*/ 590415 w 613118"/>
                <a:gd name="connsiteY4" fmla="*/ 442801 h 488208"/>
                <a:gd name="connsiteX5" fmla="*/ 408746 w 613118"/>
                <a:gd name="connsiteY5" fmla="*/ 442801 h 488208"/>
                <a:gd name="connsiteX6" fmla="*/ 340635 w 613118"/>
                <a:gd name="connsiteY6" fmla="*/ 488208 h 488208"/>
                <a:gd name="connsiteX7" fmla="*/ 272483 w 613118"/>
                <a:gd name="connsiteY7" fmla="*/ 488208 h 488208"/>
                <a:gd name="connsiteX8" fmla="*/ 204373 w 613118"/>
                <a:gd name="connsiteY8" fmla="*/ 442801 h 488208"/>
                <a:gd name="connsiteX9" fmla="*/ 22704 w 613118"/>
                <a:gd name="connsiteY9" fmla="*/ 442801 h 488208"/>
                <a:gd name="connsiteX10" fmla="*/ 0 w 613118"/>
                <a:gd name="connsiteY10" fmla="*/ 420097 h 488208"/>
                <a:gd name="connsiteX11" fmla="*/ 0 w 613118"/>
                <a:gd name="connsiteY11" fmla="*/ 22704 h 488208"/>
                <a:gd name="connsiteX12" fmla="*/ 22704 w 613118"/>
                <a:gd name="connsiteY12" fmla="*/ 0 h 488208"/>
                <a:gd name="connsiteX13" fmla="*/ 45407 w 613118"/>
                <a:gd name="connsiteY13" fmla="*/ 0 h 488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3118" h="488208">
                  <a:moveTo>
                    <a:pt x="567711" y="0"/>
                  </a:moveTo>
                  <a:lnTo>
                    <a:pt x="590415" y="0"/>
                  </a:lnTo>
                  <a:cubicBezTo>
                    <a:pt x="602951" y="0"/>
                    <a:pt x="613118" y="10168"/>
                    <a:pt x="613118" y="22704"/>
                  </a:cubicBezTo>
                  <a:lnTo>
                    <a:pt x="613118" y="420097"/>
                  </a:lnTo>
                  <a:cubicBezTo>
                    <a:pt x="613118" y="432633"/>
                    <a:pt x="602951" y="442801"/>
                    <a:pt x="590415" y="442801"/>
                  </a:cubicBezTo>
                  <a:lnTo>
                    <a:pt x="408746" y="442801"/>
                  </a:lnTo>
                  <a:cubicBezTo>
                    <a:pt x="377630" y="442801"/>
                    <a:pt x="354518" y="460400"/>
                    <a:pt x="340635" y="488208"/>
                  </a:cubicBezTo>
                  <a:lnTo>
                    <a:pt x="272483" y="488208"/>
                  </a:lnTo>
                  <a:cubicBezTo>
                    <a:pt x="258559" y="460360"/>
                    <a:pt x="235488" y="442801"/>
                    <a:pt x="204373" y="442801"/>
                  </a:cubicBezTo>
                  <a:lnTo>
                    <a:pt x="22704" y="442801"/>
                  </a:lnTo>
                  <a:cubicBezTo>
                    <a:pt x="10168" y="442801"/>
                    <a:pt x="0" y="432633"/>
                    <a:pt x="0" y="420097"/>
                  </a:cubicBezTo>
                  <a:lnTo>
                    <a:pt x="0" y="22704"/>
                  </a:lnTo>
                  <a:cubicBezTo>
                    <a:pt x="0" y="10168"/>
                    <a:pt x="10168" y="0"/>
                    <a:pt x="22704" y="0"/>
                  </a:cubicBezTo>
                  <a:lnTo>
                    <a:pt x="45407" y="0"/>
                  </a:lnTo>
                </a:path>
              </a:pathLst>
            </a:custGeom>
            <a:noFill/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12" name="Rechthoek 111">
            <a:hlinkClick r:id="rId2"/>
            <a:extLst>
              <a:ext uri="{FF2B5EF4-FFF2-40B4-BE49-F238E27FC236}">
                <a16:creationId xmlns:a16="http://schemas.microsoft.com/office/drawing/2014/main" id="{84212D22-3ABC-434C-AB0B-EF873F7603E4}"/>
              </a:ext>
            </a:extLst>
          </p:cNvPr>
          <p:cNvSpPr/>
          <p:nvPr userDrawn="1"/>
        </p:nvSpPr>
        <p:spPr>
          <a:xfrm>
            <a:off x="1249363" y="4508081"/>
            <a:ext cx="1576806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3" name="Rechthoek 112">
            <a:hlinkClick r:id="rId3"/>
            <a:extLst>
              <a:ext uri="{FF2B5EF4-FFF2-40B4-BE49-F238E27FC236}">
                <a16:creationId xmlns:a16="http://schemas.microsoft.com/office/drawing/2014/main" id="{4016FE3A-416B-4ADB-AA2C-9223045A564D}"/>
              </a:ext>
            </a:extLst>
          </p:cNvPr>
          <p:cNvSpPr/>
          <p:nvPr userDrawn="1"/>
        </p:nvSpPr>
        <p:spPr>
          <a:xfrm>
            <a:off x="3075696" y="4508081"/>
            <a:ext cx="2743199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4" name="Rechthoek 113">
            <a:hlinkClick r:id="rId4"/>
            <a:extLst>
              <a:ext uri="{FF2B5EF4-FFF2-40B4-BE49-F238E27FC236}">
                <a16:creationId xmlns:a16="http://schemas.microsoft.com/office/drawing/2014/main" id="{D8E6B8B8-927B-4CD3-AB71-8019DF696DF1}"/>
              </a:ext>
            </a:extLst>
          </p:cNvPr>
          <p:cNvSpPr/>
          <p:nvPr userDrawn="1"/>
        </p:nvSpPr>
        <p:spPr>
          <a:xfrm>
            <a:off x="5993524" y="4508081"/>
            <a:ext cx="2419849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DA7D392-EDCB-4602-A289-E1A522BDCF98}"/>
              </a:ext>
            </a:extLst>
          </p:cNvPr>
          <p:cNvSpPr/>
          <p:nvPr userDrawn="1"/>
        </p:nvSpPr>
        <p:spPr>
          <a:xfrm>
            <a:off x="10579100" y="6096000"/>
            <a:ext cx="1612900" cy="7620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7" name="Gelijkbenige driehoek 66">
            <a:extLst>
              <a:ext uri="{FF2B5EF4-FFF2-40B4-BE49-F238E27FC236}">
                <a16:creationId xmlns:a16="http://schemas.microsoft.com/office/drawing/2014/main" id="{E072CD67-F755-4806-936A-17ED3836B1B4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AA8BF38E-ACDB-4450-AB63-00C44942CD2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E9AF2F4C-1C8C-42A4-B67B-5EA9A63F99C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B39428DA-12EC-40BD-A40F-589D7CC2D4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2827" y="477240"/>
            <a:ext cx="2586417" cy="81041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B5427AB4-43A5-4F83-889F-DD36B01D941E}"/>
              </a:ext>
            </a:extLst>
          </p:cNvPr>
          <p:cNvSpPr/>
          <p:nvPr userDrawn="1"/>
        </p:nvSpPr>
        <p:spPr>
          <a:xfrm>
            <a:off x="372979" y="6096000"/>
            <a:ext cx="1612900" cy="549516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E6DB81D6-4169-DD97-8372-97950ECF52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DA753B49-997E-4782-B6A8-63D027E69C40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2463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5" grpId="0" animBg="1"/>
      <p:bldP spid="16" grpId="0" animBg="1"/>
      <p:bldP spid="17" grpId="0" animBg="1"/>
      <p:bldP spid="20" grpId="0" build="p"/>
      <p:bldP spid="53" grpId="0" build="p"/>
      <p:bldP spid="64" grpId="0" build="p"/>
      <p:bldP spid="115" grpId="0"/>
      <p:bldP spid="116" grpId="0" animBg="1"/>
      <p:bldP spid="117" grpId="0" animBg="1"/>
      <p:bldP spid="118" grpId="0" animBg="1"/>
      <p:bldP spid="112" grpId="0"/>
      <p:bldP spid="113" grpId="0"/>
      <p:bldP spid="114" grpId="0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26E4C7C-8E9F-4D2E-A2A7-E35D94CCE6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00DFF48-4526-4FB1-8AEB-3409DE9A6E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4EDB9589-49E8-DBA2-38EB-C1FEBCFCF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F67BBDEE-C912-4835-B916-CBF837E19B61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499710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EE442BF-C82A-418E-8E62-533CFEF9E15F}"/>
              </a:ext>
            </a:extLst>
          </p:cNvPr>
          <p:cNvSpPr/>
          <p:nvPr userDrawn="1"/>
        </p:nvSpPr>
        <p:spPr>
          <a:xfrm>
            <a:off x="1" y="6024716"/>
            <a:ext cx="12192000" cy="833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5AD292-FAF8-44FC-84B3-0842804A0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"/>
            <a:ext cx="12192000" cy="68578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8B05E5A-C16C-4C58-B82E-9CFE1A5ED6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74236" y="5526556"/>
            <a:ext cx="1300726" cy="4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5010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+ logo's part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EE442BF-C82A-418E-8E62-533CFEF9E15F}"/>
              </a:ext>
            </a:extLst>
          </p:cNvPr>
          <p:cNvSpPr/>
          <p:nvPr userDrawn="1"/>
        </p:nvSpPr>
        <p:spPr>
          <a:xfrm>
            <a:off x="1" y="6024716"/>
            <a:ext cx="12192000" cy="833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5AD292-FAF8-44FC-84B3-0842804A0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41" y="86"/>
            <a:ext cx="11196918" cy="6298107"/>
          </a:xfrm>
          <a:prstGeom prst="rect">
            <a:avLst/>
          </a:prstGeom>
        </p:spPr>
      </p:pic>
      <p:sp>
        <p:nvSpPr>
          <p:cNvPr id="13" name="Tijdelijke aanduiding voor afbeelding 3">
            <a:extLst>
              <a:ext uri="{FF2B5EF4-FFF2-40B4-BE49-F238E27FC236}">
                <a16:creationId xmlns:a16="http://schemas.microsoft.com/office/drawing/2014/main" id="{A8635943-21D8-4C9D-A4DB-AC97675322B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730627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E7BFEC73-BFE4-4CE9-8D58-EFEA79DBC4E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37051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5" name="Tijdelijke aanduiding voor afbeelding 3">
            <a:extLst>
              <a:ext uri="{FF2B5EF4-FFF2-40B4-BE49-F238E27FC236}">
                <a16:creationId xmlns:a16="http://schemas.microsoft.com/office/drawing/2014/main" id="{0BD07F7D-1A22-43E2-927B-812D17D7720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943475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6" name="Tijdelijke aanduiding voor afbeelding 3">
            <a:extLst>
              <a:ext uri="{FF2B5EF4-FFF2-40B4-BE49-F238E27FC236}">
                <a16:creationId xmlns:a16="http://schemas.microsoft.com/office/drawing/2014/main" id="{4E028CE7-F148-485A-83A5-89A136499A6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049899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39D7B3B-D863-4BDD-86E8-9D072A4240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6119" y="5057348"/>
            <a:ext cx="1300726" cy="4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8159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340FA-55B0-4685-ABAD-FAD25820F9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1248" y="940025"/>
            <a:ext cx="9806754" cy="1447247"/>
          </a:xfrm>
        </p:spPr>
        <p:txBody>
          <a:bodyPr anchor="b"/>
          <a:lstStyle>
            <a:lvl1pPr algn="l">
              <a:defRPr sz="5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AD34407-B861-42C6-BCDB-C4A7F1C446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1248" y="2309221"/>
            <a:ext cx="9144000" cy="54466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D3931E4-AE84-4614-95BF-CFF1449B84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3051" y="3514405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622B796-191D-402D-B39A-CDE2C6DA4F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0603" y="4008556"/>
            <a:ext cx="4662487" cy="1617663"/>
          </a:xfrm>
        </p:spPr>
        <p:txBody>
          <a:bodyPr/>
          <a:lstStyle>
            <a:lvl1pPr marL="0" indent="0">
              <a:buNone/>
              <a:defRPr sz="2200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13" name="Rechthoekige driehoek 12">
            <a:extLst>
              <a:ext uri="{FF2B5EF4-FFF2-40B4-BE49-F238E27FC236}">
                <a16:creationId xmlns:a16="http://schemas.microsoft.com/office/drawing/2014/main" id="{2F4CE03C-2446-4EC5-B5DD-A041A68BBF35}"/>
              </a:ext>
            </a:extLst>
          </p:cNvPr>
          <p:cNvSpPr/>
          <p:nvPr userDrawn="1"/>
        </p:nvSpPr>
        <p:spPr>
          <a:xfrm rot="8100000">
            <a:off x="945998" y="3755345"/>
            <a:ext cx="309905" cy="309905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D6C2FF9A-F000-4BFA-9764-458F26D2BEB8}"/>
              </a:ext>
            </a:extLst>
          </p:cNvPr>
          <p:cNvSpPr/>
          <p:nvPr userDrawn="1"/>
        </p:nvSpPr>
        <p:spPr>
          <a:xfrm>
            <a:off x="945193" y="3917001"/>
            <a:ext cx="311510" cy="311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6" name="Rechthoekige driehoek 15">
            <a:extLst>
              <a:ext uri="{FF2B5EF4-FFF2-40B4-BE49-F238E27FC236}">
                <a16:creationId xmlns:a16="http://schemas.microsoft.com/office/drawing/2014/main" id="{F866BA9A-EA4B-431E-97BE-30B858235F6F}"/>
              </a:ext>
            </a:extLst>
          </p:cNvPr>
          <p:cNvSpPr/>
          <p:nvPr userDrawn="1"/>
        </p:nvSpPr>
        <p:spPr>
          <a:xfrm rot="10800000" flipV="1">
            <a:off x="7656723" y="2321961"/>
            <a:ext cx="4535275" cy="4536040"/>
          </a:xfrm>
          <a:prstGeom prst="rtTriangle">
            <a:avLst/>
          </a:prstGeom>
          <a:solidFill>
            <a:schemeClr val="tx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5" name="Gelijkbenige driehoek 14">
            <a:extLst>
              <a:ext uri="{FF2B5EF4-FFF2-40B4-BE49-F238E27FC236}">
                <a16:creationId xmlns:a16="http://schemas.microsoft.com/office/drawing/2014/main" id="{26DE1579-61FF-4CE8-80B5-9485E16E7B37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8" name="Gelijkbenige driehoek 17">
            <a:extLst>
              <a:ext uri="{FF2B5EF4-FFF2-40B4-BE49-F238E27FC236}">
                <a16:creationId xmlns:a16="http://schemas.microsoft.com/office/drawing/2014/main" id="{6B0D35A1-44B1-4AF0-8047-6D45960D8CFA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C22190-24A8-4862-86D1-6E75AC9DC65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717F0B-4088-43AC-9FB1-9ECBC99CD3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7" name="Gelijkbenige driehoek 16">
            <a:extLst>
              <a:ext uri="{FF2B5EF4-FFF2-40B4-BE49-F238E27FC236}">
                <a16:creationId xmlns:a16="http://schemas.microsoft.com/office/drawing/2014/main" id="{1C0F2163-DDAA-41B4-9F0D-3AA1C5E3BF45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14E239C-FAB4-4CF5-A5D7-33900F1EAE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E46083E2-F2A8-CF24-BF1C-02B1D8D3D1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E6CB778C-A1D3-4154-B721-5D70BF6CD99B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669065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CCEBE6B7-490D-4A8D-9B9C-C75E430100F2}"/>
              </a:ext>
            </a:extLst>
          </p:cNvPr>
          <p:cNvSpPr/>
          <p:nvPr userDrawn="1"/>
        </p:nvSpPr>
        <p:spPr>
          <a:xfrm>
            <a:off x="0" y="1"/>
            <a:ext cx="290857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Rechthoekige driehoek 1">
            <a:extLst>
              <a:ext uri="{FF2B5EF4-FFF2-40B4-BE49-F238E27FC236}">
                <a16:creationId xmlns:a16="http://schemas.microsoft.com/office/drawing/2014/main" id="{E44CB9D5-DE07-42C6-97D0-B66EC16AD2BC}"/>
              </a:ext>
            </a:extLst>
          </p:cNvPr>
          <p:cNvSpPr/>
          <p:nvPr userDrawn="1"/>
        </p:nvSpPr>
        <p:spPr>
          <a:xfrm flipV="1">
            <a:off x="0" y="-1"/>
            <a:ext cx="2908570" cy="2495219"/>
          </a:xfrm>
          <a:prstGeom prst="rtTriangle">
            <a:avLst/>
          </a:prstGeom>
          <a:solidFill>
            <a:schemeClr val="tx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0D7A79-D2CD-4715-91F0-318D4B7650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89574" y="1965012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B6ADA10F-2FE1-4ACB-A4D0-9A399CF37F0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189574" y="2723884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8" name="Tijdelijke aanduiding voor inhoud 2">
            <a:extLst>
              <a:ext uri="{FF2B5EF4-FFF2-40B4-BE49-F238E27FC236}">
                <a16:creationId xmlns:a16="http://schemas.microsoft.com/office/drawing/2014/main" id="{55E2188C-82E1-4588-B24D-46E992FC0E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189574" y="3479257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CC3C59BA-487C-4DCE-A21C-DE75F87F7BA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189574" y="4234630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180A7907-3169-481D-8674-AF3B0ED40CCA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3189574" y="4990003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DC82B8D-FA17-4BE4-A52F-A63703B07994}"/>
              </a:ext>
            </a:extLst>
          </p:cNvPr>
          <p:cNvSpPr txBox="1"/>
          <p:nvPr userDrawn="1"/>
        </p:nvSpPr>
        <p:spPr>
          <a:xfrm>
            <a:off x="532389" y="285502"/>
            <a:ext cx="1846251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nl-BE" sz="1400" b="1">
                <a:solidFill>
                  <a:schemeClr val="bg1"/>
                </a:solidFill>
                <a:latin typeface="+mj-lt"/>
              </a:rPr>
              <a:t>TABLE OF CONTENTS</a:t>
            </a: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AB8B6E89-9AFC-4195-8F9C-6DEC72475CA5}"/>
              </a:ext>
            </a:extLst>
          </p:cNvPr>
          <p:cNvSpPr/>
          <p:nvPr userDrawn="1"/>
        </p:nvSpPr>
        <p:spPr>
          <a:xfrm rot="16200000">
            <a:off x="11099102" y="-434087"/>
            <a:ext cx="868172" cy="868172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5" name="Rechthoekige driehoek 24">
            <a:extLst>
              <a:ext uri="{FF2B5EF4-FFF2-40B4-BE49-F238E27FC236}">
                <a16:creationId xmlns:a16="http://schemas.microsoft.com/office/drawing/2014/main" id="{F2567CB6-D947-4E01-8B18-84F7A085D765}"/>
              </a:ext>
            </a:extLst>
          </p:cNvPr>
          <p:cNvSpPr/>
          <p:nvPr userDrawn="1"/>
        </p:nvSpPr>
        <p:spPr>
          <a:xfrm rot="8100000">
            <a:off x="11226244" y="561226"/>
            <a:ext cx="613892" cy="613892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AE15475A-432D-4777-BD93-198D0CA850E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FEE85951-3BD6-42D1-8A09-C43293B494B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B6129A76-CA02-474B-953C-53C2F6E411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553" y="1964533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23" name="Tijdelijke aanduiding voor tekst 9">
            <a:extLst>
              <a:ext uri="{FF2B5EF4-FFF2-40B4-BE49-F238E27FC236}">
                <a16:creationId xmlns:a16="http://schemas.microsoft.com/office/drawing/2014/main" id="{1D884B51-3ABB-4B49-8FD7-4F6F59C3B2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21553" y="2722129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BA11443-FA0C-4FDE-94F2-492C226BE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21553" y="3476227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39CF5BAF-CF92-4F9B-9498-9D50FBE0DD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21553" y="4230325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F33410B3-09A6-4D18-A0A0-9EC37D151D5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21553" y="4986494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27" name="Gelijkbenige driehoek 26">
            <a:extLst>
              <a:ext uri="{FF2B5EF4-FFF2-40B4-BE49-F238E27FC236}">
                <a16:creationId xmlns:a16="http://schemas.microsoft.com/office/drawing/2014/main" id="{5A37FA15-27B8-4BA5-ABAB-0E3F00080645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789B3393-EFF1-458E-A593-8BC06562C7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B1E79BF4-A937-5151-61F0-65281E3783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2">
                    <a:lumMod val="10000"/>
                  </a:schemeClr>
                </a:solidFill>
                <a:latin typeface="+mj-lt"/>
              </a:defRPr>
            </a:lvl1pPr>
          </a:lstStyle>
          <a:p>
            <a:fld id="{B4A45382-0519-47A3-8CB1-A5A192003F4A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8863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cijf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al 23">
            <a:extLst>
              <a:ext uri="{FF2B5EF4-FFF2-40B4-BE49-F238E27FC236}">
                <a16:creationId xmlns:a16="http://schemas.microsoft.com/office/drawing/2014/main" id="{13BA039D-CC66-4A52-85B1-74D0945E1658}"/>
              </a:ext>
            </a:extLst>
          </p:cNvPr>
          <p:cNvSpPr/>
          <p:nvPr userDrawn="1"/>
        </p:nvSpPr>
        <p:spPr>
          <a:xfrm>
            <a:off x="4268928" y="2124637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F249B83A-F1CB-4437-820B-81AD6F5B8CD7}"/>
              </a:ext>
            </a:extLst>
          </p:cNvPr>
          <p:cNvSpPr/>
          <p:nvPr userDrawn="1"/>
        </p:nvSpPr>
        <p:spPr>
          <a:xfrm>
            <a:off x="7086773" y="2584597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Ovaal 25">
            <a:extLst>
              <a:ext uri="{FF2B5EF4-FFF2-40B4-BE49-F238E27FC236}">
                <a16:creationId xmlns:a16="http://schemas.microsoft.com/office/drawing/2014/main" id="{78070914-5AB5-477D-A74D-38A6EB779E95}"/>
              </a:ext>
            </a:extLst>
          </p:cNvPr>
          <p:cNvSpPr/>
          <p:nvPr userDrawn="1"/>
        </p:nvSpPr>
        <p:spPr>
          <a:xfrm>
            <a:off x="10212528" y="2119058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3B02B8D2-2DBB-481B-897B-99F2BB2F3939}"/>
              </a:ext>
            </a:extLst>
          </p:cNvPr>
          <p:cNvSpPr/>
          <p:nvPr userDrawn="1"/>
        </p:nvSpPr>
        <p:spPr>
          <a:xfrm>
            <a:off x="1887328" y="2595652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F3220731-F7ED-4850-9E4D-600CE79C24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133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0E2B92F2-6789-42D5-9297-7B9A40C03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133" y="3760596"/>
            <a:ext cx="2312390" cy="1143267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 uitleg</a:t>
            </a:r>
            <a:endParaRPr lang="en-BE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760C837C-4545-45C0-AC66-5A61520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7875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2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52CF3CA1-4AFD-4D04-A9F0-43B09515F6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7875" y="3760596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2 uitleg</a:t>
            </a:r>
            <a:endParaRPr lang="en-BE"/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D5A24AB-2D15-4186-BD58-976AF1C867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4617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3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A900F6B-4DA9-4262-8435-7F4BE40772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44617" y="3760596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3 uitleg</a:t>
            </a:r>
            <a:endParaRPr lang="en-BE"/>
          </a:p>
        </p:txBody>
      </p:sp>
      <p:sp>
        <p:nvSpPr>
          <p:cNvPr id="17" name="Tijdelijke aanduiding voor tekst 9">
            <a:extLst>
              <a:ext uri="{FF2B5EF4-FFF2-40B4-BE49-F238E27FC236}">
                <a16:creationId xmlns:a16="http://schemas.microsoft.com/office/drawing/2014/main" id="{4500908B-AC18-46B2-A748-B3106EF1B26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51359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4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328672B1-5C50-4988-8CF3-E51BF03139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51359" y="3752285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4 uitleg</a:t>
            </a:r>
            <a:endParaRPr lang="en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726153FA-014A-4550-95BE-734CB32A760A}"/>
              </a:ext>
            </a:extLst>
          </p:cNvPr>
          <p:cNvSpPr/>
          <p:nvPr userDrawn="1"/>
        </p:nvSpPr>
        <p:spPr>
          <a:xfrm>
            <a:off x="1159741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1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DC79D73-9F56-4FB0-A068-70E4160F4F33}"/>
              </a:ext>
            </a:extLst>
          </p:cNvPr>
          <p:cNvSpPr/>
          <p:nvPr userDrawn="1"/>
        </p:nvSpPr>
        <p:spPr>
          <a:xfrm>
            <a:off x="3966483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2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9ED0911-4526-42EE-85A7-883027FB42CA}"/>
              </a:ext>
            </a:extLst>
          </p:cNvPr>
          <p:cNvSpPr/>
          <p:nvPr userDrawn="1"/>
        </p:nvSpPr>
        <p:spPr>
          <a:xfrm>
            <a:off x="6773225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3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416FBCA8-28A3-451D-A9AF-562C090D0473}"/>
              </a:ext>
            </a:extLst>
          </p:cNvPr>
          <p:cNvSpPr/>
          <p:nvPr userDrawn="1"/>
        </p:nvSpPr>
        <p:spPr>
          <a:xfrm>
            <a:off x="9579966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4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F527D10A-ECAA-42B5-9443-DD7E72BAB7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8" name="Tijdelijke aanduiding voor tekst 7">
            <a:extLst>
              <a:ext uri="{FF2B5EF4-FFF2-40B4-BE49-F238E27FC236}">
                <a16:creationId xmlns:a16="http://schemas.microsoft.com/office/drawing/2014/main" id="{25B5C830-BD27-46D1-8E2E-A3817678DB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F0CF5EC8-589A-4881-A069-681243AC696A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8B644E8-8B88-441C-B02F-6B59883FE5C0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949F589-0216-470D-A687-12914ACCE5A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DD19037B-DBAF-8D3F-AAC0-1D3ABA2F85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A1F31FE6-59F1-4966-8613-1FD2B94FD41D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6642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cijf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al 23">
            <a:extLst>
              <a:ext uri="{FF2B5EF4-FFF2-40B4-BE49-F238E27FC236}">
                <a16:creationId xmlns:a16="http://schemas.microsoft.com/office/drawing/2014/main" id="{13BA039D-CC66-4A52-85B1-74D0945E1658}"/>
              </a:ext>
            </a:extLst>
          </p:cNvPr>
          <p:cNvSpPr/>
          <p:nvPr userDrawn="1"/>
        </p:nvSpPr>
        <p:spPr>
          <a:xfrm>
            <a:off x="5592129" y="207453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F249B83A-F1CB-4437-820B-81AD6F5B8CD7}"/>
              </a:ext>
            </a:extLst>
          </p:cNvPr>
          <p:cNvSpPr/>
          <p:nvPr userDrawn="1"/>
        </p:nvSpPr>
        <p:spPr>
          <a:xfrm>
            <a:off x="8783199" y="253449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3B02B8D2-2DBB-481B-897B-99F2BB2F3939}"/>
              </a:ext>
            </a:extLst>
          </p:cNvPr>
          <p:cNvSpPr/>
          <p:nvPr userDrawn="1"/>
        </p:nvSpPr>
        <p:spPr>
          <a:xfrm>
            <a:off x="2837304" y="2545554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F3220731-F7ED-4850-9E4D-600CE79C24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0926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0E2B92F2-6789-42D5-9297-7B9A40C03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0926" y="3710498"/>
            <a:ext cx="2812756" cy="1143267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 uitleg</a:t>
            </a:r>
            <a:endParaRPr lang="en-BE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760C837C-4545-45C0-AC66-5A61520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0893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2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52CF3CA1-4AFD-4D04-A9F0-43B09515F6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10893" y="3710498"/>
            <a:ext cx="2812756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2 uitleg</a:t>
            </a:r>
            <a:endParaRPr lang="en-BE"/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D5A24AB-2D15-4186-BD58-976AF1C867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90860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3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A900F6B-4DA9-4262-8435-7F4BE40772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90860" y="3710498"/>
            <a:ext cx="2812756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3 uitleg</a:t>
            </a:r>
            <a:endParaRPr lang="en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726153FA-014A-4550-95BE-734CB32A760A}"/>
              </a:ext>
            </a:extLst>
          </p:cNvPr>
          <p:cNvSpPr/>
          <p:nvPr userDrawn="1"/>
        </p:nvSpPr>
        <p:spPr>
          <a:xfrm>
            <a:off x="2109717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1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DC79D73-9F56-4FB0-A068-70E4160F4F33}"/>
              </a:ext>
            </a:extLst>
          </p:cNvPr>
          <p:cNvSpPr/>
          <p:nvPr userDrawn="1"/>
        </p:nvSpPr>
        <p:spPr>
          <a:xfrm>
            <a:off x="5289684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2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9ED0911-4526-42EE-85A7-883027FB42CA}"/>
              </a:ext>
            </a:extLst>
          </p:cNvPr>
          <p:cNvSpPr/>
          <p:nvPr userDrawn="1"/>
        </p:nvSpPr>
        <p:spPr>
          <a:xfrm>
            <a:off x="8469651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3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Titel 1">
            <a:extLst>
              <a:ext uri="{FF2B5EF4-FFF2-40B4-BE49-F238E27FC236}">
                <a16:creationId xmlns:a16="http://schemas.microsoft.com/office/drawing/2014/main" id="{F4927082-514C-4DFA-9B27-84270C6F9F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9" name="Tijdelijke aanduiding voor tekst 7">
            <a:extLst>
              <a:ext uri="{FF2B5EF4-FFF2-40B4-BE49-F238E27FC236}">
                <a16:creationId xmlns:a16="http://schemas.microsoft.com/office/drawing/2014/main" id="{F0E90DAD-EC95-4DBB-A80F-247586C9A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39311BED-F204-4D4A-86FF-2B9FABCD0B54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26A6AD9-D8CC-4F41-AD65-DCD51D6A3B6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1543EA3-065E-4C23-95DD-0D5CC1CA5A4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B70C0C4C-479D-C982-04BD-18484E06C9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19172BD1-1BB4-4D8F-AB44-987425E2A99E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6037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AF19FF98-D86C-4E9C-A577-43ECEF42C9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4" y="612000"/>
            <a:ext cx="10876078" cy="68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6D14EA10-D76B-44C8-A451-E0C318F16F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61011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7" name="Rechthoekige driehoek 26">
            <a:extLst>
              <a:ext uri="{FF2B5EF4-FFF2-40B4-BE49-F238E27FC236}">
                <a16:creationId xmlns:a16="http://schemas.microsoft.com/office/drawing/2014/main" id="{2168D20B-B0B0-48E4-9073-236B549940F0}"/>
              </a:ext>
            </a:extLst>
          </p:cNvPr>
          <p:cNvSpPr/>
          <p:nvPr userDrawn="1"/>
        </p:nvSpPr>
        <p:spPr>
          <a:xfrm rot="10800000" flipV="1">
            <a:off x="7656723" y="2321961"/>
            <a:ext cx="4535275" cy="4536040"/>
          </a:xfrm>
          <a:prstGeom prst="rtTriangle">
            <a:avLst/>
          </a:prstGeom>
          <a:solidFill>
            <a:schemeClr val="tx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24646666-3BC0-479B-A570-6E1C40845134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pic>
        <p:nvPicPr>
          <p:cNvPr id="14" name="Afbeelding 13" descr="Afbeelding met binnen, monitor, zitten, computer&#10;&#10;Automatisch gegenereerde beschrijving">
            <a:extLst>
              <a:ext uri="{FF2B5EF4-FFF2-40B4-BE49-F238E27FC236}">
                <a16:creationId xmlns:a16="http://schemas.microsoft.com/office/drawing/2014/main" id="{562DAF2E-3F5F-485B-A206-4470CFC3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8" y="748766"/>
            <a:ext cx="10025091" cy="5757180"/>
          </a:xfrm>
          <a:prstGeom prst="rect">
            <a:avLst/>
          </a:prstGeom>
        </p:spPr>
      </p:pic>
      <p:sp>
        <p:nvSpPr>
          <p:cNvPr id="15" name="Tijdelijke aanduiding voor afbeelding 5">
            <a:extLst>
              <a:ext uri="{FF2B5EF4-FFF2-40B4-BE49-F238E27FC236}">
                <a16:creationId xmlns:a16="http://schemas.microsoft.com/office/drawing/2014/main" id="{EE2C9667-CE0F-408B-8474-A99CCAC3E3F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994644" y="1651514"/>
            <a:ext cx="6203699" cy="342580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l-BE"/>
              <a:t>Afbeelding</a:t>
            </a:r>
            <a:endParaRPr lang="en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E0096502-2CAC-4899-AF67-4E371251A6A3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87ED7CE-A78F-4A6E-AEB7-C89A9225F25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1BA0D6A-08E0-43B3-ADD2-8D89B7759E1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6" name="Gelijkbenige driehoek 15">
            <a:extLst>
              <a:ext uri="{FF2B5EF4-FFF2-40B4-BE49-F238E27FC236}">
                <a16:creationId xmlns:a16="http://schemas.microsoft.com/office/drawing/2014/main" id="{AF738029-B9E2-47CA-8F82-6DCBD5A401C8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38E08C1-2E2C-40CD-8ECC-949F06C4A0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F4994A8E-61C4-E824-6DC2-51F0A0CE2A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975CD7CB-F25F-420D-8357-1E4B3991D432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8911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2CF2A6F9-A799-4021-B19B-41D542B79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813" y="1889125"/>
            <a:ext cx="10874375" cy="36052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C639D820-6917-47CB-AAD5-3DC9AD5AD7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85001979-CD79-414E-9036-3689E3F448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9BEC70B2-C888-4AC7-BCB5-A1A0C52950D3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4E306A1-B87E-41C5-B6DE-DDBC98E5B6B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353BC5FD-8044-4475-BFF6-CCDD543CE6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FE249A76-C6C2-080A-AE9E-4AB8EC3AAA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A5BE7AB9-B58A-42AE-B39F-8F6BC6DACE3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404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  <p15:guide id="2" pos="7265" userDrawn="1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of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8BE94EAB-431F-4408-87BD-3F9BE09FA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813" y="1955438"/>
            <a:ext cx="10874375" cy="3648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D554F5C2-0160-4157-8DD6-4C3065483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A1681482-9D7D-4259-80FF-C261F4A366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DF4A98F3-08BA-438F-8178-0CD721F4ED3F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CDCA65B-BC4F-4E28-8D4B-B0199E99912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E9F717E0-5FF1-4B21-9999-8C8817AC609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C94C857E-C0AA-4C16-B983-2CBB756D04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1704EB38-DD83-4F7F-9359-6D3BFE464719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748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CB0CE7-11E3-4438-919C-EA7601B23C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5816" y="2012733"/>
            <a:ext cx="5346184" cy="35343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C456A98-2404-4694-96D5-FDAB6BA76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616" y="2012733"/>
            <a:ext cx="5166571" cy="35343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5915CC7-6436-414D-9F61-3C50E5990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6C253A40-717D-4D50-9BF8-1C7CDE17C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50ECD6BF-9F58-4722-BF5C-9CCBA87E4594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C1F42B7F-12BE-4623-BE3A-366A19D2AD3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FCFAC74E-5C55-4E2A-AF89-486E6D0D76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C26745DB-A4F7-F66B-B5AB-BE2B42E14E52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F7FF61FA-6B85-4408-AA9B-07D44FA3AE95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2500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titel +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">
            <a:extLst>
              <a:ext uri="{FF2B5EF4-FFF2-40B4-BE49-F238E27FC236}">
                <a16:creationId xmlns:a16="http://schemas.microsoft.com/office/drawing/2014/main" id="{65A5EC3A-0689-4436-8545-3F4C2F685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CCD48A07-28E1-455D-B241-063A6A0CC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CAFB60EC-D835-44A9-B5EE-9E705CDDDE34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A6A32CA-D6F3-4F8F-948C-27EAF8BA748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2F0D371-4427-44A5-9A63-1CD085963E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DA6DCA23-8B19-EAE7-F279-709E12801A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8E5CB5F4-A67C-4600-B7C6-A7F90616C82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0907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titel + titel - Logo's part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D8CD8AC4-4FDD-4668-B12F-F38F80481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CD6A0BFB-960F-4121-832F-8D2D7F8029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07FBB6DE-32E2-4EB0-B901-50A1DE4FD6E5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BF87B84-76F2-49B1-A90D-E01B6077F8D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853561" y="6264211"/>
            <a:ext cx="4055444" cy="365125"/>
          </a:xfrm>
        </p:spPr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7571733-425B-4DBB-A5AD-721E817FE3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5DA096DF-0EED-4582-A5C5-33F3A02F9BB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051050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0" name="Tijdelijke aanduiding voor afbeelding 3">
            <a:extLst>
              <a:ext uri="{FF2B5EF4-FFF2-40B4-BE49-F238E27FC236}">
                <a16:creationId xmlns:a16="http://schemas.microsoft.com/office/drawing/2014/main" id="{55C55847-5E48-4909-A852-E66823AFBA0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57474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1" name="Tijdelijke aanduiding voor afbeelding 3">
            <a:extLst>
              <a:ext uri="{FF2B5EF4-FFF2-40B4-BE49-F238E27FC236}">
                <a16:creationId xmlns:a16="http://schemas.microsoft.com/office/drawing/2014/main" id="{25E046E6-88A8-4F4F-B290-3C5B627D5D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3898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2" name="Tijdelijke aanduiding voor afbeelding 3">
            <a:extLst>
              <a:ext uri="{FF2B5EF4-FFF2-40B4-BE49-F238E27FC236}">
                <a16:creationId xmlns:a16="http://schemas.microsoft.com/office/drawing/2014/main" id="{B542444A-0B93-4E67-8C27-0A17FBF3AAC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70322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F813FAAA-E060-725C-AA0C-8678A11C1D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5C473AD2-3F73-4D55-926C-9BE4519903E5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6599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 descr="Afbeelding met bijl&#10;&#10;Automatisch gegenereerde beschrijving">
            <a:extLst>
              <a:ext uri="{FF2B5EF4-FFF2-40B4-BE49-F238E27FC236}">
                <a16:creationId xmlns:a16="http://schemas.microsoft.com/office/drawing/2014/main" id="{26190394-04D1-435B-872B-98D9438B95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9842"/>
            <a:ext cx="2485770" cy="49583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AD43DC2-455F-4EDF-A084-FEE83CFC4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4829" y="2226013"/>
            <a:ext cx="7759257" cy="1429415"/>
          </a:xfrm>
        </p:spPr>
        <p:txBody>
          <a:bodyPr anchor="b"/>
          <a:lstStyle>
            <a:lvl1pPr>
              <a:defRPr sz="4400" spc="17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HOOFDSTUKTITEL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704646-7228-4188-9EAC-6994DE76A2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74829" y="3619988"/>
            <a:ext cx="775925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ONDERTITEL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A854FE4-B9A5-46C1-BF2D-13E51D44B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4293" y="1353110"/>
            <a:ext cx="1660525" cy="2808287"/>
          </a:xfrm>
        </p:spPr>
        <p:txBody>
          <a:bodyPr anchor="b"/>
          <a:lstStyle>
            <a:lvl1pPr marL="0" indent="0" algn="r">
              <a:buNone/>
              <a:defRPr sz="90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1.</a:t>
            </a:r>
            <a:endParaRPr lang="nl-BE"/>
          </a:p>
        </p:txBody>
      </p:sp>
      <p:sp>
        <p:nvSpPr>
          <p:cNvPr id="11" name="Gelijkbenige driehoek 10">
            <a:extLst>
              <a:ext uri="{FF2B5EF4-FFF2-40B4-BE49-F238E27FC236}">
                <a16:creationId xmlns:a16="http://schemas.microsoft.com/office/drawing/2014/main" id="{BE31809A-4F26-4B9B-B649-DBEB7F94BA80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6647424-39ED-4A61-9AA7-EA10E2EAB55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73DB74-8217-40F3-B118-8F0DD187F9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46804D9-3EDA-4BCE-91BD-D08938D03E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369CA1E3-FA4C-69AF-F8A7-8033B34C8F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41CC0F78-AD36-45DB-BCB8-5EBA12E5537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921052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1DE94DC3-54BA-4357-8245-2EEBCCBEC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1671ACE5-BF78-48F4-A857-D5A8D41D21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36B8BA9D-D20B-4984-8F11-EFB0B4C705DD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9BE9E71-53CB-4E35-AF5A-B0D8B55B4CB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B64308D0-59DF-47D8-82F9-7E412989C35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1D1402E7-D018-EF3E-BFC1-FB6334EC3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48E20DE5-ACFC-4BE6-9138-CA4C9E5E8379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5140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coon, subtitel en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7DA0BE95-F6BE-4AD6-B90E-C58BD1A5AF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84931" y="1672659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61D1315-83FE-447B-897E-1C8EE73D3F7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684931" y="2781569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0699044-4409-4507-BB76-30AD4C798D6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684931" y="3890478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CA286C7-4C44-4CD2-8DDD-7AEF72CC43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684931" y="4986132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8CCF1826-3BC5-472C-8943-DCBCEF8D1780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1" name="Tijdelijke aanduiding voor afbeelding 6">
            <a:extLst>
              <a:ext uri="{FF2B5EF4-FFF2-40B4-BE49-F238E27FC236}">
                <a16:creationId xmlns:a16="http://schemas.microsoft.com/office/drawing/2014/main" id="{4AA0A564-9395-4D09-B6E9-0012FEF2F33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58461" y="1765303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324696C4-35E4-4C28-9CFE-3C1FEAE353E0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58461" y="2874213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05ED946C-1AF5-43C6-B63A-A7288AC21B75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58461" y="3983122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87AD2394-4547-403D-A25F-42A28CC7326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58461" y="5078776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3B968D78-D67D-4BD1-B477-22AE90066FE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D2639257-E47E-4669-A512-B8D399D7DA7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5456BA22-2F03-96BB-19BA-236C18F6DE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31073F53-BD67-4B73-8480-8A6E0E5196A4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3696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subtitel en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7DA0BE95-F6BE-4AD6-B90E-C58BD1A5AF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61D1315-83FE-447B-897E-1C8EE73D3F7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0699044-4409-4507-BB76-30AD4C798D6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CA286C7-4C44-4CD2-8DDD-7AEF72CC43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4F380378-F1E3-475A-9C01-EAB39A4E3213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241B37DB-5038-406E-BCB1-A61541F11610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2" name="Rechthoekige driehoek 21">
            <a:extLst>
              <a:ext uri="{FF2B5EF4-FFF2-40B4-BE49-F238E27FC236}">
                <a16:creationId xmlns:a16="http://schemas.microsoft.com/office/drawing/2014/main" id="{303768BE-171B-4A2B-95B1-6711C0C3E569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DF5B68D1-43AB-4033-A68E-0DBAC8F12C34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Vrije vorm: vorm 17">
            <a:extLst>
              <a:ext uri="{FF2B5EF4-FFF2-40B4-BE49-F238E27FC236}">
                <a16:creationId xmlns:a16="http://schemas.microsoft.com/office/drawing/2014/main" id="{8D02E47B-DD50-4A18-9238-23D233A2C370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418A6AEE-920C-424A-BE72-03C28461D5F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D0CB7B7F-64A5-499B-A159-D6871A9C2AB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FE465E70-4EB7-3D2F-3105-4E86AE1626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76C5EF90-7880-4268-9CCB-686E643A715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8542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6410" y="846000"/>
            <a:ext cx="5400000" cy="540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EC303AB7-34B6-41D2-BBA3-0005FFBD618A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F4F64E06-117D-4959-B781-9D76675AD63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61DC8930-163A-4A7E-927D-6905B18922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ECBA29AD-987E-422B-9D36-4344EADB3A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2EF3E0D2-B433-4F28-85B1-22EA0FB86028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1950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subtitel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6410" y="846000"/>
            <a:ext cx="5400000" cy="540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10EE6AD9-5AB1-4652-A0F3-7BC5E87C54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371F4F7-5106-4340-8A60-86266AAE7C7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F4DE5972-7D46-4749-9EDC-2FB0DB0A5F8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F45F4614-43BB-4983-8695-97108310198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2FB70499-B703-4A94-86CD-A0760285B955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2924C5D-936F-4C2C-972A-610B7DC4A699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Rechthoekige driehoek 17">
            <a:extLst>
              <a:ext uri="{FF2B5EF4-FFF2-40B4-BE49-F238E27FC236}">
                <a16:creationId xmlns:a16="http://schemas.microsoft.com/office/drawing/2014/main" id="{5C5C3D00-32F4-4B4A-9710-ED53360CA01C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39EA9522-5A4D-41CE-B192-FC6E7719FE5B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399B2C86-687B-45AA-8813-B30C0B1FFAB5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16F31372-BE57-4382-B78F-6E32FF117E6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1" name="Tijdelijke aanduiding voor dianummer 20">
            <a:extLst>
              <a:ext uri="{FF2B5EF4-FFF2-40B4-BE49-F238E27FC236}">
                <a16:creationId xmlns:a16="http://schemas.microsoft.com/office/drawing/2014/main" id="{EADAEEA1-B3D1-4C84-8253-72BAAE718874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5E41E035-D988-FAB9-DB76-B3E34DB51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E7C33B35-0E87-4123-9672-596CD46558F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970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 rond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2343" y="406122"/>
            <a:ext cx="7430776" cy="74307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414C84C4-71F6-4160-BCF8-8B6A1E49CC64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3BB21725-2199-43E2-8524-E16DC29FC9C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9257E7DA-1E14-426E-9CAF-D66550F104B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50FDC428-5947-D238-D821-82B9139BD2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F9A4D610-082B-43B4-B686-291E89C94CA4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7974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subtitel en beeld rond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2343" y="406122"/>
            <a:ext cx="7430776" cy="74307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99CF5578-AC10-4AD4-A6FE-D4E9F3B8BE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8650217E-9812-4B94-A4BC-E8B9BE6B2B8E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7B932F2B-8231-4C2D-ACF4-6154263E208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E91B5F9D-D110-42C4-823A-95CC6E0E98A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B8E746D0-B0D9-4B86-9368-B361174A9D61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2C68672F-CE68-4D3C-BAB5-48CDCBBE95DF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Rechthoekige driehoek 17">
            <a:extLst>
              <a:ext uri="{FF2B5EF4-FFF2-40B4-BE49-F238E27FC236}">
                <a16:creationId xmlns:a16="http://schemas.microsoft.com/office/drawing/2014/main" id="{EF18B8DA-D6DF-4AF0-A0F0-0A96C1889B01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474288B0-29F7-4576-B68D-C22A89F80314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2B395AF6-48E8-49B5-A3AA-B6B092D0616F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36A73C93-8B8F-4B3F-A1C1-7C55DEE53B61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1" name="Tijdelijke aanduiding voor dianummer 20">
            <a:extLst>
              <a:ext uri="{FF2B5EF4-FFF2-40B4-BE49-F238E27FC236}">
                <a16:creationId xmlns:a16="http://schemas.microsoft.com/office/drawing/2014/main" id="{D7A45507-CA3E-44AC-9866-ACF49DBF740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94B258F2-FE16-96D9-DEDC-054555AD2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C9EB50C8-3A40-47E0-A95D-F29DA791736A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7077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8813" y="1498294"/>
            <a:ext cx="10867371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E50D75DC-E86B-4020-A3C6-255EE6953793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1EB2EBE8-0E8A-432E-B7F5-C547BE05A72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55A2025D-803B-44DD-B9E5-B7322B88E2F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674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816" y="1498294"/>
            <a:ext cx="5216296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D144CC7-24AF-4B98-A99B-B1C4731EA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6892" y="1498294"/>
            <a:ext cx="5216296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E47158E2-1002-4579-B07E-88A35CD518F7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CFF97E12-A35B-45F1-9914-702108ECDCC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2970606F-60C4-4EDA-8A86-D6E54BA31F4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A653A171-85F5-F17E-8184-E6076CCE67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60243275-588D-4F31-B17A-148BE91C4C45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836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8000" y="0"/>
            <a:ext cx="812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4068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999" y="594002"/>
            <a:ext cx="3099759" cy="15180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0178" y="228154"/>
            <a:ext cx="3099759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Gedeeltelijke cirkel 12">
            <a:extLst>
              <a:ext uri="{FF2B5EF4-FFF2-40B4-BE49-F238E27FC236}">
                <a16:creationId xmlns:a16="http://schemas.microsoft.com/office/drawing/2014/main" id="{0AADED64-0876-4931-A9EE-AB3D2BA7A2FD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3" name="Rechthoekige driehoek 2">
            <a:extLst>
              <a:ext uri="{FF2B5EF4-FFF2-40B4-BE49-F238E27FC236}">
                <a16:creationId xmlns:a16="http://schemas.microsoft.com/office/drawing/2014/main" id="{F3C90441-3937-4C81-9D31-E604F064ACB4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1DE04409-1B87-40A4-AAF3-306BA047B7B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31ADC373-F630-4BA2-A991-CB8C311B9FC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2" name="Gelijkbenige driehoek 11">
            <a:extLst>
              <a:ext uri="{FF2B5EF4-FFF2-40B4-BE49-F238E27FC236}">
                <a16:creationId xmlns:a16="http://schemas.microsoft.com/office/drawing/2014/main" id="{08485BE5-4A0F-43F8-B430-83A39A628F80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CF5FEB5-4678-4061-BF0F-A02950164B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96D04D53-8620-D29D-DAB9-BE5620FB9B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63993339-7A8F-4E62-BDB2-D9A1E120739A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062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3" grpId="0" animBg="1"/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4000" y="0"/>
            <a:ext cx="6858000" cy="685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533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594002"/>
            <a:ext cx="3990305" cy="15180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4" y="228154"/>
            <a:ext cx="399030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Gedeeltelijke cirkel 10">
            <a:extLst>
              <a:ext uri="{FF2B5EF4-FFF2-40B4-BE49-F238E27FC236}">
                <a16:creationId xmlns:a16="http://schemas.microsoft.com/office/drawing/2014/main" id="{A8D34397-20B1-41D1-BCAC-0209F26BC340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BEC06E56-2CD9-41F5-BF60-964FB64BF4AE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D74AA73-BDF2-4B9E-80C0-5D2780CEF8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3B4F988B-402E-4D1E-B88A-A8C3A0F99C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9B7902E1-79DD-4466-86A0-E5031EEE9349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0807540-81AA-43C6-99DC-C0B29CEE51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54EE96F7-9C33-3103-DB2D-C76DB92512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0EB4BF97-2139-4218-B7B3-8C8B3A5F02B4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523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rond gro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4000" y="0"/>
            <a:ext cx="8012463" cy="80124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533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594002"/>
            <a:ext cx="3990305" cy="15180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4" y="228154"/>
            <a:ext cx="399030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Gedeeltelijke cirkel 10">
            <a:extLst>
              <a:ext uri="{FF2B5EF4-FFF2-40B4-BE49-F238E27FC236}">
                <a16:creationId xmlns:a16="http://schemas.microsoft.com/office/drawing/2014/main" id="{7BD64213-449B-41BD-971A-30A589BBC111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E680E3DC-9D91-4564-8256-B5FE7ACE51D8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61AD92F-9E90-4B70-A79F-F8AFE2EC4F6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DF8205A2-11CA-427F-A557-EB8C5A24CB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A991CF14-4B66-4980-A411-E55EA2E94ECC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948613D-4F55-4110-ADAE-8F8994263C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18A6C946-F160-DBE7-8770-450589B2EC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DB18D365-2ECA-4408-B6F7-17A3C39F8E0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271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quote met na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7BE966C4-F2D9-4A05-8182-0E3CB210AD5F}"/>
              </a:ext>
            </a:extLst>
          </p:cNvPr>
          <p:cNvSpPr/>
          <p:nvPr userDrawn="1"/>
        </p:nvSpPr>
        <p:spPr>
          <a:xfrm>
            <a:off x="10179781" y="5632057"/>
            <a:ext cx="2012219" cy="12259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Tijdelijke aanduiding voor afbeelding 8">
            <a:extLst>
              <a:ext uri="{FF2B5EF4-FFF2-40B4-BE49-F238E27FC236}">
                <a16:creationId xmlns:a16="http://schemas.microsoft.com/office/drawing/2014/main" id="{C62F4BC8-6200-4266-A16A-CC0C8AAADA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84168" y="2676017"/>
            <a:ext cx="1432282" cy="143228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 baseline="-25000"/>
            </a:lvl1pPr>
          </a:lstStyle>
          <a:p>
            <a:endParaRPr lang="nl-BE"/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15423308-AAC4-429E-A2F1-870836FD7C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9799" y="2321999"/>
            <a:ext cx="6181314" cy="2140319"/>
          </a:xfrm>
        </p:spPr>
        <p:txBody>
          <a:bodyPr/>
          <a:lstStyle>
            <a:lvl1pPr marL="0" indent="0">
              <a:buNone/>
              <a:defRPr sz="2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nl-NL" err="1"/>
              <a:t>urna</a:t>
            </a:r>
            <a:r>
              <a:rPr lang="nl-NL"/>
              <a:t>.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08574577-82D1-450C-AB07-3C42489D1E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85518" y="4574866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1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14" name="Tijdelijke aanduiding voor tekst 11">
            <a:extLst>
              <a:ext uri="{FF2B5EF4-FFF2-40B4-BE49-F238E27FC236}">
                <a16:creationId xmlns:a16="http://schemas.microsoft.com/office/drawing/2014/main" id="{ED6C814E-9199-4384-8E04-80BC32268A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5518" y="5041479"/>
            <a:ext cx="1909500" cy="466613"/>
          </a:xfrm>
        </p:spPr>
        <p:txBody>
          <a:bodyPr/>
          <a:lstStyle>
            <a:lvl1pPr marL="0" indent="0">
              <a:buNone/>
              <a:defRPr sz="2100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16" name="Gedeeltelijke cirkel 15">
            <a:extLst>
              <a:ext uri="{FF2B5EF4-FFF2-40B4-BE49-F238E27FC236}">
                <a16:creationId xmlns:a16="http://schemas.microsoft.com/office/drawing/2014/main" id="{D09C221D-B46C-40B3-A53A-E96521698B1E}"/>
              </a:ext>
            </a:extLst>
          </p:cNvPr>
          <p:cNvSpPr/>
          <p:nvPr userDrawn="1"/>
        </p:nvSpPr>
        <p:spPr>
          <a:xfrm>
            <a:off x="368551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0" name="Gedeeltelijke cirkel 19">
            <a:extLst>
              <a:ext uri="{FF2B5EF4-FFF2-40B4-BE49-F238E27FC236}">
                <a16:creationId xmlns:a16="http://schemas.microsoft.com/office/drawing/2014/main" id="{4D96823D-B755-421C-8B12-28EC2990AB52}"/>
              </a:ext>
            </a:extLst>
          </p:cNvPr>
          <p:cNvSpPr/>
          <p:nvPr userDrawn="1"/>
        </p:nvSpPr>
        <p:spPr>
          <a:xfrm>
            <a:off x="399725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tx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48070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3" name="Gelijkbenige driehoek 22">
            <a:extLst>
              <a:ext uri="{FF2B5EF4-FFF2-40B4-BE49-F238E27FC236}">
                <a16:creationId xmlns:a16="http://schemas.microsoft.com/office/drawing/2014/main" id="{D1C203A2-5C6D-4369-8AD0-DB838A5118AB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7098AB-BF0C-4299-8141-403EB3C518D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F5CF66-C22B-4709-97D2-DC69771724A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CF0885D-BADA-40FA-ABDC-04A3768C41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3818BF87-A5F2-B6B2-51DA-F44A27354A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E6CE597A-CAE2-4CB4-A930-3B0A2C83A12D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5916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25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20" grpId="0" animBg="1"/>
      <p:bldP spid="21" grpId="0" animBg="1"/>
      <p:bldP spid="24" grpId="0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quote met naam w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15B54BF4-554B-4AEA-BD68-687B1B03F4DA}"/>
              </a:ext>
            </a:extLst>
          </p:cNvPr>
          <p:cNvSpPr/>
          <p:nvPr userDrawn="1"/>
        </p:nvSpPr>
        <p:spPr>
          <a:xfrm rot="5400000" flipV="1">
            <a:off x="9524958" y="-9130"/>
            <a:ext cx="2676327" cy="2675861"/>
          </a:xfrm>
          <a:prstGeom prst="rtTriangle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8" name="Tijdelijke aanduiding voor afbeelding 8">
            <a:extLst>
              <a:ext uri="{FF2B5EF4-FFF2-40B4-BE49-F238E27FC236}">
                <a16:creationId xmlns:a16="http://schemas.microsoft.com/office/drawing/2014/main" id="{EEDC6B68-4EB7-482B-8296-A656256536D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84168" y="2676017"/>
            <a:ext cx="1432282" cy="143228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 baseline="-25000"/>
            </a:lvl1pPr>
          </a:lstStyle>
          <a:p>
            <a:endParaRPr lang="nl-BE"/>
          </a:p>
        </p:txBody>
      </p:sp>
      <p:sp>
        <p:nvSpPr>
          <p:cNvPr id="19" name="Tijdelijke aanduiding voor tekst 9">
            <a:extLst>
              <a:ext uri="{FF2B5EF4-FFF2-40B4-BE49-F238E27FC236}">
                <a16:creationId xmlns:a16="http://schemas.microsoft.com/office/drawing/2014/main" id="{9E1CF3B3-A935-4C95-8908-594BED49F2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9799" y="2321999"/>
            <a:ext cx="6181314" cy="2140319"/>
          </a:xfrm>
        </p:spPr>
        <p:txBody>
          <a:bodyPr/>
          <a:lstStyle>
            <a:lvl1pPr marL="0" indent="0">
              <a:buNone/>
              <a:defRPr sz="27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nl-NL" err="1"/>
              <a:t>urna</a:t>
            </a:r>
            <a:r>
              <a:rPr lang="nl-NL"/>
              <a:t>.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EF4DEA93-3D61-47ED-B039-E4FB95D318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85518" y="4574866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1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21" name="Tijdelijke aanduiding voor tekst 11">
            <a:extLst>
              <a:ext uri="{FF2B5EF4-FFF2-40B4-BE49-F238E27FC236}">
                <a16:creationId xmlns:a16="http://schemas.microsoft.com/office/drawing/2014/main" id="{20E9D7D8-2C1B-4CC4-9120-18C1AA990C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5518" y="5041479"/>
            <a:ext cx="1909500" cy="466613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22" name="Gedeeltelijke cirkel 21">
            <a:extLst>
              <a:ext uri="{FF2B5EF4-FFF2-40B4-BE49-F238E27FC236}">
                <a16:creationId xmlns:a16="http://schemas.microsoft.com/office/drawing/2014/main" id="{35C4D8A9-223D-43F4-BD51-986061B5194D}"/>
              </a:ext>
            </a:extLst>
          </p:cNvPr>
          <p:cNvSpPr/>
          <p:nvPr userDrawn="1"/>
        </p:nvSpPr>
        <p:spPr>
          <a:xfrm>
            <a:off x="368551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3" name="Gedeeltelijke cirkel 22">
            <a:extLst>
              <a:ext uri="{FF2B5EF4-FFF2-40B4-BE49-F238E27FC236}">
                <a16:creationId xmlns:a16="http://schemas.microsoft.com/office/drawing/2014/main" id="{B57CB119-B88C-4B24-9911-97AF57DB489E}"/>
              </a:ext>
            </a:extLst>
          </p:cNvPr>
          <p:cNvSpPr/>
          <p:nvPr userDrawn="1"/>
        </p:nvSpPr>
        <p:spPr>
          <a:xfrm>
            <a:off x="399725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0AD8E41B-E87E-4D06-A475-C71649341A0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3DEC6B02-50DD-4DDB-9849-1C5E7E9DA70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C5B6D262-F0CD-AEB1-55BD-5E33D84124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0EF7BA0F-F2B7-4CB6-80CB-E6F25B983D9E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725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75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&amp; Doelstelling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59B370-7A14-4E21-B0B9-73EDED37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B10F6A-E5A8-4073-BA1D-CB285F2F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tx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46875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Gelijkbenige driehoek 16">
            <a:extLst>
              <a:ext uri="{FF2B5EF4-FFF2-40B4-BE49-F238E27FC236}">
                <a16:creationId xmlns:a16="http://schemas.microsoft.com/office/drawing/2014/main" id="{2F9F5A7B-25BB-4ADD-8F34-A3B0D0A2A8FB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043BDCB5-BD1A-41C3-9154-7CCAD0EF1C01}"/>
              </a:ext>
            </a:extLst>
          </p:cNvPr>
          <p:cNvSpPr txBox="1"/>
          <p:nvPr userDrawn="1"/>
        </p:nvSpPr>
        <p:spPr>
          <a:xfrm>
            <a:off x="661256" y="1314280"/>
            <a:ext cx="53284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b="1" kern="120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Aims</a:t>
            </a:r>
            <a:r>
              <a:rPr lang="nl-BE" sz="2600" b="1" kern="120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04A9DD89-BAB3-4F6B-A161-A64BE0B2C33C}"/>
              </a:ext>
            </a:extLst>
          </p:cNvPr>
          <p:cNvSpPr txBox="1"/>
          <p:nvPr userDrawn="1"/>
        </p:nvSpPr>
        <p:spPr>
          <a:xfrm>
            <a:off x="661256" y="3790989"/>
            <a:ext cx="53284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b="1" kern="120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Objectives</a:t>
            </a:r>
            <a:endParaRPr lang="nl-BE" sz="2600" b="1" kern="1200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Tijdelijke aanduiding voor inhoud 3">
            <a:extLst>
              <a:ext uri="{FF2B5EF4-FFF2-40B4-BE49-F238E27FC236}">
                <a16:creationId xmlns:a16="http://schemas.microsoft.com/office/drawing/2014/main" id="{F5F0EF56-0F19-4F86-B26A-8CCBD5CE206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63625" y="4265748"/>
            <a:ext cx="10496550" cy="17699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6" name="Tijdelijke aanduiding voor inhoud 3">
            <a:extLst>
              <a:ext uri="{FF2B5EF4-FFF2-40B4-BE49-F238E27FC236}">
                <a16:creationId xmlns:a16="http://schemas.microsoft.com/office/drawing/2014/main" id="{77340A5B-41D8-42A3-B250-F94245EF4F1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63625" y="1809176"/>
            <a:ext cx="10496550" cy="17699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60676B6-D072-474C-9456-678198C6B0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CF73A5DA-6F20-8056-A5B4-07974D4E2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E55A33BC-133B-43E4-8B25-16EDA75C3055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50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en titel en 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grafiek 12">
            <a:extLst>
              <a:ext uri="{FF2B5EF4-FFF2-40B4-BE49-F238E27FC236}">
                <a16:creationId xmlns:a16="http://schemas.microsoft.com/office/drawing/2014/main" id="{FF732A83-4257-4217-8FBA-FB64E012720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65815" y="1531344"/>
            <a:ext cx="6131495" cy="437574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B360C62-E5C2-4204-9D42-08DEC146D0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0" y="1531345"/>
            <a:ext cx="4541838" cy="105762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BE"/>
              <a:t>Klik om stijl te bewerken</a:t>
            </a:r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FB20BC3-2302-4A5C-AC44-6FFCFF5D7D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5000" y="2589213"/>
            <a:ext cx="4548188" cy="33178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Vrije vorm: vorm 14">
            <a:extLst>
              <a:ext uri="{FF2B5EF4-FFF2-40B4-BE49-F238E27FC236}">
                <a16:creationId xmlns:a16="http://schemas.microsoft.com/office/drawing/2014/main" id="{7D4C6A66-3727-435D-AFFA-C9993440E40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31F498A2-D34D-4C47-9912-911368A17EA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D7C62F58-8152-4573-A321-3F78CC7C59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A5538330-B7C7-B253-3753-EFA9A6445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D70179E0-51AF-4B76-A528-D1A6C5B48770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169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en titel en 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B360C62-E5C2-4204-9D42-08DEC146D0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0" y="1531345"/>
            <a:ext cx="4541838" cy="1057620"/>
          </a:xfrm>
          <a:solidFill>
            <a:schemeClr val="accent3"/>
          </a:solidFill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BE"/>
              <a:t>Klik om stijl te bewerken</a:t>
            </a:r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FB20BC3-2302-4A5C-AC44-6FFCFF5D7D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5000" y="2589213"/>
            <a:ext cx="4548188" cy="33178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jdelijke aanduiding voor afbeelding 8">
            <a:extLst>
              <a:ext uri="{FF2B5EF4-FFF2-40B4-BE49-F238E27FC236}">
                <a16:creationId xmlns:a16="http://schemas.microsoft.com/office/drawing/2014/main" id="{55C8CA81-58EC-4093-B044-A99021C33B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815" y="1531344"/>
            <a:ext cx="6068813" cy="437574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9F8A021D-92CA-42C7-9604-F3A4BEBF65E6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6679C280-0382-440C-8CE0-FE737B098D3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8B116082-EC24-4B15-8AA3-1475B73B308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667648B6-F830-6EB3-8F17-31295E9DC3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2B0B9EF6-0CA8-41EB-A145-9393F4422CA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4664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en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grafiek 12">
            <a:extLst>
              <a:ext uri="{FF2B5EF4-FFF2-40B4-BE49-F238E27FC236}">
                <a16:creationId xmlns:a16="http://schemas.microsoft.com/office/drawing/2014/main" id="{FF732A83-4257-4217-8FBA-FB64E012720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65816" y="1498294"/>
            <a:ext cx="10867372" cy="440879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C58C953F-DB8C-4A54-93DD-A90ED5A34C25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8BBA64D-7C2A-4834-BECB-7541523F32A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ABA3335-9D4C-4E28-8507-E2644769A2B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CF82248E-8B9B-25C9-DA4C-D80012AAF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848A1D77-9589-4BD4-9EFF-09BA0741772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4267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BCCE59-2411-4F31-B2FA-A0E3C2D3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591161BA-2045-41AE-B361-A0AB563B57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868C0B84-35C5-46D0-9AA6-B8EC6A6BA35A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AB182E9F-554C-4E06-B09F-7B395D17215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193303FA-3AED-4C1B-B036-085F1989A58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DF5BFC6F-1241-06E0-2086-71DF7697C9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FED46458-2E5F-4490-9AAC-B865362A1D6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856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slide (3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tx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38" name="Ovaal 37">
            <a:extLst>
              <a:ext uri="{FF2B5EF4-FFF2-40B4-BE49-F238E27FC236}">
                <a16:creationId xmlns:a16="http://schemas.microsoft.com/office/drawing/2014/main" id="{AB7F8178-561D-44BE-A0C8-486970536A49}"/>
              </a:ext>
            </a:extLst>
          </p:cNvPr>
          <p:cNvSpPr/>
          <p:nvPr userDrawn="1"/>
        </p:nvSpPr>
        <p:spPr>
          <a:xfrm>
            <a:off x="5592129" y="2691411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9" name="Ovaal 38">
            <a:extLst>
              <a:ext uri="{FF2B5EF4-FFF2-40B4-BE49-F238E27FC236}">
                <a16:creationId xmlns:a16="http://schemas.microsoft.com/office/drawing/2014/main" id="{055D0D9F-7E82-47A5-B9A7-53EC8CA9C9C9}"/>
              </a:ext>
            </a:extLst>
          </p:cNvPr>
          <p:cNvSpPr/>
          <p:nvPr userDrawn="1"/>
        </p:nvSpPr>
        <p:spPr>
          <a:xfrm>
            <a:off x="8783199" y="3151371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0" name="Ovaal 39">
            <a:extLst>
              <a:ext uri="{FF2B5EF4-FFF2-40B4-BE49-F238E27FC236}">
                <a16:creationId xmlns:a16="http://schemas.microsoft.com/office/drawing/2014/main" id="{534734F9-99EF-4FB9-9738-E330D8F14B49}"/>
              </a:ext>
            </a:extLst>
          </p:cNvPr>
          <p:cNvSpPr/>
          <p:nvPr userDrawn="1"/>
        </p:nvSpPr>
        <p:spPr>
          <a:xfrm>
            <a:off x="2837304" y="3162426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1" name="Tijdelijke aanduiding voor tekst 9">
            <a:extLst>
              <a:ext uri="{FF2B5EF4-FFF2-40B4-BE49-F238E27FC236}">
                <a16:creationId xmlns:a16="http://schemas.microsoft.com/office/drawing/2014/main" id="{EB83B95A-B090-41BE-BCD2-A249846995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0926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1</a:t>
            </a:r>
          </a:p>
        </p:txBody>
      </p:sp>
      <p:sp>
        <p:nvSpPr>
          <p:cNvPr id="43" name="Tijdelijke aanduiding voor tekst 9">
            <a:extLst>
              <a:ext uri="{FF2B5EF4-FFF2-40B4-BE49-F238E27FC236}">
                <a16:creationId xmlns:a16="http://schemas.microsoft.com/office/drawing/2014/main" id="{E5361D15-E653-4E0F-9DFA-EEC786EA85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0893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2</a:t>
            </a:r>
          </a:p>
        </p:txBody>
      </p:sp>
      <p:sp>
        <p:nvSpPr>
          <p:cNvPr id="45" name="Tijdelijke aanduiding voor tekst 9">
            <a:extLst>
              <a:ext uri="{FF2B5EF4-FFF2-40B4-BE49-F238E27FC236}">
                <a16:creationId xmlns:a16="http://schemas.microsoft.com/office/drawing/2014/main" id="{237B03F1-C98C-4135-8BE8-2F9ABB2A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90860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3</a:t>
            </a: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94C0C93A-9025-49BF-9524-8395B3CE530D}"/>
              </a:ext>
            </a:extLst>
          </p:cNvPr>
          <p:cNvSpPr/>
          <p:nvPr userDrawn="1"/>
        </p:nvSpPr>
        <p:spPr>
          <a:xfrm>
            <a:off x="2109717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1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244E73BB-598D-4722-A822-128C1ADD9746}"/>
              </a:ext>
            </a:extLst>
          </p:cNvPr>
          <p:cNvSpPr/>
          <p:nvPr userDrawn="1"/>
        </p:nvSpPr>
        <p:spPr>
          <a:xfrm>
            <a:off x="5289684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2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3BCA70D9-468C-4754-B6A5-65F079450776}"/>
              </a:ext>
            </a:extLst>
          </p:cNvPr>
          <p:cNvSpPr/>
          <p:nvPr userDrawn="1"/>
        </p:nvSpPr>
        <p:spPr>
          <a:xfrm>
            <a:off x="8469651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3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9" name="Gelijkbenige driehoek 18">
            <a:extLst>
              <a:ext uri="{FF2B5EF4-FFF2-40B4-BE49-F238E27FC236}">
                <a16:creationId xmlns:a16="http://schemas.microsoft.com/office/drawing/2014/main" id="{1E32FB56-B167-43BC-86C3-2E4681FC4296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714EFC6-6529-4A46-8856-4E6EF53A3FD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563D9F-CDCD-4D58-8056-A18DF48A26F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D3E0E9A0-0858-4CC0-8944-F4EBEE14CE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8CC4A022-37E0-A6C9-D442-2D39B4A445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81C448A0-1A5D-4E06-A9B5-E96C924BD0AD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518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slide (4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tx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CA206146-2EAC-4B92-A2A5-F90CCDB8F409}"/>
              </a:ext>
            </a:extLst>
          </p:cNvPr>
          <p:cNvSpPr/>
          <p:nvPr userDrawn="1"/>
        </p:nvSpPr>
        <p:spPr>
          <a:xfrm>
            <a:off x="4268928" y="2743154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E9CE04D3-BEEA-4DB7-8BC3-A346C6B15697}"/>
              </a:ext>
            </a:extLst>
          </p:cNvPr>
          <p:cNvSpPr/>
          <p:nvPr userDrawn="1"/>
        </p:nvSpPr>
        <p:spPr>
          <a:xfrm>
            <a:off x="7086773" y="3203114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6D536E26-AD39-4688-854C-A18C55384E6F}"/>
              </a:ext>
            </a:extLst>
          </p:cNvPr>
          <p:cNvSpPr/>
          <p:nvPr userDrawn="1"/>
        </p:nvSpPr>
        <p:spPr>
          <a:xfrm>
            <a:off x="10212528" y="2737575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E00347F5-AB80-4735-BDA1-76868241335B}"/>
              </a:ext>
            </a:extLst>
          </p:cNvPr>
          <p:cNvSpPr/>
          <p:nvPr userDrawn="1"/>
        </p:nvSpPr>
        <p:spPr>
          <a:xfrm>
            <a:off x="1887328" y="3214169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A3FABC2D-C862-4E87-BE03-38B71C5F2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133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1</a:t>
            </a:r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62005825-A1D7-4912-AC95-CA46A76066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7875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2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BB03533F-4018-4CAF-B598-FCE1F6CF8F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4617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3</a:t>
            </a:r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A816A65F-93B3-4FA7-875E-67D48A4574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51359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4</a:t>
            </a: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54789BAA-9089-4F90-A4C0-CCB0F6568565}"/>
              </a:ext>
            </a:extLst>
          </p:cNvPr>
          <p:cNvSpPr/>
          <p:nvPr userDrawn="1"/>
        </p:nvSpPr>
        <p:spPr>
          <a:xfrm>
            <a:off x="1159741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1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E5C1BEDB-2CCA-4D9B-907A-1EA90996557E}"/>
              </a:ext>
            </a:extLst>
          </p:cNvPr>
          <p:cNvSpPr/>
          <p:nvPr userDrawn="1"/>
        </p:nvSpPr>
        <p:spPr>
          <a:xfrm>
            <a:off x="3966483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2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0D409FDA-987A-4CC1-9229-7E0FE0A69851}"/>
              </a:ext>
            </a:extLst>
          </p:cNvPr>
          <p:cNvSpPr/>
          <p:nvPr userDrawn="1"/>
        </p:nvSpPr>
        <p:spPr>
          <a:xfrm>
            <a:off x="6773225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3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59A47471-758E-40FC-BDBD-8FCF5F8BEBE5}"/>
              </a:ext>
            </a:extLst>
          </p:cNvPr>
          <p:cNvSpPr/>
          <p:nvPr userDrawn="1"/>
        </p:nvSpPr>
        <p:spPr>
          <a:xfrm>
            <a:off x="9579966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4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2" name="Gelijkbenige driehoek 21">
            <a:extLst>
              <a:ext uri="{FF2B5EF4-FFF2-40B4-BE49-F238E27FC236}">
                <a16:creationId xmlns:a16="http://schemas.microsoft.com/office/drawing/2014/main" id="{BD08B157-85DB-4D2E-BF38-81C6D035A2D9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9926DF8-A581-42AB-AC06-46A5F02B455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E64361F-F5D4-4D8C-8E55-E48098B83E2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2CD92B75-FBA1-49F2-AB31-617E6AA3DF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E2CB0C53-7062-FE70-F235-5EEE3CF8A3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4C3BF88A-B324-4017-9752-2C2B97CDF510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88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DE9E7DBB-70BC-4DCA-92B2-D84A1C88BE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49363" y="2897606"/>
            <a:ext cx="4846637" cy="38939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nl-BE"/>
              <a:t>First name </a:t>
            </a:r>
            <a:r>
              <a:rPr lang="nl-BE" err="1"/>
              <a:t>Name</a:t>
            </a:r>
            <a:endParaRPr lang="nl-BE"/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D3E9B1FB-0D74-416B-AE1D-0D0C074F0C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9363" y="3286999"/>
            <a:ext cx="4846637" cy="389393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nl-BE"/>
              <a:t>firstname.name@odisee.be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76E491B-754B-4F6D-BBCD-CF3A990F95B2}"/>
              </a:ext>
            </a:extLst>
          </p:cNvPr>
          <p:cNvSpPr txBox="1"/>
          <p:nvPr userDrawn="1"/>
        </p:nvSpPr>
        <p:spPr>
          <a:xfrm>
            <a:off x="1249364" y="3984861"/>
            <a:ext cx="492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3"/>
                </a:solidFill>
                <a:latin typeface="+mj-lt"/>
              </a:rPr>
              <a:t>www.odisee.be</a:t>
            </a:r>
          </a:p>
        </p:txBody>
      </p:sp>
      <p:sp>
        <p:nvSpPr>
          <p:cNvPr id="15" name="Rechthoekige driehoek 14">
            <a:extLst>
              <a:ext uri="{FF2B5EF4-FFF2-40B4-BE49-F238E27FC236}">
                <a16:creationId xmlns:a16="http://schemas.microsoft.com/office/drawing/2014/main" id="{95498694-935B-40B8-A013-1038E5CA5A61}"/>
              </a:ext>
            </a:extLst>
          </p:cNvPr>
          <p:cNvSpPr/>
          <p:nvPr userDrawn="1"/>
        </p:nvSpPr>
        <p:spPr>
          <a:xfrm rot="5400000" flipV="1">
            <a:off x="8644259" y="-1"/>
            <a:ext cx="3548050" cy="3547432"/>
          </a:xfrm>
          <a:prstGeom prst="rtTriangle">
            <a:avLst/>
          </a:prstGeom>
          <a:solidFill>
            <a:schemeClr val="tx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E4D1CDF-22C2-490D-B114-BF1DEE53D46D}"/>
              </a:ext>
            </a:extLst>
          </p:cNvPr>
          <p:cNvSpPr txBox="1"/>
          <p:nvPr userDrawn="1"/>
        </p:nvSpPr>
        <p:spPr>
          <a:xfrm>
            <a:off x="658813" y="479833"/>
            <a:ext cx="6989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+mj-lt"/>
              </a:rPr>
              <a:t>Thank you for your attention!</a:t>
            </a:r>
            <a:endParaRPr lang="nl-BE" sz="4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Gedeeltelijke cirkel 15">
            <a:extLst>
              <a:ext uri="{FF2B5EF4-FFF2-40B4-BE49-F238E27FC236}">
                <a16:creationId xmlns:a16="http://schemas.microsoft.com/office/drawing/2014/main" id="{E8C9047A-7C9A-49E2-AF65-5CE3C58EC06B}"/>
              </a:ext>
            </a:extLst>
          </p:cNvPr>
          <p:cNvSpPr/>
          <p:nvPr userDrawn="1"/>
        </p:nvSpPr>
        <p:spPr>
          <a:xfrm>
            <a:off x="11067433" y="3708314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tx1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1EE4070E-0D75-4592-B3F9-EEBF8B4B8E0E}"/>
              </a:ext>
            </a:extLst>
          </p:cNvPr>
          <p:cNvSpPr/>
          <p:nvPr userDrawn="1"/>
        </p:nvSpPr>
        <p:spPr>
          <a:xfrm rot="13500000">
            <a:off x="9110025" y="4040344"/>
            <a:ext cx="1603181" cy="1603181"/>
          </a:xfrm>
          <a:prstGeom prst="rtTriangle">
            <a:avLst/>
          </a:prstGeom>
          <a:solidFill>
            <a:schemeClr val="tx1">
              <a:lumMod val="75000"/>
              <a:alpha val="3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3F42E8D-2E0C-4BF2-8BBA-1AEC4940AAFF}"/>
              </a:ext>
            </a:extLst>
          </p:cNvPr>
          <p:cNvSpPr txBox="1"/>
          <p:nvPr userDrawn="1"/>
        </p:nvSpPr>
        <p:spPr>
          <a:xfrm>
            <a:off x="1156101" y="5311197"/>
            <a:ext cx="172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Research?</a:t>
            </a:r>
          </a:p>
        </p:txBody>
      </p:sp>
      <p:sp>
        <p:nvSpPr>
          <p:cNvPr id="53" name="Tekstvak 52">
            <a:extLst>
              <a:ext uri="{FF2B5EF4-FFF2-40B4-BE49-F238E27FC236}">
                <a16:creationId xmlns:a16="http://schemas.microsoft.com/office/drawing/2014/main" id="{B4CD2406-1D3E-49DF-8C61-CBE777B0B360}"/>
              </a:ext>
            </a:extLst>
          </p:cNvPr>
          <p:cNvSpPr txBox="1"/>
          <p:nvPr userDrawn="1"/>
        </p:nvSpPr>
        <p:spPr>
          <a:xfrm>
            <a:off x="3083259" y="5311197"/>
            <a:ext cx="277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Training</a:t>
            </a:r>
            <a:r>
              <a:rPr lang="nl-BE" sz="2400" b="0" baseline="0">
                <a:solidFill>
                  <a:schemeClr val="bg1"/>
                </a:solidFill>
                <a:latin typeface="+mj-lt"/>
              </a:rPr>
              <a:t> offer</a:t>
            </a:r>
            <a:r>
              <a:rPr lang="nl-BE" sz="2400" b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3F909AB5-329F-4FA3-97C1-1074C22CFA04}"/>
              </a:ext>
            </a:extLst>
          </p:cNvPr>
          <p:cNvSpPr txBox="1"/>
          <p:nvPr userDrawn="1"/>
        </p:nvSpPr>
        <p:spPr>
          <a:xfrm>
            <a:off x="5936870" y="5311197"/>
            <a:ext cx="2496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Basic </a:t>
            </a:r>
            <a:r>
              <a:rPr lang="nl-BE" sz="2400" b="0" err="1">
                <a:solidFill>
                  <a:schemeClr val="bg1"/>
                </a:solidFill>
                <a:latin typeface="+mj-lt"/>
              </a:rPr>
              <a:t>education</a:t>
            </a:r>
            <a:r>
              <a:rPr lang="nl-BE" sz="2400" b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115" name="Tekstvak 114">
            <a:extLst>
              <a:ext uri="{FF2B5EF4-FFF2-40B4-BE49-F238E27FC236}">
                <a16:creationId xmlns:a16="http://schemas.microsoft.com/office/drawing/2014/main" id="{85F9E623-B4EF-4F38-82C9-5188145BF612}"/>
              </a:ext>
            </a:extLst>
          </p:cNvPr>
          <p:cNvSpPr txBox="1"/>
          <p:nvPr userDrawn="1"/>
        </p:nvSpPr>
        <p:spPr>
          <a:xfrm>
            <a:off x="1156101" y="1723095"/>
            <a:ext cx="6989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b="1" err="1">
                <a:solidFill>
                  <a:schemeClr val="bg1"/>
                </a:solidFill>
                <a:latin typeface="+mj-lt"/>
              </a:rPr>
              <a:t>Questions</a:t>
            </a:r>
            <a:r>
              <a:rPr lang="nl-BE" sz="4400" b="1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116" name="Ovaal 115">
            <a:extLst>
              <a:ext uri="{FF2B5EF4-FFF2-40B4-BE49-F238E27FC236}">
                <a16:creationId xmlns:a16="http://schemas.microsoft.com/office/drawing/2014/main" id="{8B00A6DD-FE4D-4A78-9CFF-B53156A7DD03}"/>
              </a:ext>
            </a:extLst>
          </p:cNvPr>
          <p:cNvSpPr/>
          <p:nvPr userDrawn="1"/>
        </p:nvSpPr>
        <p:spPr>
          <a:xfrm>
            <a:off x="2080886" y="4952430"/>
            <a:ext cx="363847" cy="363847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7" name="Ovaal 116">
            <a:extLst>
              <a:ext uri="{FF2B5EF4-FFF2-40B4-BE49-F238E27FC236}">
                <a16:creationId xmlns:a16="http://schemas.microsoft.com/office/drawing/2014/main" id="{349C36FD-8990-4BA5-8BFD-E37958452614}"/>
              </a:ext>
            </a:extLst>
          </p:cNvPr>
          <p:cNvSpPr/>
          <p:nvPr userDrawn="1"/>
        </p:nvSpPr>
        <p:spPr>
          <a:xfrm>
            <a:off x="4426743" y="4599211"/>
            <a:ext cx="363847" cy="363847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8" name="Ovaal 117">
            <a:extLst>
              <a:ext uri="{FF2B5EF4-FFF2-40B4-BE49-F238E27FC236}">
                <a16:creationId xmlns:a16="http://schemas.microsoft.com/office/drawing/2014/main" id="{DED2C52B-E731-4AF4-86FB-6F4C0E713B62}"/>
              </a:ext>
            </a:extLst>
          </p:cNvPr>
          <p:cNvSpPr/>
          <p:nvPr userDrawn="1"/>
        </p:nvSpPr>
        <p:spPr>
          <a:xfrm>
            <a:off x="6796241" y="4947337"/>
            <a:ext cx="363847" cy="363847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grpSp>
        <p:nvGrpSpPr>
          <p:cNvPr id="21" name="Graphic 18">
            <a:extLst>
              <a:ext uri="{FF2B5EF4-FFF2-40B4-BE49-F238E27FC236}">
                <a16:creationId xmlns:a16="http://schemas.microsoft.com/office/drawing/2014/main" id="{9DB6F2BA-D0A9-496A-B378-1F5081156321}"/>
              </a:ext>
            </a:extLst>
          </p:cNvPr>
          <p:cNvGrpSpPr/>
          <p:nvPr/>
        </p:nvGrpSpPr>
        <p:grpSpPr>
          <a:xfrm>
            <a:off x="1736478" y="4652124"/>
            <a:ext cx="567319" cy="574455"/>
            <a:chOff x="1323625" y="4207012"/>
            <a:chExt cx="567319" cy="574455"/>
          </a:xfrm>
        </p:grpSpPr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24FC2492-334B-4F68-ABAA-78AA49DAE8B9}"/>
                </a:ext>
              </a:extLst>
            </p:cNvPr>
            <p:cNvSpPr/>
            <p:nvPr/>
          </p:nvSpPr>
          <p:spPr>
            <a:xfrm>
              <a:off x="1455250" y="4344060"/>
              <a:ext cx="305139" cy="305139"/>
            </a:xfrm>
            <a:custGeom>
              <a:avLst/>
              <a:gdLst>
                <a:gd name="connsiteX0" fmla="*/ 305139 w 305139"/>
                <a:gd name="connsiteY0" fmla="*/ 152570 h 305139"/>
                <a:gd name="connsiteX1" fmla="*/ 152570 w 305139"/>
                <a:gd name="connsiteY1" fmla="*/ 305139 h 305139"/>
                <a:gd name="connsiteX2" fmla="*/ 0 w 305139"/>
                <a:gd name="connsiteY2" fmla="*/ 152570 h 305139"/>
                <a:gd name="connsiteX3" fmla="*/ 152570 w 305139"/>
                <a:gd name="connsiteY3" fmla="*/ 0 h 305139"/>
                <a:gd name="connsiteX4" fmla="*/ 305139 w 305139"/>
                <a:gd name="connsiteY4" fmla="*/ 152570 h 30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139" h="305139">
                  <a:moveTo>
                    <a:pt x="305139" y="152570"/>
                  </a:moveTo>
                  <a:cubicBezTo>
                    <a:pt x="305139" y="236831"/>
                    <a:pt x="236831" y="305139"/>
                    <a:pt x="152570" y="305139"/>
                  </a:cubicBezTo>
                  <a:cubicBezTo>
                    <a:pt x="68308" y="305139"/>
                    <a:pt x="0" y="236831"/>
                    <a:pt x="0" y="152570"/>
                  </a:cubicBezTo>
                  <a:cubicBezTo>
                    <a:pt x="0" y="68308"/>
                    <a:pt x="68308" y="0"/>
                    <a:pt x="152570" y="0"/>
                  </a:cubicBezTo>
                  <a:cubicBezTo>
                    <a:pt x="236831" y="0"/>
                    <a:pt x="305139" y="68308"/>
                    <a:pt x="305139" y="152570"/>
                  </a:cubicBez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3" name="Vrije vorm: vorm 22">
              <a:extLst>
                <a:ext uri="{FF2B5EF4-FFF2-40B4-BE49-F238E27FC236}">
                  <a16:creationId xmlns:a16="http://schemas.microsoft.com/office/drawing/2014/main" id="{45D0775C-A708-4561-B543-6EE777660E30}"/>
                </a:ext>
              </a:extLst>
            </p:cNvPr>
            <p:cNvSpPr/>
            <p:nvPr/>
          </p:nvSpPr>
          <p:spPr>
            <a:xfrm>
              <a:off x="1530928" y="4394619"/>
              <a:ext cx="153782" cy="35038"/>
            </a:xfrm>
            <a:custGeom>
              <a:avLst/>
              <a:gdLst>
                <a:gd name="connsiteX0" fmla="*/ 0 w 153782"/>
                <a:gd name="connsiteY0" fmla="*/ 35038 h 35038"/>
                <a:gd name="connsiteX1" fmla="*/ 76891 w 153782"/>
                <a:gd name="connsiteY1" fmla="*/ 0 h 35038"/>
                <a:gd name="connsiteX2" fmla="*/ 153783 w 153782"/>
                <a:gd name="connsiteY2" fmla="*/ 35038 h 3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782" h="35038">
                  <a:moveTo>
                    <a:pt x="0" y="35038"/>
                  </a:moveTo>
                  <a:cubicBezTo>
                    <a:pt x="18732" y="13594"/>
                    <a:pt x="46242" y="0"/>
                    <a:pt x="76891" y="0"/>
                  </a:cubicBezTo>
                  <a:cubicBezTo>
                    <a:pt x="107541" y="0"/>
                    <a:pt x="135050" y="13594"/>
                    <a:pt x="153783" y="35038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96B8A452-563C-4C86-A895-4171DBCF997E}"/>
                </a:ext>
              </a:extLst>
            </p:cNvPr>
            <p:cNvSpPr/>
            <p:nvPr/>
          </p:nvSpPr>
          <p:spPr>
            <a:xfrm>
              <a:off x="1539206" y="4217716"/>
              <a:ext cx="137226" cy="72716"/>
            </a:xfrm>
            <a:custGeom>
              <a:avLst/>
              <a:gdLst>
                <a:gd name="connsiteX0" fmla="*/ 0 w 137226"/>
                <a:gd name="connsiteY0" fmla="*/ 72717 h 72716"/>
                <a:gd name="connsiteX1" fmla="*/ 68614 w 137226"/>
                <a:gd name="connsiteY1" fmla="*/ 0 h 72716"/>
                <a:gd name="connsiteX2" fmla="*/ 137227 w 137226"/>
                <a:gd name="connsiteY2" fmla="*/ 72717 h 7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26" h="72716">
                  <a:moveTo>
                    <a:pt x="0" y="72717"/>
                  </a:moveTo>
                  <a:lnTo>
                    <a:pt x="68614" y="0"/>
                  </a:lnTo>
                  <a:lnTo>
                    <a:pt x="137227" y="72717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BE006A45-365C-4B7B-A0CC-EDDD833ED50D}"/>
                </a:ext>
              </a:extLst>
            </p:cNvPr>
            <p:cNvSpPr/>
            <p:nvPr/>
          </p:nvSpPr>
          <p:spPr>
            <a:xfrm>
              <a:off x="1812339" y="4429657"/>
              <a:ext cx="69327" cy="135942"/>
            </a:xfrm>
            <a:custGeom>
              <a:avLst/>
              <a:gdLst>
                <a:gd name="connsiteX0" fmla="*/ 0 w 69327"/>
                <a:gd name="connsiteY0" fmla="*/ 0 h 135942"/>
                <a:gd name="connsiteX1" fmla="*/ 69327 w 69327"/>
                <a:gd name="connsiteY1" fmla="*/ 66972 h 135942"/>
                <a:gd name="connsiteX2" fmla="*/ 1998 w 69327"/>
                <a:gd name="connsiteY2" fmla="*/ 135942 h 13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327" h="135942">
                  <a:moveTo>
                    <a:pt x="0" y="0"/>
                  </a:moveTo>
                  <a:lnTo>
                    <a:pt x="69327" y="66972"/>
                  </a:lnTo>
                  <a:lnTo>
                    <a:pt x="1998" y="135942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D762F04C-78FC-4313-B02B-FDDAEAC9A84D}"/>
                </a:ext>
              </a:extLst>
            </p:cNvPr>
            <p:cNvSpPr/>
            <p:nvPr/>
          </p:nvSpPr>
          <p:spPr>
            <a:xfrm>
              <a:off x="1539206" y="4702827"/>
              <a:ext cx="137226" cy="67899"/>
            </a:xfrm>
            <a:custGeom>
              <a:avLst/>
              <a:gdLst>
                <a:gd name="connsiteX0" fmla="*/ 137227 w 137226"/>
                <a:gd name="connsiteY0" fmla="*/ 0 h 67899"/>
                <a:gd name="connsiteX1" fmla="*/ 68614 w 137226"/>
                <a:gd name="connsiteY1" fmla="*/ 67900 h 67899"/>
                <a:gd name="connsiteX2" fmla="*/ 0 w 137226"/>
                <a:gd name="connsiteY2" fmla="*/ 0 h 67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26" h="67899">
                  <a:moveTo>
                    <a:pt x="137227" y="0"/>
                  </a:moveTo>
                  <a:lnTo>
                    <a:pt x="68614" y="6790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7" name="Vrije vorm: vorm 26">
              <a:extLst>
                <a:ext uri="{FF2B5EF4-FFF2-40B4-BE49-F238E27FC236}">
                  <a16:creationId xmlns:a16="http://schemas.microsoft.com/office/drawing/2014/main" id="{EB293B3C-2CD0-4A1D-B110-48E8548D90A5}"/>
                </a:ext>
              </a:extLst>
            </p:cNvPr>
            <p:cNvSpPr/>
            <p:nvPr/>
          </p:nvSpPr>
          <p:spPr>
            <a:xfrm>
              <a:off x="1334329" y="4427695"/>
              <a:ext cx="66972" cy="137904"/>
            </a:xfrm>
            <a:custGeom>
              <a:avLst/>
              <a:gdLst>
                <a:gd name="connsiteX0" fmla="*/ 66972 w 66972"/>
                <a:gd name="connsiteY0" fmla="*/ 137905 h 137904"/>
                <a:gd name="connsiteX1" fmla="*/ 0 w 66972"/>
                <a:gd name="connsiteY1" fmla="*/ 68899 h 137904"/>
                <a:gd name="connsiteX2" fmla="*/ 66972 w 66972"/>
                <a:gd name="connsiteY2" fmla="*/ 0 h 13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972" h="137904">
                  <a:moveTo>
                    <a:pt x="66972" y="137905"/>
                  </a:moveTo>
                  <a:lnTo>
                    <a:pt x="0" y="68899"/>
                  </a:lnTo>
                  <a:lnTo>
                    <a:pt x="66972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8" name="Vrije vorm: vorm 27">
              <a:extLst>
                <a:ext uri="{FF2B5EF4-FFF2-40B4-BE49-F238E27FC236}">
                  <a16:creationId xmlns:a16="http://schemas.microsoft.com/office/drawing/2014/main" id="{75D5E10C-DB9D-447A-9D6E-FC411AB8223F}"/>
                </a:ext>
              </a:extLst>
            </p:cNvPr>
            <p:cNvSpPr/>
            <p:nvPr/>
          </p:nvSpPr>
          <p:spPr>
            <a:xfrm>
              <a:off x="1715075" y="4603885"/>
              <a:ext cx="32362" cy="32362"/>
            </a:xfrm>
            <a:custGeom>
              <a:avLst/>
              <a:gdLst>
                <a:gd name="connsiteX0" fmla="*/ 0 w 32362"/>
                <a:gd name="connsiteY0" fmla="*/ 0 h 32362"/>
                <a:gd name="connsiteX1" fmla="*/ 32362 w 32362"/>
                <a:gd name="connsiteY1" fmla="*/ 32362 h 32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362" h="32362">
                  <a:moveTo>
                    <a:pt x="0" y="0"/>
                  </a:moveTo>
                  <a:lnTo>
                    <a:pt x="32362" y="32362"/>
                  </a:lnTo>
                </a:path>
              </a:pathLst>
            </a:custGeom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9" name="Vrije vorm: vorm 28">
              <a:extLst>
                <a:ext uri="{FF2B5EF4-FFF2-40B4-BE49-F238E27FC236}">
                  <a16:creationId xmlns:a16="http://schemas.microsoft.com/office/drawing/2014/main" id="{CBEF9492-574E-4A14-996F-9C57C69081CE}"/>
                </a:ext>
              </a:extLst>
            </p:cNvPr>
            <p:cNvSpPr/>
            <p:nvPr/>
          </p:nvSpPr>
          <p:spPr>
            <a:xfrm>
              <a:off x="1730203" y="4620048"/>
              <a:ext cx="149108" cy="147966"/>
            </a:xfrm>
            <a:custGeom>
              <a:avLst/>
              <a:gdLst>
                <a:gd name="connsiteX0" fmla="*/ 0 w 149108"/>
                <a:gd name="connsiteY0" fmla="*/ 32362 h 147966"/>
                <a:gd name="connsiteX1" fmla="*/ 34860 w 149108"/>
                <a:gd name="connsiteY1" fmla="*/ 0 h 147966"/>
                <a:gd name="connsiteX2" fmla="*/ 149109 w 149108"/>
                <a:gd name="connsiteY2" fmla="*/ 113285 h 147966"/>
                <a:gd name="connsiteX3" fmla="*/ 114320 w 149108"/>
                <a:gd name="connsiteY3" fmla="*/ 147967 h 14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108" h="147966">
                  <a:moveTo>
                    <a:pt x="0" y="32362"/>
                  </a:moveTo>
                  <a:lnTo>
                    <a:pt x="34860" y="0"/>
                  </a:lnTo>
                  <a:lnTo>
                    <a:pt x="149109" y="113285"/>
                  </a:lnTo>
                  <a:lnTo>
                    <a:pt x="114320" y="147967"/>
                  </a:ln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0" name="Vrije vorm: vorm 29">
              <a:extLst>
                <a:ext uri="{FF2B5EF4-FFF2-40B4-BE49-F238E27FC236}">
                  <a16:creationId xmlns:a16="http://schemas.microsoft.com/office/drawing/2014/main" id="{C27D60D0-5BE6-4928-AE98-3A87142E4618}"/>
                </a:ext>
              </a:extLst>
            </p:cNvPr>
            <p:cNvSpPr/>
            <p:nvPr/>
          </p:nvSpPr>
          <p:spPr>
            <a:xfrm>
              <a:off x="1810912" y="4698866"/>
              <a:ext cx="33610" cy="35145"/>
            </a:xfrm>
            <a:custGeom>
              <a:avLst/>
              <a:gdLst>
                <a:gd name="connsiteX0" fmla="*/ 33611 w 33610"/>
                <a:gd name="connsiteY0" fmla="*/ 0 h 35145"/>
                <a:gd name="connsiteX1" fmla="*/ 0 w 33610"/>
                <a:gd name="connsiteY1" fmla="*/ 35145 h 35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610" h="35145">
                  <a:moveTo>
                    <a:pt x="33611" y="0"/>
                  </a:moveTo>
                  <a:lnTo>
                    <a:pt x="0" y="35145"/>
                  </a:lnTo>
                </a:path>
              </a:pathLst>
            </a:custGeom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78" name="Graphic 76">
            <a:extLst>
              <a:ext uri="{FF2B5EF4-FFF2-40B4-BE49-F238E27FC236}">
                <a16:creationId xmlns:a16="http://schemas.microsoft.com/office/drawing/2014/main" id="{CE58E486-4D67-455C-AA95-089A65F84AA5}"/>
              </a:ext>
            </a:extLst>
          </p:cNvPr>
          <p:cNvGrpSpPr/>
          <p:nvPr/>
        </p:nvGrpSpPr>
        <p:grpSpPr>
          <a:xfrm>
            <a:off x="4223224" y="4672812"/>
            <a:ext cx="488572" cy="531042"/>
            <a:chOff x="4223224" y="4301620"/>
            <a:chExt cx="488572" cy="531042"/>
          </a:xfrm>
          <a:noFill/>
        </p:grpSpPr>
        <p:sp>
          <p:nvSpPr>
            <p:cNvPr id="79" name="Vrije vorm: vorm 78">
              <a:extLst>
                <a:ext uri="{FF2B5EF4-FFF2-40B4-BE49-F238E27FC236}">
                  <a16:creationId xmlns:a16="http://schemas.microsoft.com/office/drawing/2014/main" id="{529B081C-425A-4477-94C4-0AFD0D46FA8F}"/>
                </a:ext>
              </a:extLst>
            </p:cNvPr>
            <p:cNvSpPr/>
            <p:nvPr/>
          </p:nvSpPr>
          <p:spPr>
            <a:xfrm>
              <a:off x="4223224" y="4301620"/>
              <a:ext cx="244303" cy="531042"/>
            </a:xfrm>
            <a:custGeom>
              <a:avLst/>
              <a:gdLst>
                <a:gd name="connsiteX0" fmla="*/ 244303 w 244303"/>
                <a:gd name="connsiteY0" fmla="*/ 63738 h 531042"/>
                <a:gd name="connsiteX1" fmla="*/ 180565 w 244303"/>
                <a:gd name="connsiteY1" fmla="*/ 0 h 531042"/>
                <a:gd name="connsiteX2" fmla="*/ 132902 w 244303"/>
                <a:gd name="connsiteY2" fmla="*/ 21501 h 531042"/>
                <a:gd name="connsiteX3" fmla="*/ 127444 w 244303"/>
                <a:gd name="connsiteY3" fmla="*/ 21235 h 531042"/>
                <a:gd name="connsiteX4" fmla="*/ 64138 w 244303"/>
                <a:gd name="connsiteY4" fmla="*/ 77884 h 531042"/>
                <a:gd name="connsiteX5" fmla="*/ 21235 w 244303"/>
                <a:gd name="connsiteY5" fmla="*/ 138061 h 531042"/>
                <a:gd name="connsiteX6" fmla="*/ 29489 w 244303"/>
                <a:gd name="connsiteY6" fmla="*/ 169348 h 531042"/>
                <a:gd name="connsiteX7" fmla="*/ 0 w 244303"/>
                <a:gd name="connsiteY7" fmla="*/ 223035 h 531042"/>
                <a:gd name="connsiteX8" fmla="*/ 16309 w 244303"/>
                <a:gd name="connsiteY8" fmla="*/ 265505 h 531042"/>
                <a:gd name="connsiteX9" fmla="*/ 0 w 244303"/>
                <a:gd name="connsiteY9" fmla="*/ 308008 h 531042"/>
                <a:gd name="connsiteX10" fmla="*/ 25695 w 244303"/>
                <a:gd name="connsiteY10" fmla="*/ 359066 h 531042"/>
                <a:gd name="connsiteX11" fmla="*/ 21235 w 244303"/>
                <a:gd name="connsiteY11" fmla="*/ 382364 h 531042"/>
                <a:gd name="connsiteX12" fmla="*/ 63905 w 244303"/>
                <a:gd name="connsiteY12" fmla="*/ 442441 h 531042"/>
                <a:gd name="connsiteX13" fmla="*/ 63705 w 244303"/>
                <a:gd name="connsiteY13" fmla="*/ 446069 h 531042"/>
                <a:gd name="connsiteX14" fmla="*/ 127444 w 244303"/>
                <a:gd name="connsiteY14" fmla="*/ 509808 h 531042"/>
                <a:gd name="connsiteX15" fmla="*/ 132902 w 244303"/>
                <a:gd name="connsiteY15" fmla="*/ 509542 h 531042"/>
                <a:gd name="connsiteX16" fmla="*/ 180565 w 244303"/>
                <a:gd name="connsiteY16" fmla="*/ 531043 h 531042"/>
                <a:gd name="connsiteX17" fmla="*/ 244303 w 244303"/>
                <a:gd name="connsiteY17" fmla="*/ 467304 h 53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4303" h="531042">
                  <a:moveTo>
                    <a:pt x="244303" y="63738"/>
                  </a:moveTo>
                  <a:cubicBezTo>
                    <a:pt x="244303" y="28524"/>
                    <a:pt x="215746" y="0"/>
                    <a:pt x="180565" y="0"/>
                  </a:cubicBezTo>
                  <a:cubicBezTo>
                    <a:pt x="161593" y="0"/>
                    <a:pt x="144585" y="8354"/>
                    <a:pt x="132902" y="21501"/>
                  </a:cubicBezTo>
                  <a:cubicBezTo>
                    <a:pt x="131105" y="21335"/>
                    <a:pt x="129308" y="21235"/>
                    <a:pt x="127444" y="21235"/>
                  </a:cubicBezTo>
                  <a:cubicBezTo>
                    <a:pt x="94626" y="21235"/>
                    <a:pt x="67666" y="46031"/>
                    <a:pt x="64138" y="77884"/>
                  </a:cubicBezTo>
                  <a:cubicBezTo>
                    <a:pt x="39175" y="86538"/>
                    <a:pt x="21235" y="110169"/>
                    <a:pt x="21235" y="138061"/>
                  </a:cubicBezTo>
                  <a:cubicBezTo>
                    <a:pt x="21235" y="149444"/>
                    <a:pt x="24264" y="160095"/>
                    <a:pt x="29489" y="169348"/>
                  </a:cubicBezTo>
                  <a:cubicBezTo>
                    <a:pt x="11782" y="180698"/>
                    <a:pt x="0" y="200468"/>
                    <a:pt x="0" y="223035"/>
                  </a:cubicBezTo>
                  <a:cubicBezTo>
                    <a:pt x="0" y="239377"/>
                    <a:pt x="6191" y="254255"/>
                    <a:pt x="16309" y="265505"/>
                  </a:cubicBezTo>
                  <a:cubicBezTo>
                    <a:pt x="6191" y="276821"/>
                    <a:pt x="0" y="291666"/>
                    <a:pt x="0" y="308008"/>
                  </a:cubicBezTo>
                  <a:cubicBezTo>
                    <a:pt x="0" y="328944"/>
                    <a:pt x="10118" y="347450"/>
                    <a:pt x="25695" y="359066"/>
                  </a:cubicBezTo>
                  <a:cubicBezTo>
                    <a:pt x="22866" y="366288"/>
                    <a:pt x="21235" y="374143"/>
                    <a:pt x="21235" y="382364"/>
                  </a:cubicBezTo>
                  <a:cubicBezTo>
                    <a:pt x="21235" y="410156"/>
                    <a:pt x="39075" y="433754"/>
                    <a:pt x="63905" y="442441"/>
                  </a:cubicBezTo>
                  <a:cubicBezTo>
                    <a:pt x="63838" y="443640"/>
                    <a:pt x="63705" y="444838"/>
                    <a:pt x="63705" y="446069"/>
                  </a:cubicBezTo>
                  <a:cubicBezTo>
                    <a:pt x="63705" y="481250"/>
                    <a:pt x="92229" y="509808"/>
                    <a:pt x="127444" y="509808"/>
                  </a:cubicBezTo>
                  <a:cubicBezTo>
                    <a:pt x="129274" y="509808"/>
                    <a:pt x="131105" y="509675"/>
                    <a:pt x="132902" y="509542"/>
                  </a:cubicBezTo>
                  <a:cubicBezTo>
                    <a:pt x="144585" y="522722"/>
                    <a:pt x="161560" y="531043"/>
                    <a:pt x="180565" y="531043"/>
                  </a:cubicBezTo>
                  <a:cubicBezTo>
                    <a:pt x="215746" y="531043"/>
                    <a:pt x="244303" y="502519"/>
                    <a:pt x="244303" y="467304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0" name="Vrije vorm: vorm 79">
              <a:extLst>
                <a:ext uri="{FF2B5EF4-FFF2-40B4-BE49-F238E27FC236}">
                  <a16:creationId xmlns:a16="http://schemas.microsoft.com/office/drawing/2014/main" id="{E4C8A96D-1C9A-47A6-A129-6EED2CFD043E}"/>
                </a:ext>
              </a:extLst>
            </p:cNvPr>
            <p:cNvSpPr/>
            <p:nvPr/>
          </p:nvSpPr>
          <p:spPr>
            <a:xfrm>
              <a:off x="4329432" y="4418446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35181" y="0"/>
                    <a:pt x="63738" y="28524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5E447443-5937-489D-8A7D-B1E7E82AA73F}"/>
                </a:ext>
              </a:extLst>
            </p:cNvPr>
            <p:cNvSpPr/>
            <p:nvPr/>
          </p:nvSpPr>
          <p:spPr>
            <a:xfrm>
              <a:off x="4340050" y="4705219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35181" y="0"/>
                    <a:pt x="63738" y="28524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2" name="Vrije vorm: vorm 81">
              <a:extLst>
                <a:ext uri="{FF2B5EF4-FFF2-40B4-BE49-F238E27FC236}">
                  <a16:creationId xmlns:a16="http://schemas.microsoft.com/office/drawing/2014/main" id="{BCDF0899-732A-48DE-9FFA-A8DB3386B938}"/>
                </a:ext>
              </a:extLst>
            </p:cNvPr>
            <p:cNvSpPr/>
            <p:nvPr/>
          </p:nvSpPr>
          <p:spPr>
            <a:xfrm>
              <a:off x="4403788" y="4514037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63738" y="35181"/>
                    <a:pt x="35214" y="63738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D530F4BE-391E-49C3-A518-A70572DA5783}"/>
                </a:ext>
              </a:extLst>
            </p:cNvPr>
            <p:cNvSpPr/>
            <p:nvPr/>
          </p:nvSpPr>
          <p:spPr>
            <a:xfrm>
              <a:off x="4286945" y="4470968"/>
              <a:ext cx="15926" cy="76918"/>
            </a:xfrm>
            <a:custGeom>
              <a:avLst/>
              <a:gdLst>
                <a:gd name="connsiteX0" fmla="*/ 15926 w 15926"/>
                <a:gd name="connsiteY0" fmla="*/ 76919 h 76918"/>
                <a:gd name="connsiteX1" fmla="*/ 15926 w 15926"/>
                <a:gd name="connsiteY1" fmla="*/ 0 h 7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6" h="76918">
                  <a:moveTo>
                    <a:pt x="15926" y="76919"/>
                  </a:moveTo>
                  <a:cubicBezTo>
                    <a:pt x="-5309" y="55684"/>
                    <a:pt x="-5309" y="21235"/>
                    <a:pt x="15926" y="0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4" name="Vrije vorm: vorm 83">
              <a:extLst>
                <a:ext uri="{FF2B5EF4-FFF2-40B4-BE49-F238E27FC236}">
                  <a16:creationId xmlns:a16="http://schemas.microsoft.com/office/drawing/2014/main" id="{1097947B-D1B0-47C0-BC1A-EECBA273E343}"/>
                </a:ext>
              </a:extLst>
            </p:cNvPr>
            <p:cNvSpPr/>
            <p:nvPr/>
          </p:nvSpPr>
          <p:spPr>
            <a:xfrm>
              <a:off x="4314122" y="4620512"/>
              <a:ext cx="42470" cy="46164"/>
            </a:xfrm>
            <a:custGeom>
              <a:avLst/>
              <a:gdLst>
                <a:gd name="connsiteX0" fmla="*/ 42470 w 42470"/>
                <a:gd name="connsiteY0" fmla="*/ 0 h 46164"/>
                <a:gd name="connsiteX1" fmla="*/ 0 w 42470"/>
                <a:gd name="connsiteY1" fmla="*/ 46165 h 4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70" h="46164">
                  <a:moveTo>
                    <a:pt x="42470" y="0"/>
                  </a:moveTo>
                  <a:cubicBezTo>
                    <a:pt x="18705" y="1764"/>
                    <a:pt x="0" y="21734"/>
                    <a:pt x="0" y="4616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5" name="Vrije vorm: vorm 84">
              <a:extLst>
                <a:ext uri="{FF2B5EF4-FFF2-40B4-BE49-F238E27FC236}">
                  <a16:creationId xmlns:a16="http://schemas.microsoft.com/office/drawing/2014/main" id="{E45EB6EA-8D03-4B1A-9C3B-077556E1F8B4}"/>
                </a:ext>
              </a:extLst>
            </p:cNvPr>
            <p:cNvSpPr/>
            <p:nvPr/>
          </p:nvSpPr>
          <p:spPr>
            <a:xfrm>
              <a:off x="4361385" y="4365358"/>
              <a:ext cx="63638" cy="61774"/>
            </a:xfrm>
            <a:custGeom>
              <a:avLst/>
              <a:gdLst>
                <a:gd name="connsiteX0" fmla="*/ 63639 w 63638"/>
                <a:gd name="connsiteY0" fmla="*/ 0 h 61774"/>
                <a:gd name="connsiteX1" fmla="*/ 0 w 63638"/>
                <a:gd name="connsiteY1" fmla="*/ 61775 h 6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638" h="61774">
                  <a:moveTo>
                    <a:pt x="63639" y="0"/>
                  </a:moveTo>
                  <a:cubicBezTo>
                    <a:pt x="29090" y="0"/>
                    <a:pt x="1065" y="27492"/>
                    <a:pt x="0" y="6177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6" name="Vrije vorm: vorm 85">
              <a:extLst>
                <a:ext uri="{FF2B5EF4-FFF2-40B4-BE49-F238E27FC236}">
                  <a16:creationId xmlns:a16="http://schemas.microsoft.com/office/drawing/2014/main" id="{1BFCF281-D314-4F20-905E-3A84A023D36A}"/>
                </a:ext>
              </a:extLst>
            </p:cNvPr>
            <p:cNvSpPr/>
            <p:nvPr/>
          </p:nvSpPr>
          <p:spPr>
            <a:xfrm>
              <a:off x="4340083" y="4535305"/>
              <a:ext cx="63738" cy="106208"/>
            </a:xfrm>
            <a:custGeom>
              <a:avLst/>
              <a:gdLst>
                <a:gd name="connsiteX0" fmla="*/ 21235 w 63738"/>
                <a:gd name="connsiteY0" fmla="*/ 0 h 106208"/>
                <a:gd name="connsiteX1" fmla="*/ 0 w 63738"/>
                <a:gd name="connsiteY1" fmla="*/ 42470 h 106208"/>
                <a:gd name="connsiteX2" fmla="*/ 63738 w 63738"/>
                <a:gd name="connsiteY2" fmla="*/ 106209 h 10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8" h="106208">
                  <a:moveTo>
                    <a:pt x="21235" y="0"/>
                  </a:moveTo>
                  <a:cubicBezTo>
                    <a:pt x="21235" y="0"/>
                    <a:pt x="0" y="10618"/>
                    <a:pt x="0" y="42470"/>
                  </a:cubicBezTo>
                  <a:cubicBezTo>
                    <a:pt x="0" y="77651"/>
                    <a:pt x="28524" y="106209"/>
                    <a:pt x="63738" y="106209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7" name="Vrije vorm: vorm 86">
              <a:extLst>
                <a:ext uri="{FF2B5EF4-FFF2-40B4-BE49-F238E27FC236}">
                  <a16:creationId xmlns:a16="http://schemas.microsoft.com/office/drawing/2014/main" id="{539E2004-062F-48B8-A1A4-C8E30052DA4B}"/>
                </a:ext>
              </a:extLst>
            </p:cNvPr>
            <p:cNvSpPr/>
            <p:nvPr/>
          </p:nvSpPr>
          <p:spPr>
            <a:xfrm>
              <a:off x="4467493" y="4301620"/>
              <a:ext cx="244303" cy="531009"/>
            </a:xfrm>
            <a:custGeom>
              <a:avLst/>
              <a:gdLst>
                <a:gd name="connsiteX0" fmla="*/ 33 w 244303"/>
                <a:gd name="connsiteY0" fmla="*/ 63738 h 531009"/>
                <a:gd name="connsiteX1" fmla="*/ 63738 w 244303"/>
                <a:gd name="connsiteY1" fmla="*/ 0 h 531009"/>
                <a:gd name="connsiteX2" fmla="*/ 111401 w 244303"/>
                <a:gd name="connsiteY2" fmla="*/ 21501 h 531009"/>
                <a:gd name="connsiteX3" fmla="*/ 116859 w 244303"/>
                <a:gd name="connsiteY3" fmla="*/ 21235 h 531009"/>
                <a:gd name="connsiteX4" fmla="*/ 180165 w 244303"/>
                <a:gd name="connsiteY4" fmla="*/ 77884 h 531009"/>
                <a:gd name="connsiteX5" fmla="*/ 223068 w 244303"/>
                <a:gd name="connsiteY5" fmla="*/ 138061 h 531009"/>
                <a:gd name="connsiteX6" fmla="*/ 214814 w 244303"/>
                <a:gd name="connsiteY6" fmla="*/ 169348 h 531009"/>
                <a:gd name="connsiteX7" fmla="*/ 244303 w 244303"/>
                <a:gd name="connsiteY7" fmla="*/ 223035 h 531009"/>
                <a:gd name="connsiteX8" fmla="*/ 227994 w 244303"/>
                <a:gd name="connsiteY8" fmla="*/ 265505 h 531009"/>
                <a:gd name="connsiteX9" fmla="*/ 244303 w 244303"/>
                <a:gd name="connsiteY9" fmla="*/ 307975 h 531009"/>
                <a:gd name="connsiteX10" fmla="*/ 218608 w 244303"/>
                <a:gd name="connsiteY10" fmla="*/ 359032 h 531009"/>
                <a:gd name="connsiteX11" fmla="*/ 223068 w 244303"/>
                <a:gd name="connsiteY11" fmla="*/ 382331 h 531009"/>
                <a:gd name="connsiteX12" fmla="*/ 180398 w 244303"/>
                <a:gd name="connsiteY12" fmla="*/ 442408 h 531009"/>
                <a:gd name="connsiteX13" fmla="*/ 180598 w 244303"/>
                <a:gd name="connsiteY13" fmla="*/ 446036 h 531009"/>
                <a:gd name="connsiteX14" fmla="*/ 116859 w 244303"/>
                <a:gd name="connsiteY14" fmla="*/ 509775 h 531009"/>
                <a:gd name="connsiteX15" fmla="*/ 111401 w 244303"/>
                <a:gd name="connsiteY15" fmla="*/ 509508 h 531009"/>
                <a:gd name="connsiteX16" fmla="*/ 63738 w 244303"/>
                <a:gd name="connsiteY16" fmla="*/ 531010 h 531009"/>
                <a:gd name="connsiteX17" fmla="*/ 0 w 244303"/>
                <a:gd name="connsiteY17" fmla="*/ 467271 h 531009"/>
                <a:gd name="connsiteX18" fmla="*/ 0 w 244303"/>
                <a:gd name="connsiteY18" fmla="*/ 63738 h 53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303" h="531009">
                  <a:moveTo>
                    <a:pt x="33" y="63738"/>
                  </a:moveTo>
                  <a:cubicBezTo>
                    <a:pt x="33" y="28524"/>
                    <a:pt x="28557" y="0"/>
                    <a:pt x="63738" y="0"/>
                  </a:cubicBezTo>
                  <a:cubicBezTo>
                    <a:pt x="82710" y="0"/>
                    <a:pt x="99718" y="8354"/>
                    <a:pt x="111401" y="21501"/>
                  </a:cubicBezTo>
                  <a:cubicBezTo>
                    <a:pt x="113198" y="21335"/>
                    <a:pt x="114996" y="21235"/>
                    <a:pt x="116859" y="21235"/>
                  </a:cubicBezTo>
                  <a:cubicBezTo>
                    <a:pt x="149677" y="21235"/>
                    <a:pt x="176637" y="46031"/>
                    <a:pt x="180165" y="77884"/>
                  </a:cubicBezTo>
                  <a:cubicBezTo>
                    <a:pt x="205128" y="86538"/>
                    <a:pt x="223068" y="110169"/>
                    <a:pt x="223068" y="138061"/>
                  </a:cubicBezTo>
                  <a:cubicBezTo>
                    <a:pt x="223068" y="149444"/>
                    <a:pt x="220039" y="160095"/>
                    <a:pt x="214814" y="169348"/>
                  </a:cubicBezTo>
                  <a:cubicBezTo>
                    <a:pt x="232521" y="180664"/>
                    <a:pt x="244303" y="200468"/>
                    <a:pt x="244303" y="223035"/>
                  </a:cubicBezTo>
                  <a:cubicBezTo>
                    <a:pt x="244303" y="239377"/>
                    <a:pt x="238112" y="254255"/>
                    <a:pt x="227994" y="265505"/>
                  </a:cubicBezTo>
                  <a:cubicBezTo>
                    <a:pt x="238112" y="276788"/>
                    <a:pt x="244303" y="291633"/>
                    <a:pt x="244303" y="307975"/>
                  </a:cubicBezTo>
                  <a:cubicBezTo>
                    <a:pt x="244303" y="328910"/>
                    <a:pt x="234185" y="347416"/>
                    <a:pt x="218608" y="359032"/>
                  </a:cubicBezTo>
                  <a:cubicBezTo>
                    <a:pt x="221437" y="366255"/>
                    <a:pt x="223068" y="374110"/>
                    <a:pt x="223068" y="382331"/>
                  </a:cubicBezTo>
                  <a:cubicBezTo>
                    <a:pt x="223068" y="410123"/>
                    <a:pt x="205228" y="433721"/>
                    <a:pt x="180398" y="442408"/>
                  </a:cubicBezTo>
                  <a:cubicBezTo>
                    <a:pt x="180465" y="443606"/>
                    <a:pt x="180598" y="444805"/>
                    <a:pt x="180598" y="446036"/>
                  </a:cubicBezTo>
                  <a:cubicBezTo>
                    <a:pt x="180598" y="481217"/>
                    <a:pt x="152074" y="509775"/>
                    <a:pt x="116859" y="509775"/>
                  </a:cubicBezTo>
                  <a:cubicBezTo>
                    <a:pt x="115029" y="509775"/>
                    <a:pt x="113198" y="509641"/>
                    <a:pt x="111401" y="509508"/>
                  </a:cubicBezTo>
                  <a:cubicBezTo>
                    <a:pt x="99718" y="522689"/>
                    <a:pt x="82744" y="531010"/>
                    <a:pt x="63738" y="531010"/>
                  </a:cubicBezTo>
                  <a:cubicBezTo>
                    <a:pt x="28557" y="531010"/>
                    <a:pt x="0" y="502485"/>
                    <a:pt x="0" y="467271"/>
                  </a:cubicBezTo>
                  <a:lnTo>
                    <a:pt x="0" y="63738"/>
                  </a:lnTo>
                  <a:close/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8" name="Vrije vorm: vorm 87">
              <a:extLst>
                <a:ext uri="{FF2B5EF4-FFF2-40B4-BE49-F238E27FC236}">
                  <a16:creationId xmlns:a16="http://schemas.microsoft.com/office/drawing/2014/main" id="{097BEEAB-15B7-4729-BD9A-A2BA42751027}"/>
                </a:ext>
              </a:extLst>
            </p:cNvPr>
            <p:cNvSpPr/>
            <p:nvPr/>
          </p:nvSpPr>
          <p:spPr>
            <a:xfrm>
              <a:off x="4541849" y="4418446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28557" y="0"/>
                    <a:pt x="0" y="28524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9" name="Vrije vorm: vorm 88">
              <a:extLst>
                <a:ext uri="{FF2B5EF4-FFF2-40B4-BE49-F238E27FC236}">
                  <a16:creationId xmlns:a16="http://schemas.microsoft.com/office/drawing/2014/main" id="{AF77FC04-769F-421A-9F72-62AC4B662AB2}"/>
                </a:ext>
              </a:extLst>
            </p:cNvPr>
            <p:cNvSpPr/>
            <p:nvPr/>
          </p:nvSpPr>
          <p:spPr>
            <a:xfrm>
              <a:off x="4531232" y="4705219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28557" y="0"/>
                    <a:pt x="0" y="28524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0" name="Vrije vorm: vorm 89">
              <a:extLst>
                <a:ext uri="{FF2B5EF4-FFF2-40B4-BE49-F238E27FC236}">
                  <a16:creationId xmlns:a16="http://schemas.microsoft.com/office/drawing/2014/main" id="{7BA637F7-9467-48F3-B5C0-D9DDACF03820}"/>
                </a:ext>
              </a:extLst>
            </p:cNvPr>
            <p:cNvSpPr/>
            <p:nvPr/>
          </p:nvSpPr>
          <p:spPr>
            <a:xfrm>
              <a:off x="4467527" y="4514037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0" y="35181"/>
                    <a:pt x="28524" y="63738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1" name="Vrije vorm: vorm 90">
              <a:extLst>
                <a:ext uri="{FF2B5EF4-FFF2-40B4-BE49-F238E27FC236}">
                  <a16:creationId xmlns:a16="http://schemas.microsoft.com/office/drawing/2014/main" id="{D2185E03-A963-4EC0-9727-CBB953F39F8C}"/>
                </a:ext>
              </a:extLst>
            </p:cNvPr>
            <p:cNvSpPr/>
            <p:nvPr/>
          </p:nvSpPr>
          <p:spPr>
            <a:xfrm>
              <a:off x="4632148" y="4470968"/>
              <a:ext cx="15926" cy="76918"/>
            </a:xfrm>
            <a:custGeom>
              <a:avLst/>
              <a:gdLst>
                <a:gd name="connsiteX0" fmla="*/ 0 w 15926"/>
                <a:gd name="connsiteY0" fmla="*/ 76919 h 76918"/>
                <a:gd name="connsiteX1" fmla="*/ 0 w 15926"/>
                <a:gd name="connsiteY1" fmla="*/ 0 h 7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6" h="76918">
                  <a:moveTo>
                    <a:pt x="0" y="76919"/>
                  </a:moveTo>
                  <a:cubicBezTo>
                    <a:pt x="21235" y="55684"/>
                    <a:pt x="21235" y="21235"/>
                    <a:pt x="0" y="0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2" name="Vrije vorm: vorm 91">
              <a:extLst>
                <a:ext uri="{FF2B5EF4-FFF2-40B4-BE49-F238E27FC236}">
                  <a16:creationId xmlns:a16="http://schemas.microsoft.com/office/drawing/2014/main" id="{55290DC8-6859-42DC-8410-F4804EAF1E59}"/>
                </a:ext>
              </a:extLst>
            </p:cNvPr>
            <p:cNvSpPr/>
            <p:nvPr/>
          </p:nvSpPr>
          <p:spPr>
            <a:xfrm>
              <a:off x="4578428" y="4620512"/>
              <a:ext cx="42470" cy="46164"/>
            </a:xfrm>
            <a:custGeom>
              <a:avLst/>
              <a:gdLst>
                <a:gd name="connsiteX0" fmla="*/ 0 w 42470"/>
                <a:gd name="connsiteY0" fmla="*/ 0 h 46164"/>
                <a:gd name="connsiteX1" fmla="*/ 42470 w 42470"/>
                <a:gd name="connsiteY1" fmla="*/ 46165 h 4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70" h="46164">
                  <a:moveTo>
                    <a:pt x="0" y="0"/>
                  </a:moveTo>
                  <a:cubicBezTo>
                    <a:pt x="23765" y="1764"/>
                    <a:pt x="42470" y="21734"/>
                    <a:pt x="42470" y="4616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3" name="Vrije vorm: vorm 92">
              <a:extLst>
                <a:ext uri="{FF2B5EF4-FFF2-40B4-BE49-F238E27FC236}">
                  <a16:creationId xmlns:a16="http://schemas.microsoft.com/office/drawing/2014/main" id="{45CD7A16-4A44-4EDA-A875-C5713FB3C333}"/>
                </a:ext>
              </a:extLst>
            </p:cNvPr>
            <p:cNvSpPr/>
            <p:nvPr/>
          </p:nvSpPr>
          <p:spPr>
            <a:xfrm>
              <a:off x="4509997" y="4365358"/>
              <a:ext cx="63638" cy="61774"/>
            </a:xfrm>
            <a:custGeom>
              <a:avLst/>
              <a:gdLst>
                <a:gd name="connsiteX0" fmla="*/ 0 w 63638"/>
                <a:gd name="connsiteY0" fmla="*/ 0 h 61774"/>
                <a:gd name="connsiteX1" fmla="*/ 63639 w 63638"/>
                <a:gd name="connsiteY1" fmla="*/ 61775 h 6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638" h="61774">
                  <a:moveTo>
                    <a:pt x="0" y="0"/>
                  </a:moveTo>
                  <a:cubicBezTo>
                    <a:pt x="34549" y="0"/>
                    <a:pt x="62574" y="27492"/>
                    <a:pt x="63639" y="6177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10AF66DB-6490-441A-84D6-B6C314B47B3F}"/>
                </a:ext>
              </a:extLst>
            </p:cNvPr>
            <p:cNvSpPr/>
            <p:nvPr/>
          </p:nvSpPr>
          <p:spPr>
            <a:xfrm>
              <a:off x="4531232" y="4535305"/>
              <a:ext cx="63738" cy="106208"/>
            </a:xfrm>
            <a:custGeom>
              <a:avLst/>
              <a:gdLst>
                <a:gd name="connsiteX0" fmla="*/ 42503 w 63738"/>
                <a:gd name="connsiteY0" fmla="*/ 0 h 106208"/>
                <a:gd name="connsiteX1" fmla="*/ 63738 w 63738"/>
                <a:gd name="connsiteY1" fmla="*/ 42470 h 106208"/>
                <a:gd name="connsiteX2" fmla="*/ 0 w 63738"/>
                <a:gd name="connsiteY2" fmla="*/ 106209 h 10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8" h="106208">
                  <a:moveTo>
                    <a:pt x="42503" y="0"/>
                  </a:moveTo>
                  <a:cubicBezTo>
                    <a:pt x="42503" y="0"/>
                    <a:pt x="63738" y="10618"/>
                    <a:pt x="63738" y="42470"/>
                  </a:cubicBezTo>
                  <a:cubicBezTo>
                    <a:pt x="63738" y="77651"/>
                    <a:pt x="35214" y="106209"/>
                    <a:pt x="0" y="106209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98" name="Graphic 96">
            <a:extLst>
              <a:ext uri="{FF2B5EF4-FFF2-40B4-BE49-F238E27FC236}">
                <a16:creationId xmlns:a16="http://schemas.microsoft.com/office/drawing/2014/main" id="{22CD40FD-7190-4314-A5D2-3B72EECD1A83}"/>
              </a:ext>
            </a:extLst>
          </p:cNvPr>
          <p:cNvGrpSpPr/>
          <p:nvPr/>
        </p:nvGrpSpPr>
        <p:grpSpPr>
          <a:xfrm>
            <a:off x="6884065" y="4675078"/>
            <a:ext cx="613118" cy="522263"/>
            <a:chOff x="6884065" y="4303886"/>
            <a:chExt cx="613118" cy="522263"/>
          </a:xfrm>
          <a:noFill/>
        </p:grpSpPr>
        <p:sp>
          <p:nvSpPr>
            <p:cNvPr id="99" name="Vrije vorm: vorm 98">
              <a:extLst>
                <a:ext uri="{FF2B5EF4-FFF2-40B4-BE49-F238E27FC236}">
                  <a16:creationId xmlns:a16="http://schemas.microsoft.com/office/drawing/2014/main" id="{6521BE55-4374-4129-B68A-26974F6E9B16}"/>
                </a:ext>
              </a:extLst>
            </p:cNvPr>
            <p:cNvSpPr/>
            <p:nvPr/>
          </p:nvSpPr>
          <p:spPr>
            <a:xfrm>
              <a:off x="6929472" y="4303886"/>
              <a:ext cx="522304" cy="476856"/>
            </a:xfrm>
            <a:custGeom>
              <a:avLst/>
              <a:gdLst>
                <a:gd name="connsiteX0" fmla="*/ 522304 w 522304"/>
                <a:gd name="connsiteY0" fmla="*/ 431449 h 476856"/>
                <a:gd name="connsiteX1" fmla="*/ 334632 w 522304"/>
                <a:gd name="connsiteY1" fmla="*/ 431449 h 476856"/>
                <a:gd name="connsiteX2" fmla="*/ 261132 w 522304"/>
                <a:gd name="connsiteY2" fmla="*/ 476856 h 476856"/>
                <a:gd name="connsiteX3" fmla="*/ 261132 w 522304"/>
                <a:gd name="connsiteY3" fmla="*/ 476856 h 476856"/>
                <a:gd name="connsiteX4" fmla="*/ 261132 w 522304"/>
                <a:gd name="connsiteY4" fmla="*/ 476856 h 476856"/>
                <a:gd name="connsiteX5" fmla="*/ 187631 w 522304"/>
                <a:gd name="connsiteY5" fmla="*/ 431449 h 476856"/>
                <a:gd name="connsiteX6" fmla="*/ 0 w 522304"/>
                <a:gd name="connsiteY6" fmla="*/ 431449 h 476856"/>
                <a:gd name="connsiteX7" fmla="*/ 0 w 522304"/>
                <a:gd name="connsiteY7" fmla="*/ 0 h 476856"/>
                <a:gd name="connsiteX8" fmla="*/ 187672 w 522304"/>
                <a:gd name="connsiteY8" fmla="*/ 0 h 476856"/>
                <a:gd name="connsiteX9" fmla="*/ 261172 w 522304"/>
                <a:gd name="connsiteY9" fmla="*/ 45407 h 476856"/>
                <a:gd name="connsiteX10" fmla="*/ 261172 w 522304"/>
                <a:gd name="connsiteY10" fmla="*/ 45407 h 476856"/>
                <a:gd name="connsiteX11" fmla="*/ 261172 w 522304"/>
                <a:gd name="connsiteY11" fmla="*/ 45407 h 476856"/>
                <a:gd name="connsiteX12" fmla="*/ 334632 w 522304"/>
                <a:gd name="connsiteY12" fmla="*/ 0 h 476856"/>
                <a:gd name="connsiteX13" fmla="*/ 522304 w 522304"/>
                <a:gd name="connsiteY13" fmla="*/ 0 h 476856"/>
                <a:gd name="connsiteX14" fmla="*/ 522304 w 522304"/>
                <a:gd name="connsiteY14" fmla="*/ 431449 h 476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2304" h="476856">
                  <a:moveTo>
                    <a:pt x="522304" y="431449"/>
                  </a:moveTo>
                  <a:lnTo>
                    <a:pt x="334632" y="431449"/>
                  </a:lnTo>
                  <a:cubicBezTo>
                    <a:pt x="303517" y="431449"/>
                    <a:pt x="275056" y="449049"/>
                    <a:pt x="261132" y="476856"/>
                  </a:cubicBezTo>
                  <a:lnTo>
                    <a:pt x="261132" y="476856"/>
                  </a:lnTo>
                  <a:lnTo>
                    <a:pt x="261132" y="476856"/>
                  </a:lnTo>
                  <a:cubicBezTo>
                    <a:pt x="247207" y="449008"/>
                    <a:pt x="218746" y="431449"/>
                    <a:pt x="187631" y="431449"/>
                  </a:cubicBezTo>
                  <a:lnTo>
                    <a:pt x="0" y="431449"/>
                  </a:lnTo>
                  <a:lnTo>
                    <a:pt x="0" y="0"/>
                  </a:lnTo>
                  <a:lnTo>
                    <a:pt x="187672" y="0"/>
                  </a:lnTo>
                  <a:cubicBezTo>
                    <a:pt x="218787" y="0"/>
                    <a:pt x="247248" y="17599"/>
                    <a:pt x="261172" y="45407"/>
                  </a:cubicBezTo>
                  <a:lnTo>
                    <a:pt x="261172" y="45407"/>
                  </a:lnTo>
                  <a:lnTo>
                    <a:pt x="261172" y="45407"/>
                  </a:lnTo>
                  <a:cubicBezTo>
                    <a:pt x="275056" y="17599"/>
                    <a:pt x="303517" y="0"/>
                    <a:pt x="334632" y="0"/>
                  </a:cubicBezTo>
                  <a:lnTo>
                    <a:pt x="522304" y="0"/>
                  </a:lnTo>
                  <a:lnTo>
                    <a:pt x="522304" y="431449"/>
                  </a:lnTo>
                  <a:close/>
                </a:path>
              </a:pathLst>
            </a:custGeom>
            <a:noFill/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0" name="Vrije vorm: vorm 99">
              <a:extLst>
                <a:ext uri="{FF2B5EF4-FFF2-40B4-BE49-F238E27FC236}">
                  <a16:creationId xmlns:a16="http://schemas.microsoft.com/office/drawing/2014/main" id="{1D7485D4-B3DA-4BD8-A278-4C6BBEFED794}"/>
                </a:ext>
              </a:extLst>
            </p:cNvPr>
            <p:cNvSpPr/>
            <p:nvPr/>
          </p:nvSpPr>
          <p:spPr>
            <a:xfrm>
              <a:off x="7190603" y="4349293"/>
              <a:ext cx="4083" cy="420097"/>
            </a:xfrm>
            <a:custGeom>
              <a:avLst/>
              <a:gdLst>
                <a:gd name="connsiteX0" fmla="*/ 0 w 4083"/>
                <a:gd name="connsiteY0" fmla="*/ 420097 h 420097"/>
                <a:gd name="connsiteX1" fmla="*/ 0 w 4083"/>
                <a:gd name="connsiteY1" fmla="*/ 0 h 42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83" h="420097">
                  <a:moveTo>
                    <a:pt x="0" y="420097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1" name="Vrije vorm: vorm 100">
              <a:extLst>
                <a:ext uri="{FF2B5EF4-FFF2-40B4-BE49-F238E27FC236}">
                  <a16:creationId xmlns:a16="http://schemas.microsoft.com/office/drawing/2014/main" id="{C2E0E55D-20EB-44CA-A01B-DB91D402DD76}"/>
                </a:ext>
              </a:extLst>
            </p:cNvPr>
            <p:cNvSpPr/>
            <p:nvPr/>
          </p:nvSpPr>
          <p:spPr>
            <a:xfrm>
              <a:off x="6997623" y="4394700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2" name="Vrije vorm: vorm 101">
              <a:extLst>
                <a:ext uri="{FF2B5EF4-FFF2-40B4-BE49-F238E27FC236}">
                  <a16:creationId xmlns:a16="http://schemas.microsoft.com/office/drawing/2014/main" id="{36ECC5F4-FBA9-4C93-BD34-8AA0A7E1BD2B}"/>
                </a:ext>
              </a:extLst>
            </p:cNvPr>
            <p:cNvSpPr/>
            <p:nvPr/>
          </p:nvSpPr>
          <p:spPr>
            <a:xfrm>
              <a:off x="6997623" y="4462851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3" name="Vrije vorm: vorm 102">
              <a:extLst>
                <a:ext uri="{FF2B5EF4-FFF2-40B4-BE49-F238E27FC236}">
                  <a16:creationId xmlns:a16="http://schemas.microsoft.com/office/drawing/2014/main" id="{201D8A20-7AD6-4E10-A049-01E7E5430B4A}"/>
                </a:ext>
              </a:extLst>
            </p:cNvPr>
            <p:cNvSpPr/>
            <p:nvPr/>
          </p:nvSpPr>
          <p:spPr>
            <a:xfrm>
              <a:off x="6997623" y="4530962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4" name="Vrije vorm: vorm 103">
              <a:extLst>
                <a:ext uri="{FF2B5EF4-FFF2-40B4-BE49-F238E27FC236}">
                  <a16:creationId xmlns:a16="http://schemas.microsoft.com/office/drawing/2014/main" id="{08B8BD66-587B-452D-B249-22472A704A29}"/>
                </a:ext>
              </a:extLst>
            </p:cNvPr>
            <p:cNvSpPr/>
            <p:nvPr/>
          </p:nvSpPr>
          <p:spPr>
            <a:xfrm>
              <a:off x="7247403" y="4394700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5" name="Vrije vorm: vorm 104">
              <a:extLst>
                <a:ext uri="{FF2B5EF4-FFF2-40B4-BE49-F238E27FC236}">
                  <a16:creationId xmlns:a16="http://schemas.microsoft.com/office/drawing/2014/main" id="{DCF2A266-D696-4EC3-B3A8-BB75469B1D23}"/>
                </a:ext>
              </a:extLst>
            </p:cNvPr>
            <p:cNvSpPr/>
            <p:nvPr/>
          </p:nvSpPr>
          <p:spPr>
            <a:xfrm>
              <a:off x="7247403" y="4462851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43997A12-3DB2-4F67-B47E-24447CD3FD89}"/>
                </a:ext>
              </a:extLst>
            </p:cNvPr>
            <p:cNvSpPr/>
            <p:nvPr/>
          </p:nvSpPr>
          <p:spPr>
            <a:xfrm>
              <a:off x="7247403" y="4530962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AAF11C29-AFEA-44C4-9EE8-76E66160707C}"/>
                </a:ext>
              </a:extLst>
            </p:cNvPr>
            <p:cNvSpPr/>
            <p:nvPr/>
          </p:nvSpPr>
          <p:spPr>
            <a:xfrm>
              <a:off x="6997623" y="4599073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B0F96DC7-98BF-4921-892B-22AC14B4E448}"/>
                </a:ext>
              </a:extLst>
            </p:cNvPr>
            <p:cNvSpPr/>
            <p:nvPr/>
          </p:nvSpPr>
          <p:spPr>
            <a:xfrm>
              <a:off x="6997623" y="4667224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0B703672-74E7-4322-955E-A9B6BDF457D1}"/>
                </a:ext>
              </a:extLst>
            </p:cNvPr>
            <p:cNvSpPr/>
            <p:nvPr/>
          </p:nvSpPr>
          <p:spPr>
            <a:xfrm>
              <a:off x="7247403" y="4667224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B81BD1FF-62C8-480C-8DE1-44A228BA156A}"/>
                </a:ext>
              </a:extLst>
            </p:cNvPr>
            <p:cNvSpPr/>
            <p:nvPr/>
          </p:nvSpPr>
          <p:spPr>
            <a:xfrm>
              <a:off x="7247403" y="4599073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CA1C856F-A167-4AF7-9D25-84553014371B}"/>
                </a:ext>
              </a:extLst>
            </p:cNvPr>
            <p:cNvSpPr/>
            <p:nvPr/>
          </p:nvSpPr>
          <p:spPr>
            <a:xfrm>
              <a:off x="6884065" y="4337941"/>
              <a:ext cx="613118" cy="488208"/>
            </a:xfrm>
            <a:custGeom>
              <a:avLst/>
              <a:gdLst>
                <a:gd name="connsiteX0" fmla="*/ 567711 w 613118"/>
                <a:gd name="connsiteY0" fmla="*/ 0 h 488208"/>
                <a:gd name="connsiteX1" fmla="*/ 590415 w 613118"/>
                <a:gd name="connsiteY1" fmla="*/ 0 h 488208"/>
                <a:gd name="connsiteX2" fmla="*/ 613118 w 613118"/>
                <a:gd name="connsiteY2" fmla="*/ 22704 h 488208"/>
                <a:gd name="connsiteX3" fmla="*/ 613118 w 613118"/>
                <a:gd name="connsiteY3" fmla="*/ 420097 h 488208"/>
                <a:gd name="connsiteX4" fmla="*/ 590415 w 613118"/>
                <a:gd name="connsiteY4" fmla="*/ 442801 h 488208"/>
                <a:gd name="connsiteX5" fmla="*/ 408746 w 613118"/>
                <a:gd name="connsiteY5" fmla="*/ 442801 h 488208"/>
                <a:gd name="connsiteX6" fmla="*/ 340635 w 613118"/>
                <a:gd name="connsiteY6" fmla="*/ 488208 h 488208"/>
                <a:gd name="connsiteX7" fmla="*/ 272483 w 613118"/>
                <a:gd name="connsiteY7" fmla="*/ 488208 h 488208"/>
                <a:gd name="connsiteX8" fmla="*/ 204373 w 613118"/>
                <a:gd name="connsiteY8" fmla="*/ 442801 h 488208"/>
                <a:gd name="connsiteX9" fmla="*/ 22704 w 613118"/>
                <a:gd name="connsiteY9" fmla="*/ 442801 h 488208"/>
                <a:gd name="connsiteX10" fmla="*/ 0 w 613118"/>
                <a:gd name="connsiteY10" fmla="*/ 420097 h 488208"/>
                <a:gd name="connsiteX11" fmla="*/ 0 w 613118"/>
                <a:gd name="connsiteY11" fmla="*/ 22704 h 488208"/>
                <a:gd name="connsiteX12" fmla="*/ 22704 w 613118"/>
                <a:gd name="connsiteY12" fmla="*/ 0 h 488208"/>
                <a:gd name="connsiteX13" fmla="*/ 45407 w 613118"/>
                <a:gd name="connsiteY13" fmla="*/ 0 h 488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3118" h="488208">
                  <a:moveTo>
                    <a:pt x="567711" y="0"/>
                  </a:moveTo>
                  <a:lnTo>
                    <a:pt x="590415" y="0"/>
                  </a:lnTo>
                  <a:cubicBezTo>
                    <a:pt x="602951" y="0"/>
                    <a:pt x="613118" y="10168"/>
                    <a:pt x="613118" y="22704"/>
                  </a:cubicBezTo>
                  <a:lnTo>
                    <a:pt x="613118" y="420097"/>
                  </a:lnTo>
                  <a:cubicBezTo>
                    <a:pt x="613118" y="432633"/>
                    <a:pt x="602951" y="442801"/>
                    <a:pt x="590415" y="442801"/>
                  </a:cubicBezTo>
                  <a:lnTo>
                    <a:pt x="408746" y="442801"/>
                  </a:lnTo>
                  <a:cubicBezTo>
                    <a:pt x="377630" y="442801"/>
                    <a:pt x="354518" y="460400"/>
                    <a:pt x="340635" y="488208"/>
                  </a:cubicBezTo>
                  <a:lnTo>
                    <a:pt x="272483" y="488208"/>
                  </a:lnTo>
                  <a:cubicBezTo>
                    <a:pt x="258559" y="460360"/>
                    <a:pt x="235488" y="442801"/>
                    <a:pt x="204373" y="442801"/>
                  </a:cubicBezTo>
                  <a:lnTo>
                    <a:pt x="22704" y="442801"/>
                  </a:lnTo>
                  <a:cubicBezTo>
                    <a:pt x="10168" y="442801"/>
                    <a:pt x="0" y="432633"/>
                    <a:pt x="0" y="420097"/>
                  </a:cubicBezTo>
                  <a:lnTo>
                    <a:pt x="0" y="22704"/>
                  </a:lnTo>
                  <a:cubicBezTo>
                    <a:pt x="0" y="10168"/>
                    <a:pt x="10168" y="0"/>
                    <a:pt x="22704" y="0"/>
                  </a:cubicBezTo>
                  <a:lnTo>
                    <a:pt x="45407" y="0"/>
                  </a:lnTo>
                </a:path>
              </a:pathLst>
            </a:custGeom>
            <a:noFill/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12" name="Rechthoek 111">
            <a:hlinkClick r:id="rId2"/>
            <a:extLst>
              <a:ext uri="{FF2B5EF4-FFF2-40B4-BE49-F238E27FC236}">
                <a16:creationId xmlns:a16="http://schemas.microsoft.com/office/drawing/2014/main" id="{84212D22-3ABC-434C-AB0B-EF873F7603E4}"/>
              </a:ext>
            </a:extLst>
          </p:cNvPr>
          <p:cNvSpPr/>
          <p:nvPr userDrawn="1"/>
        </p:nvSpPr>
        <p:spPr>
          <a:xfrm>
            <a:off x="1249363" y="4508081"/>
            <a:ext cx="1576806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3" name="Rechthoek 112">
            <a:hlinkClick r:id="rId3"/>
            <a:extLst>
              <a:ext uri="{FF2B5EF4-FFF2-40B4-BE49-F238E27FC236}">
                <a16:creationId xmlns:a16="http://schemas.microsoft.com/office/drawing/2014/main" id="{4016FE3A-416B-4ADB-AA2C-9223045A564D}"/>
              </a:ext>
            </a:extLst>
          </p:cNvPr>
          <p:cNvSpPr/>
          <p:nvPr userDrawn="1"/>
        </p:nvSpPr>
        <p:spPr>
          <a:xfrm>
            <a:off x="3075696" y="4508081"/>
            <a:ext cx="2743199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4" name="Rechthoek 113">
            <a:hlinkClick r:id="rId4"/>
            <a:extLst>
              <a:ext uri="{FF2B5EF4-FFF2-40B4-BE49-F238E27FC236}">
                <a16:creationId xmlns:a16="http://schemas.microsoft.com/office/drawing/2014/main" id="{D8E6B8B8-927B-4CD3-AB71-8019DF696DF1}"/>
              </a:ext>
            </a:extLst>
          </p:cNvPr>
          <p:cNvSpPr/>
          <p:nvPr userDrawn="1"/>
        </p:nvSpPr>
        <p:spPr>
          <a:xfrm>
            <a:off x="5993524" y="4508081"/>
            <a:ext cx="2419849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5" name="Gelijkbenige driehoek 64">
            <a:extLst>
              <a:ext uri="{FF2B5EF4-FFF2-40B4-BE49-F238E27FC236}">
                <a16:creationId xmlns:a16="http://schemas.microsoft.com/office/drawing/2014/main" id="{D2D7EE57-84A3-4973-855E-4190A1C1080F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2E8A4407-5BB5-4B5E-934D-02B50A501CA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7E7E6CC9-9CE7-4BD0-B8A5-ABEBCDEBE59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55EB04B2-3C85-4C9C-AC1D-47062757ED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2827" y="477240"/>
            <a:ext cx="2586417" cy="81041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B0C3631E-39BD-47B1-B5B8-2946809CC5A8}"/>
              </a:ext>
            </a:extLst>
          </p:cNvPr>
          <p:cNvSpPr/>
          <p:nvPr userDrawn="1"/>
        </p:nvSpPr>
        <p:spPr>
          <a:xfrm>
            <a:off x="457200" y="6264211"/>
            <a:ext cx="333497" cy="365125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DAA87659-A8BB-E68F-541A-4C776CD95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7A8440AE-DB4D-4C87-8D94-724AE111FED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758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5" grpId="0" animBg="1"/>
      <p:bldP spid="16" grpId="0" animBg="1"/>
      <p:bldP spid="17" grpId="0" animBg="1"/>
      <p:bldP spid="20" grpId="0" build="p"/>
      <p:bldP spid="53" grpId="0" build="p"/>
      <p:bldP spid="64" grpId="0" build="p"/>
      <p:bldP spid="115" grpId="0"/>
      <p:bldP spid="116" grpId="0" animBg="1"/>
      <p:bldP spid="117" grpId="0" animBg="1"/>
      <p:bldP spid="118" grpId="0" animBg="1"/>
      <p:bldP spid="112" grpId="0"/>
      <p:bldP spid="113" grpId="0"/>
      <p:bldP spid="114" grpId="0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9E00622-4885-4F25-B364-5052D4F93A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876FF5A-AD0E-4C59-88A5-02F1BF1F04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5722CD21-252B-EE9F-22EB-72E42279E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0FF91EF7-8D02-4915-AEFC-D45D0C45E8BD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00856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EE442BF-C82A-418E-8E62-533CFEF9E15F}"/>
              </a:ext>
            </a:extLst>
          </p:cNvPr>
          <p:cNvSpPr/>
          <p:nvPr userDrawn="1"/>
        </p:nvSpPr>
        <p:spPr>
          <a:xfrm>
            <a:off x="1" y="6024716"/>
            <a:ext cx="12192000" cy="833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5AD292-FAF8-44FC-84B3-0842804A0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"/>
            <a:ext cx="12192000" cy="68578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1845BE9-4130-4288-A1C0-DB91AA3E21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74236" y="5526556"/>
            <a:ext cx="1300726" cy="4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1525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+ logo's part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EE442BF-C82A-418E-8E62-533CFEF9E15F}"/>
              </a:ext>
            </a:extLst>
          </p:cNvPr>
          <p:cNvSpPr/>
          <p:nvPr userDrawn="1"/>
        </p:nvSpPr>
        <p:spPr>
          <a:xfrm>
            <a:off x="1" y="6024716"/>
            <a:ext cx="12192000" cy="833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5AD292-FAF8-44FC-84B3-0842804A0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41" y="86"/>
            <a:ext cx="11196918" cy="6298107"/>
          </a:xfrm>
          <a:prstGeom prst="rect">
            <a:avLst/>
          </a:prstGeom>
        </p:spPr>
      </p:pic>
      <p:sp>
        <p:nvSpPr>
          <p:cNvPr id="13" name="Tijdelijke aanduiding voor afbeelding 3">
            <a:extLst>
              <a:ext uri="{FF2B5EF4-FFF2-40B4-BE49-F238E27FC236}">
                <a16:creationId xmlns:a16="http://schemas.microsoft.com/office/drawing/2014/main" id="{A8635943-21D8-4C9D-A4DB-AC97675322B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730627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E7BFEC73-BFE4-4CE9-8D58-EFEA79DBC4E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37051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5" name="Tijdelijke aanduiding voor afbeelding 3">
            <a:extLst>
              <a:ext uri="{FF2B5EF4-FFF2-40B4-BE49-F238E27FC236}">
                <a16:creationId xmlns:a16="http://schemas.microsoft.com/office/drawing/2014/main" id="{0BD07F7D-1A22-43E2-927B-812D17D7720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943475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6" name="Tijdelijke aanduiding voor afbeelding 3">
            <a:extLst>
              <a:ext uri="{FF2B5EF4-FFF2-40B4-BE49-F238E27FC236}">
                <a16:creationId xmlns:a16="http://schemas.microsoft.com/office/drawing/2014/main" id="{4E028CE7-F148-485A-83A5-89A136499A6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049899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0822068-85AE-4533-8F97-15545601A1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6119" y="5057348"/>
            <a:ext cx="1300726" cy="4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7170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340FA-55B0-4685-ABAD-FAD25820F9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1248" y="995110"/>
            <a:ext cx="9806754" cy="1447247"/>
          </a:xfrm>
        </p:spPr>
        <p:txBody>
          <a:bodyPr anchor="b"/>
          <a:lstStyle>
            <a:lvl1pPr algn="l">
              <a:defRPr sz="5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AD34407-B861-42C6-BCDB-C4A7F1C446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1248" y="2364306"/>
            <a:ext cx="9144000" cy="54466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D3931E4-AE84-4614-95BF-CFF1449B84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3051" y="3569490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622B796-191D-402D-B39A-CDE2C6DA4F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0603" y="4063641"/>
            <a:ext cx="4662487" cy="1617663"/>
          </a:xfrm>
        </p:spPr>
        <p:txBody>
          <a:bodyPr/>
          <a:lstStyle>
            <a:lvl1pPr marL="0" indent="0">
              <a:buNone/>
              <a:defRPr sz="2200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13" name="Rechthoekige driehoek 12">
            <a:extLst>
              <a:ext uri="{FF2B5EF4-FFF2-40B4-BE49-F238E27FC236}">
                <a16:creationId xmlns:a16="http://schemas.microsoft.com/office/drawing/2014/main" id="{2F4CE03C-2446-4EC5-B5DD-A041A68BBF35}"/>
              </a:ext>
            </a:extLst>
          </p:cNvPr>
          <p:cNvSpPr/>
          <p:nvPr userDrawn="1"/>
        </p:nvSpPr>
        <p:spPr>
          <a:xfrm rot="8100000">
            <a:off x="945998" y="3810430"/>
            <a:ext cx="309905" cy="309905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D6C2FF9A-F000-4BFA-9764-458F26D2BEB8}"/>
              </a:ext>
            </a:extLst>
          </p:cNvPr>
          <p:cNvSpPr/>
          <p:nvPr userDrawn="1"/>
        </p:nvSpPr>
        <p:spPr>
          <a:xfrm>
            <a:off x="945193" y="3972086"/>
            <a:ext cx="311510" cy="3115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6" name="Rechthoekige driehoek 15">
            <a:extLst>
              <a:ext uri="{FF2B5EF4-FFF2-40B4-BE49-F238E27FC236}">
                <a16:creationId xmlns:a16="http://schemas.microsoft.com/office/drawing/2014/main" id="{F866BA9A-EA4B-431E-97BE-30B858235F6F}"/>
              </a:ext>
            </a:extLst>
          </p:cNvPr>
          <p:cNvSpPr/>
          <p:nvPr userDrawn="1"/>
        </p:nvSpPr>
        <p:spPr>
          <a:xfrm rot="10800000" flipV="1">
            <a:off x="7656723" y="2321961"/>
            <a:ext cx="4535275" cy="4536040"/>
          </a:xfrm>
          <a:prstGeom prst="rtTriangle">
            <a:avLst/>
          </a:prstGeom>
          <a:solidFill>
            <a:schemeClr val="accent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Gelijkbenige driehoek 17">
            <a:extLst>
              <a:ext uri="{FF2B5EF4-FFF2-40B4-BE49-F238E27FC236}">
                <a16:creationId xmlns:a16="http://schemas.microsoft.com/office/drawing/2014/main" id="{1E0D10B6-F561-4B54-ABA0-338C15091635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03441CA-2113-4C37-B822-FEF05B74DF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44C7B2-88A7-4639-9866-D905B48C97D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5" name="Gelijkbenige driehoek 14">
            <a:extLst>
              <a:ext uri="{FF2B5EF4-FFF2-40B4-BE49-F238E27FC236}">
                <a16:creationId xmlns:a16="http://schemas.microsoft.com/office/drawing/2014/main" id="{3772C505-0FBB-4F75-AF28-A3F40D6EE214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2656788-ECC1-4D22-AB40-32B2F7FC9A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AF7E7F3D-DE18-B0B2-71D2-55189665EA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996BECFA-342A-457C-9298-AAC1A3239CBD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3700229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CCEBE6B7-490D-4A8D-9B9C-C75E430100F2}"/>
              </a:ext>
            </a:extLst>
          </p:cNvPr>
          <p:cNvSpPr/>
          <p:nvPr userDrawn="1"/>
        </p:nvSpPr>
        <p:spPr>
          <a:xfrm>
            <a:off x="0" y="1"/>
            <a:ext cx="290857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Rechthoekige driehoek 1">
            <a:extLst>
              <a:ext uri="{FF2B5EF4-FFF2-40B4-BE49-F238E27FC236}">
                <a16:creationId xmlns:a16="http://schemas.microsoft.com/office/drawing/2014/main" id="{E44CB9D5-DE07-42C6-97D0-B66EC16AD2BC}"/>
              </a:ext>
            </a:extLst>
          </p:cNvPr>
          <p:cNvSpPr/>
          <p:nvPr userDrawn="1"/>
        </p:nvSpPr>
        <p:spPr>
          <a:xfrm flipV="1">
            <a:off x="0" y="-1"/>
            <a:ext cx="2908570" cy="2495219"/>
          </a:xfrm>
          <a:prstGeom prst="rtTriangle">
            <a:avLst/>
          </a:prstGeom>
          <a:solidFill>
            <a:schemeClr val="accent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0D7A79-D2CD-4715-91F0-318D4B7650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89574" y="1965012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B6ADA10F-2FE1-4ACB-A4D0-9A399CF37F0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189574" y="2723884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8" name="Tijdelijke aanduiding voor inhoud 2">
            <a:extLst>
              <a:ext uri="{FF2B5EF4-FFF2-40B4-BE49-F238E27FC236}">
                <a16:creationId xmlns:a16="http://schemas.microsoft.com/office/drawing/2014/main" id="{55E2188C-82E1-4588-B24D-46E992FC0E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189574" y="3479257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CC3C59BA-487C-4DCE-A21C-DE75F87F7BA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189574" y="4234630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180A7907-3169-481D-8674-AF3B0ED40CCA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3189574" y="4990003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DC82B8D-FA17-4BE4-A52F-A63703B07994}"/>
              </a:ext>
            </a:extLst>
          </p:cNvPr>
          <p:cNvSpPr txBox="1"/>
          <p:nvPr userDrawn="1"/>
        </p:nvSpPr>
        <p:spPr>
          <a:xfrm>
            <a:off x="532389" y="285502"/>
            <a:ext cx="1846251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nl-BE" sz="1400" b="1">
                <a:solidFill>
                  <a:schemeClr val="bg1"/>
                </a:solidFill>
                <a:latin typeface="+mj-lt"/>
              </a:rPr>
              <a:t>TABLE OF CONTENTS</a:t>
            </a: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AB8B6E89-9AFC-4195-8F9C-6DEC72475CA5}"/>
              </a:ext>
            </a:extLst>
          </p:cNvPr>
          <p:cNvSpPr/>
          <p:nvPr userDrawn="1"/>
        </p:nvSpPr>
        <p:spPr>
          <a:xfrm rot="16200000">
            <a:off x="11099102" y="-434087"/>
            <a:ext cx="868172" cy="868172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5" name="Rechthoekige driehoek 24">
            <a:extLst>
              <a:ext uri="{FF2B5EF4-FFF2-40B4-BE49-F238E27FC236}">
                <a16:creationId xmlns:a16="http://schemas.microsoft.com/office/drawing/2014/main" id="{F2567CB6-D947-4E01-8B18-84F7A085D765}"/>
              </a:ext>
            </a:extLst>
          </p:cNvPr>
          <p:cNvSpPr/>
          <p:nvPr userDrawn="1"/>
        </p:nvSpPr>
        <p:spPr>
          <a:xfrm rot="8100000">
            <a:off x="11226244" y="561226"/>
            <a:ext cx="613892" cy="613892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BB63E848-C838-4565-BE86-D88E2C9D754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3325994F-D61C-47D9-8B8D-F202FD09FC6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1160F2A3-96A3-451D-AF9F-4DFD7C6A7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553" y="1964533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23" name="Tijdelijke aanduiding voor tekst 9">
            <a:extLst>
              <a:ext uri="{FF2B5EF4-FFF2-40B4-BE49-F238E27FC236}">
                <a16:creationId xmlns:a16="http://schemas.microsoft.com/office/drawing/2014/main" id="{2175C38B-9CB6-4AED-B4C3-507F3B64EA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21553" y="2722129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E4536E38-51F0-492F-BDF5-37AC3E20C5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21553" y="3476227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D21F0729-513D-4CB6-A578-AE493CE0247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21553" y="4230325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47619EC1-0387-4E2C-9DFC-A971374DF63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21553" y="4986494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27" name="Gelijkbenige driehoek 26">
            <a:extLst>
              <a:ext uri="{FF2B5EF4-FFF2-40B4-BE49-F238E27FC236}">
                <a16:creationId xmlns:a16="http://schemas.microsoft.com/office/drawing/2014/main" id="{790836E1-EA97-40D3-911B-89CD42003419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EA4C2572-8988-489E-9E2C-06816DC5E4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F9C0094B-3290-4292-354B-8011E2682B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A4FD7C35-51F4-4205-AAAE-E123B22EBEE9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966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cijf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al 23">
            <a:extLst>
              <a:ext uri="{FF2B5EF4-FFF2-40B4-BE49-F238E27FC236}">
                <a16:creationId xmlns:a16="http://schemas.microsoft.com/office/drawing/2014/main" id="{13BA039D-CC66-4A52-85B1-74D0945E1658}"/>
              </a:ext>
            </a:extLst>
          </p:cNvPr>
          <p:cNvSpPr/>
          <p:nvPr userDrawn="1"/>
        </p:nvSpPr>
        <p:spPr>
          <a:xfrm>
            <a:off x="4268928" y="2124637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F249B83A-F1CB-4437-820B-81AD6F5B8CD7}"/>
              </a:ext>
            </a:extLst>
          </p:cNvPr>
          <p:cNvSpPr/>
          <p:nvPr userDrawn="1"/>
        </p:nvSpPr>
        <p:spPr>
          <a:xfrm>
            <a:off x="7086773" y="2584597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Ovaal 25">
            <a:extLst>
              <a:ext uri="{FF2B5EF4-FFF2-40B4-BE49-F238E27FC236}">
                <a16:creationId xmlns:a16="http://schemas.microsoft.com/office/drawing/2014/main" id="{78070914-5AB5-477D-A74D-38A6EB779E95}"/>
              </a:ext>
            </a:extLst>
          </p:cNvPr>
          <p:cNvSpPr/>
          <p:nvPr userDrawn="1"/>
        </p:nvSpPr>
        <p:spPr>
          <a:xfrm>
            <a:off x="10212528" y="2119058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3B02B8D2-2DBB-481B-897B-99F2BB2F3939}"/>
              </a:ext>
            </a:extLst>
          </p:cNvPr>
          <p:cNvSpPr/>
          <p:nvPr userDrawn="1"/>
        </p:nvSpPr>
        <p:spPr>
          <a:xfrm>
            <a:off x="1887328" y="2595652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F3220731-F7ED-4850-9E4D-600CE79C24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133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0E2B92F2-6789-42D5-9297-7B9A40C03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133" y="3760596"/>
            <a:ext cx="2312390" cy="1143267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 uitleg</a:t>
            </a:r>
            <a:endParaRPr lang="en-BE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760C837C-4545-45C0-AC66-5A61520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7875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2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52CF3CA1-4AFD-4D04-A9F0-43B09515F6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7875" y="3760596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2 uitleg</a:t>
            </a:r>
            <a:endParaRPr lang="en-BE"/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D5A24AB-2D15-4186-BD58-976AF1C867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4617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3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A900F6B-4DA9-4262-8435-7F4BE40772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44617" y="3760596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3 uitleg</a:t>
            </a:r>
            <a:endParaRPr lang="en-BE"/>
          </a:p>
        </p:txBody>
      </p:sp>
      <p:sp>
        <p:nvSpPr>
          <p:cNvPr id="17" name="Tijdelijke aanduiding voor tekst 9">
            <a:extLst>
              <a:ext uri="{FF2B5EF4-FFF2-40B4-BE49-F238E27FC236}">
                <a16:creationId xmlns:a16="http://schemas.microsoft.com/office/drawing/2014/main" id="{4500908B-AC18-46B2-A748-B3106EF1B26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51359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4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328672B1-5C50-4988-8CF3-E51BF03139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51359" y="3752285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4 uitleg</a:t>
            </a:r>
            <a:endParaRPr lang="en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726153FA-014A-4550-95BE-734CB32A760A}"/>
              </a:ext>
            </a:extLst>
          </p:cNvPr>
          <p:cNvSpPr/>
          <p:nvPr userDrawn="1"/>
        </p:nvSpPr>
        <p:spPr>
          <a:xfrm>
            <a:off x="1159741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1"/>
                </a:solidFill>
                <a:latin typeface="+mj-lt"/>
              </a:rPr>
              <a:t>1</a:t>
            </a:r>
            <a:endParaRPr lang="en-BE" sz="88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DC79D73-9F56-4FB0-A068-70E4160F4F33}"/>
              </a:ext>
            </a:extLst>
          </p:cNvPr>
          <p:cNvSpPr/>
          <p:nvPr userDrawn="1"/>
        </p:nvSpPr>
        <p:spPr>
          <a:xfrm>
            <a:off x="3966483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1"/>
                </a:solidFill>
                <a:latin typeface="+mj-lt"/>
              </a:rPr>
              <a:t>2</a:t>
            </a:r>
            <a:endParaRPr lang="en-BE" sz="88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9ED0911-4526-42EE-85A7-883027FB42CA}"/>
              </a:ext>
            </a:extLst>
          </p:cNvPr>
          <p:cNvSpPr/>
          <p:nvPr userDrawn="1"/>
        </p:nvSpPr>
        <p:spPr>
          <a:xfrm>
            <a:off x="6773225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1"/>
                </a:solidFill>
                <a:latin typeface="+mj-lt"/>
              </a:rPr>
              <a:t>3</a:t>
            </a:r>
            <a:endParaRPr lang="en-BE" sz="88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416FBCA8-28A3-451D-A9AF-562C090D0473}"/>
              </a:ext>
            </a:extLst>
          </p:cNvPr>
          <p:cNvSpPr/>
          <p:nvPr userDrawn="1"/>
        </p:nvSpPr>
        <p:spPr>
          <a:xfrm>
            <a:off x="9579966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1"/>
                </a:solidFill>
                <a:latin typeface="+mj-lt"/>
              </a:rPr>
              <a:t>4</a:t>
            </a:r>
            <a:endParaRPr lang="en-BE" sz="88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F527D10A-ECAA-42B5-9443-DD7E72BAB7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8" name="Tijdelijke aanduiding voor tekst 7">
            <a:extLst>
              <a:ext uri="{FF2B5EF4-FFF2-40B4-BE49-F238E27FC236}">
                <a16:creationId xmlns:a16="http://schemas.microsoft.com/office/drawing/2014/main" id="{25B5C830-BD27-46D1-8E2E-A3817678DB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F0CF5EC8-589A-4881-A069-681243AC696A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89B8EE9-30E6-45C4-BEA5-00E6447700F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7D455F0-1F9B-44DB-8D59-77B3DFB8164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C79C0C77-581B-E9D4-64AC-B498D77537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C1757E5D-DD14-4752-8F98-2AC149F054CE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755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cijf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al 23">
            <a:extLst>
              <a:ext uri="{FF2B5EF4-FFF2-40B4-BE49-F238E27FC236}">
                <a16:creationId xmlns:a16="http://schemas.microsoft.com/office/drawing/2014/main" id="{13BA039D-CC66-4A52-85B1-74D0945E1658}"/>
              </a:ext>
            </a:extLst>
          </p:cNvPr>
          <p:cNvSpPr/>
          <p:nvPr userDrawn="1"/>
        </p:nvSpPr>
        <p:spPr>
          <a:xfrm>
            <a:off x="5592129" y="207453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F249B83A-F1CB-4437-820B-81AD6F5B8CD7}"/>
              </a:ext>
            </a:extLst>
          </p:cNvPr>
          <p:cNvSpPr/>
          <p:nvPr userDrawn="1"/>
        </p:nvSpPr>
        <p:spPr>
          <a:xfrm>
            <a:off x="8783199" y="253449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3B02B8D2-2DBB-481B-897B-99F2BB2F3939}"/>
              </a:ext>
            </a:extLst>
          </p:cNvPr>
          <p:cNvSpPr/>
          <p:nvPr userDrawn="1"/>
        </p:nvSpPr>
        <p:spPr>
          <a:xfrm>
            <a:off x="2837304" y="2545554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F3220731-F7ED-4850-9E4D-600CE79C24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0926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0E2B92F2-6789-42D5-9297-7B9A40C03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0926" y="3710498"/>
            <a:ext cx="2812756" cy="1143267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 uitleg</a:t>
            </a:r>
            <a:endParaRPr lang="en-BE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760C837C-4545-45C0-AC66-5A61520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0893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2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52CF3CA1-4AFD-4D04-A9F0-43B09515F6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10893" y="3710498"/>
            <a:ext cx="2812756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2 uitleg</a:t>
            </a:r>
            <a:endParaRPr lang="en-BE"/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D5A24AB-2D15-4186-BD58-976AF1C867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90860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3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A900F6B-4DA9-4262-8435-7F4BE40772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90860" y="3710498"/>
            <a:ext cx="2812756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3 uitleg</a:t>
            </a:r>
            <a:endParaRPr lang="en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726153FA-014A-4550-95BE-734CB32A760A}"/>
              </a:ext>
            </a:extLst>
          </p:cNvPr>
          <p:cNvSpPr/>
          <p:nvPr userDrawn="1"/>
        </p:nvSpPr>
        <p:spPr>
          <a:xfrm>
            <a:off x="2109717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1"/>
                </a:solidFill>
                <a:latin typeface="+mj-lt"/>
              </a:rPr>
              <a:t>1</a:t>
            </a:r>
            <a:endParaRPr lang="en-BE" sz="88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DC79D73-9F56-4FB0-A068-70E4160F4F33}"/>
              </a:ext>
            </a:extLst>
          </p:cNvPr>
          <p:cNvSpPr/>
          <p:nvPr userDrawn="1"/>
        </p:nvSpPr>
        <p:spPr>
          <a:xfrm>
            <a:off x="5289684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1"/>
                </a:solidFill>
                <a:latin typeface="+mj-lt"/>
              </a:rPr>
              <a:t>2</a:t>
            </a:r>
            <a:endParaRPr lang="en-BE" sz="88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9ED0911-4526-42EE-85A7-883027FB42CA}"/>
              </a:ext>
            </a:extLst>
          </p:cNvPr>
          <p:cNvSpPr/>
          <p:nvPr userDrawn="1"/>
        </p:nvSpPr>
        <p:spPr>
          <a:xfrm>
            <a:off x="8469651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1"/>
                </a:solidFill>
                <a:latin typeface="+mj-lt"/>
              </a:rPr>
              <a:t>3</a:t>
            </a:r>
            <a:endParaRPr lang="en-BE" sz="880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8" name="Titel 1">
            <a:extLst>
              <a:ext uri="{FF2B5EF4-FFF2-40B4-BE49-F238E27FC236}">
                <a16:creationId xmlns:a16="http://schemas.microsoft.com/office/drawing/2014/main" id="{F4927082-514C-4DFA-9B27-84270C6F9F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9" name="Tijdelijke aanduiding voor tekst 7">
            <a:extLst>
              <a:ext uri="{FF2B5EF4-FFF2-40B4-BE49-F238E27FC236}">
                <a16:creationId xmlns:a16="http://schemas.microsoft.com/office/drawing/2014/main" id="{F0E90DAD-EC95-4DBB-A80F-247586C9A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BD919FBF-D239-4F69-8559-F7DAA6472F9D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641901B-146A-406C-B111-9E2C95BEC2C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28D9C80-11FB-419C-A259-5BBF5C8133D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29082BAC-F764-496C-8C23-10108E9C52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FCECE6AF-0883-44B6-AF0E-45A9EB3B8DE5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2002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AF19FF98-D86C-4E9C-A577-43ECEF42C9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4" y="612000"/>
            <a:ext cx="10876078" cy="68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6D14EA10-D76B-44C8-A451-E0C318F16F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61011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7" name="Rechthoekige driehoek 26">
            <a:extLst>
              <a:ext uri="{FF2B5EF4-FFF2-40B4-BE49-F238E27FC236}">
                <a16:creationId xmlns:a16="http://schemas.microsoft.com/office/drawing/2014/main" id="{2168D20B-B0B0-48E4-9073-236B549940F0}"/>
              </a:ext>
            </a:extLst>
          </p:cNvPr>
          <p:cNvSpPr/>
          <p:nvPr userDrawn="1"/>
        </p:nvSpPr>
        <p:spPr>
          <a:xfrm rot="10800000" flipV="1">
            <a:off x="7656723" y="2321961"/>
            <a:ext cx="4535275" cy="4536040"/>
          </a:xfrm>
          <a:prstGeom prst="rtTriangle">
            <a:avLst/>
          </a:prstGeom>
          <a:solidFill>
            <a:schemeClr val="accent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24646666-3BC0-479B-A570-6E1C40845134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pic>
        <p:nvPicPr>
          <p:cNvPr id="14" name="Afbeelding 13" descr="Afbeelding met binnen, monitor, zitten, computer&#10;&#10;Automatisch gegenereerde beschrijving">
            <a:extLst>
              <a:ext uri="{FF2B5EF4-FFF2-40B4-BE49-F238E27FC236}">
                <a16:creationId xmlns:a16="http://schemas.microsoft.com/office/drawing/2014/main" id="{2C54CE97-2C1A-4CDA-AEC3-7AEA7D0E29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8" y="748766"/>
            <a:ext cx="10025091" cy="5757180"/>
          </a:xfrm>
          <a:prstGeom prst="rect">
            <a:avLst/>
          </a:prstGeom>
        </p:spPr>
      </p:pic>
      <p:sp>
        <p:nvSpPr>
          <p:cNvPr id="15" name="Tijdelijke aanduiding voor afbeelding 5">
            <a:extLst>
              <a:ext uri="{FF2B5EF4-FFF2-40B4-BE49-F238E27FC236}">
                <a16:creationId xmlns:a16="http://schemas.microsoft.com/office/drawing/2014/main" id="{6A247BD4-8F10-43D4-8C52-F642A85651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994644" y="1651514"/>
            <a:ext cx="6203699" cy="342580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l-BE"/>
              <a:t>Afbeelding</a:t>
            </a:r>
            <a:endParaRPr lang="en-BE"/>
          </a:p>
        </p:txBody>
      </p:sp>
      <p:sp>
        <p:nvSpPr>
          <p:cNvPr id="17" name="Gelijkbenige driehoek 16">
            <a:extLst>
              <a:ext uri="{FF2B5EF4-FFF2-40B4-BE49-F238E27FC236}">
                <a16:creationId xmlns:a16="http://schemas.microsoft.com/office/drawing/2014/main" id="{5E30F6BF-3772-49CB-A5FC-2F419786BEF8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2280448-2940-4A64-BEC6-5FF690816AA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479569D-A2C9-408C-BA89-5601E35A6E4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4D72F53F-3B76-472E-B249-3AACE0DCCA79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476249B-C7B4-46D1-A15D-35BE57F193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90B1CEEE-1744-262C-D306-E080D274ED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D6EDF990-9A7C-493B-8DE4-01FBFCAFFF28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22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2CF2A6F9-A799-4021-B19B-41D542B79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813" y="1889125"/>
            <a:ext cx="10874375" cy="36052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C639D820-6917-47CB-AAD5-3DC9AD5AD7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85001979-CD79-414E-9036-3689E3F448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B3323AE6-2D89-416B-9BE2-A5E0E3E37A37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8556A4B-EFA8-4E1B-82F2-9AF66915306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37C7F92-04D2-4962-8E6B-AD27A432D7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3420B976-8BA9-310A-0F1A-F0205608A3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9C4311E0-60A9-4656-9A12-4C0B78CC8F69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867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  <p15:guide id="2" pos="7265" userDrawn="1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of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8BE94EAB-431F-4408-87BD-3F9BE09FA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813" y="1955438"/>
            <a:ext cx="10874375" cy="3648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D554F5C2-0160-4157-8DD6-4C3065483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A1681482-9D7D-4259-80FF-C261F4A366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ADF0AEC2-4FED-4564-8D80-26C74D0D318E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7A5ACBF-B881-41AB-BDB1-46F49E8DDA3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F45E9059-538C-40EC-9F29-CC42FA9BA7D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FD1CDA5C-3299-87B1-A440-A6FB0BACD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A1E8E45B-5FEE-4990-9094-F11B682441CA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613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CB0CE7-11E3-4438-919C-EA7601B23C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5816" y="2012733"/>
            <a:ext cx="5346184" cy="35343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C456A98-2404-4694-96D5-FDAB6BA76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616" y="2012733"/>
            <a:ext cx="5166571" cy="35343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5915CC7-6436-414D-9F61-3C50E5990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6C253A40-717D-4D50-9BF8-1C7CDE17C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D9DA8479-7FD5-424C-88EE-7835070921BE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AFC32265-01ED-4FB6-A0AF-A0A0FD47F9B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57DDF164-5808-4996-BA88-55E9485F40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9A327BF3-8AEF-CE37-2AE8-010CF740243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E4F8FA02-7B1D-4E98-BDD4-E0D90310F49A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4699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titel +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">
            <a:extLst>
              <a:ext uri="{FF2B5EF4-FFF2-40B4-BE49-F238E27FC236}">
                <a16:creationId xmlns:a16="http://schemas.microsoft.com/office/drawing/2014/main" id="{65A5EC3A-0689-4436-8545-3F4C2F685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CCD48A07-28E1-455D-B241-063A6A0CC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1D14E716-E587-4A7A-8F3A-950B0D6EF11D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B5D4110-630C-442D-A03E-D10FE7A12E6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3BEBAE5-6458-419A-BF80-EB07C6A4E6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85D2586E-7442-6B13-6B56-E973BFCFB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74BDD857-C5CB-4F80-B010-1F4F614C491E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681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titel + titel - Logo's part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D8CD8AC4-4FDD-4668-B12F-F38F80481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CD6A0BFB-960F-4121-832F-8D2D7F8029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07FBB6DE-32E2-4EB0-B901-50A1DE4FD6E5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BF87B84-76F2-49B1-A90D-E01B6077F8D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853561" y="6264211"/>
            <a:ext cx="4055444" cy="365125"/>
          </a:xfrm>
        </p:spPr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7571733-425B-4DBB-A5AD-721E817FE3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5DA096DF-0EED-4582-A5C5-33F3A02F9BB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051050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0" name="Tijdelijke aanduiding voor afbeelding 3">
            <a:extLst>
              <a:ext uri="{FF2B5EF4-FFF2-40B4-BE49-F238E27FC236}">
                <a16:creationId xmlns:a16="http://schemas.microsoft.com/office/drawing/2014/main" id="{55C55847-5E48-4909-A852-E66823AFBA0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57474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1" name="Tijdelijke aanduiding voor afbeelding 3">
            <a:extLst>
              <a:ext uri="{FF2B5EF4-FFF2-40B4-BE49-F238E27FC236}">
                <a16:creationId xmlns:a16="http://schemas.microsoft.com/office/drawing/2014/main" id="{25E046E6-88A8-4F4F-B290-3C5B627D5D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3898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2" name="Tijdelijke aanduiding voor afbeelding 3">
            <a:extLst>
              <a:ext uri="{FF2B5EF4-FFF2-40B4-BE49-F238E27FC236}">
                <a16:creationId xmlns:a16="http://schemas.microsoft.com/office/drawing/2014/main" id="{B542444A-0B93-4E67-8C27-0A17FBF3AAC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70322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8229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97EFFFE8-8662-44ED-9D46-72EA0C894BB5}"/>
              </a:ext>
            </a:extLst>
          </p:cNvPr>
          <p:cNvSpPr/>
          <p:nvPr userDrawn="1"/>
        </p:nvSpPr>
        <p:spPr>
          <a:xfrm>
            <a:off x="10164726" y="5684874"/>
            <a:ext cx="2027274" cy="11731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schemeClr val="tx1"/>
              </a:solidFill>
            </a:endParaRPr>
          </a:p>
        </p:txBody>
      </p:sp>
      <p:pic>
        <p:nvPicPr>
          <p:cNvPr id="13" name="Afbeelding 12" descr="Afbeelding met bijl&#10;&#10;Automatisch gegenereerde beschrijving">
            <a:extLst>
              <a:ext uri="{FF2B5EF4-FFF2-40B4-BE49-F238E27FC236}">
                <a16:creationId xmlns:a16="http://schemas.microsoft.com/office/drawing/2014/main" id="{26190394-04D1-435B-872B-98D9438B95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9842"/>
            <a:ext cx="2485770" cy="49583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AD43DC2-455F-4EDF-A084-FEE83CFC4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4829" y="2226013"/>
            <a:ext cx="7759257" cy="1429415"/>
          </a:xfrm>
        </p:spPr>
        <p:txBody>
          <a:bodyPr anchor="b"/>
          <a:lstStyle>
            <a:lvl1pPr>
              <a:defRPr sz="4400" spc="17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HOOFDSTUKTITEL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704646-7228-4188-9EAC-6994DE76A2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74829" y="3619988"/>
            <a:ext cx="775925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ONDERTITEL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A854FE4-B9A5-46C1-BF2D-13E51D44B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4293" y="1353110"/>
            <a:ext cx="1660525" cy="2808287"/>
          </a:xfrm>
        </p:spPr>
        <p:txBody>
          <a:bodyPr anchor="b"/>
          <a:lstStyle>
            <a:lvl1pPr marL="0" indent="0" algn="r">
              <a:buNone/>
              <a:defRPr sz="9000" b="1">
                <a:solidFill>
                  <a:schemeClr val="accent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1.</a:t>
            </a:r>
            <a:endParaRPr lang="nl-BE"/>
          </a:p>
        </p:txBody>
      </p:sp>
      <p:sp>
        <p:nvSpPr>
          <p:cNvPr id="12" name="Gelijkbenige driehoek 11">
            <a:extLst>
              <a:ext uri="{FF2B5EF4-FFF2-40B4-BE49-F238E27FC236}">
                <a16:creationId xmlns:a16="http://schemas.microsoft.com/office/drawing/2014/main" id="{802044C5-A793-497A-84BD-64693EA2C19B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A52E9CD-B106-4339-9845-B73C41C7015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541C9FF-4675-4CA4-BEE9-1633DB045BB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1" name="Gelijkbenige driehoek 10">
            <a:extLst>
              <a:ext uri="{FF2B5EF4-FFF2-40B4-BE49-F238E27FC236}">
                <a16:creationId xmlns:a16="http://schemas.microsoft.com/office/drawing/2014/main" id="{C3746DB6-6711-4273-8943-DBD0A410770B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0532D44-2571-41F0-B116-8B53509805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693EAB2A-AAD6-EA1E-125B-4B4F3D583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69EC68A1-1607-4197-88D7-0751AE7D25B3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0380441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1DE94DC3-54BA-4357-8245-2EEBCCBEC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1671ACE5-BF78-48F4-A857-D5A8D41D21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503FB9F2-3235-498E-A5B9-BAB5F712C72A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D5792EF-1287-4483-BD3E-33E286A818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C6172BC9-E7C3-4B93-A7B6-D1025BBFC07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28D2C217-A85E-8936-724D-C6C6A8E943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ECA2B344-AADA-42B8-8A4A-73480EB8A4DB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895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coon, subtitel en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7DA0BE95-F6BE-4AD6-B90E-C58BD1A5AF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84931" y="1672659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61D1315-83FE-447B-897E-1C8EE73D3F7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684931" y="2781569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0699044-4409-4507-BB76-30AD4C798D6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684931" y="3890478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CA286C7-4C44-4CD2-8DDD-7AEF72CC43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684931" y="4986132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C3096ABB-E0E4-4D22-97DD-D118BC1180F8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0" name="Tijdelijke aanduiding voor afbeelding 6">
            <a:extLst>
              <a:ext uri="{FF2B5EF4-FFF2-40B4-BE49-F238E27FC236}">
                <a16:creationId xmlns:a16="http://schemas.microsoft.com/office/drawing/2014/main" id="{D5E6AD99-99F8-4FCC-84A5-EBD27AF53D01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58461" y="1765303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69BDD5ED-333B-4871-8A39-C885DEBE04C4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58461" y="2874213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73C9F436-1F77-424B-98CA-74BB723836DE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58461" y="3983122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A342F857-3377-40B0-B323-8293229EFDBB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58461" y="5078776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4F65630B-FC48-4D86-B047-DF0841A4347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DF88B524-6DF5-4ED4-81A1-A14D47926E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BF5BFA71-A8E4-5FBB-D2FC-3349B9307D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84C60217-D55C-4CE5-B590-4E8D82D6C919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2507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subtitel en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7DA0BE95-F6BE-4AD6-B90E-C58BD1A5AF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61D1315-83FE-447B-897E-1C8EE73D3F7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0699044-4409-4507-BB76-30AD4C798D6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CA286C7-4C44-4CD2-8DDD-7AEF72CC43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4F380378-F1E3-475A-9C01-EAB39A4E3213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241B37DB-5038-406E-BCB1-A61541F11610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2" name="Rechthoekige driehoek 21">
            <a:extLst>
              <a:ext uri="{FF2B5EF4-FFF2-40B4-BE49-F238E27FC236}">
                <a16:creationId xmlns:a16="http://schemas.microsoft.com/office/drawing/2014/main" id="{303768BE-171B-4A2B-95B1-6711C0C3E569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DF5B68D1-43AB-4033-A68E-0DBAC8F12C34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C8A8668D-86A1-43AE-BE60-D54FB9BA3719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C64D67D7-4AFB-4BED-BB58-DD6BD8F58753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9C75E43A-7CD1-4A37-88FE-F95D5073ADD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819A99B4-D87C-3B50-5025-88B03B37F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0A635CBA-7040-480F-8132-DA46ED21E660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5119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6410" y="846000"/>
            <a:ext cx="5400000" cy="540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04692EEF-19B1-4B78-AB6C-87F37C5B9589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DE94E22C-41BA-4A5D-A394-E46635822C3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C85B1EE3-7A18-4D58-987A-4EF59DD8E6C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FAB72B0A-457D-9CA2-A1A2-7D5EA770F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ACDA5D1B-B008-4E6F-A204-DE944132CA58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076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subtitel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6410" y="846000"/>
            <a:ext cx="5400000" cy="540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10EE6AD9-5AB1-4652-A0F3-7BC5E87C54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371F4F7-5106-4340-8A60-86266AAE7C7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F4DE5972-7D46-4749-9EDC-2FB0DB0A5F8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F45F4614-43BB-4983-8695-97108310198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2FB70499-B703-4A94-86CD-A0760285B955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2924C5D-936F-4C2C-972A-610B7DC4A699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Rechthoekige driehoek 17">
            <a:extLst>
              <a:ext uri="{FF2B5EF4-FFF2-40B4-BE49-F238E27FC236}">
                <a16:creationId xmlns:a16="http://schemas.microsoft.com/office/drawing/2014/main" id="{5C5C3D00-32F4-4B4A-9710-ED53360CA01C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39EA9522-5A4D-41CE-B192-FC6E7719FE5B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4D7C352F-44A4-402F-BA65-EA420C562194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8AD25D7A-9679-471C-BC99-13120EAD12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6C96445C-D9A2-435F-A1F8-4BB429087B7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B91FCEE0-D0B8-6023-AA03-8CE055975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B73041EB-C65E-48D1-BF15-4F934C1B331C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508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 rond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2343" y="406122"/>
            <a:ext cx="7430776" cy="74307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2EB4315C-0EDB-454E-8032-DF3B28B00C04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6FA2A3FB-D9A9-474B-B8C7-7E8504EE4E3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9C653E9-4B24-460F-B96A-B0D29E329E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12223EE5-710A-2785-9162-726F2756E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B298E04B-8AAD-4D00-A9AB-11F22159671A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86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subtitel en beeld rond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2343" y="406122"/>
            <a:ext cx="7430776" cy="74307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99CF5578-AC10-4AD4-A6FE-D4E9F3B8BE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8650217E-9812-4B94-A4BC-E8B9BE6B2B8E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7B932F2B-8231-4C2D-ACF4-6154263E208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E91B5F9D-D110-42C4-823A-95CC6E0E98A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B8E746D0-B0D9-4B86-9368-B361174A9D61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2C68672F-CE68-4D3C-BAB5-48CDCBBE95DF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Rechthoekige driehoek 17">
            <a:extLst>
              <a:ext uri="{FF2B5EF4-FFF2-40B4-BE49-F238E27FC236}">
                <a16:creationId xmlns:a16="http://schemas.microsoft.com/office/drawing/2014/main" id="{EF18B8DA-D6DF-4AF0-A0F0-0A96C1889B01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474288B0-29F7-4576-B68D-C22A89F80314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6DB37746-676F-453C-AD48-2CB8F853914A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9545C471-4B4F-4000-AA26-8276BECEEA58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27C989BE-CEC8-47D3-B5E9-ACFFA81CF320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C4AB78AB-E2E7-D390-688E-ED5379B54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2BAEE424-36FD-48CA-B6A8-0468AB2155E2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5185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8813" y="1498294"/>
            <a:ext cx="10867371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42CA1461-D8D4-4BE2-B680-5C8DB6D9A0FD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FBDA5D9A-CC25-4EFC-87D9-BFB09148D2F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DA145AE8-3716-4F8A-B2F9-0E87ED68E0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EC318454-1D26-3A97-D9B6-1F28AE63B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2AC490F8-4017-4086-8F33-DC4A00822B49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72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816" y="1498294"/>
            <a:ext cx="5216296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D144CC7-24AF-4B98-A99B-B1C4731EA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6892" y="1498294"/>
            <a:ext cx="5216296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323312CB-20A9-4244-B1EA-E6C561CBC33F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68414E49-7C5B-4EDF-A86E-77F89AC2EF7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E5D243E6-6419-48AB-AD4D-40D4AF204D0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2D3B5E17-2C52-5143-534B-C1D916FBD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BC6CD26F-86D3-4032-A96F-F0D2D045754B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963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8000" y="0"/>
            <a:ext cx="812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406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999" y="594002"/>
            <a:ext cx="3099759" cy="15180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0178" y="228154"/>
            <a:ext cx="3099759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Gedeeltelijke cirkel 12">
            <a:extLst>
              <a:ext uri="{FF2B5EF4-FFF2-40B4-BE49-F238E27FC236}">
                <a16:creationId xmlns:a16="http://schemas.microsoft.com/office/drawing/2014/main" id="{0AADED64-0876-4931-A9EE-AB3D2BA7A2FD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3" name="Rechthoekige driehoek 2">
            <a:extLst>
              <a:ext uri="{FF2B5EF4-FFF2-40B4-BE49-F238E27FC236}">
                <a16:creationId xmlns:a16="http://schemas.microsoft.com/office/drawing/2014/main" id="{F3C90441-3937-4C81-9D31-E604F064ACB4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4" name="Tijdelijke aanduiding voor voettekst 13">
            <a:extLst>
              <a:ext uri="{FF2B5EF4-FFF2-40B4-BE49-F238E27FC236}">
                <a16:creationId xmlns:a16="http://schemas.microsoft.com/office/drawing/2014/main" id="{95F562AB-ABD6-45FD-88D2-8642389770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716BFCEE-459B-4949-AF1F-949930BD4A6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2" name="Gelijkbenige driehoek 11">
            <a:extLst>
              <a:ext uri="{FF2B5EF4-FFF2-40B4-BE49-F238E27FC236}">
                <a16:creationId xmlns:a16="http://schemas.microsoft.com/office/drawing/2014/main" id="{1D642136-F9D6-433E-A872-02CCA22378F0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721F566-3184-4638-BB1B-BD5A97B98B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72565FA9-6EFA-DE27-0CC4-4A13419373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89A28AE9-A3EC-417D-8937-E110BBD0593C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693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3" grpId="0" animBg="1"/>
    </p:bld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4000" y="0"/>
            <a:ext cx="6858000" cy="685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533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594002"/>
            <a:ext cx="3990305" cy="15180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4" y="228154"/>
            <a:ext cx="399030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Gedeeltelijke cirkel 10">
            <a:extLst>
              <a:ext uri="{FF2B5EF4-FFF2-40B4-BE49-F238E27FC236}">
                <a16:creationId xmlns:a16="http://schemas.microsoft.com/office/drawing/2014/main" id="{A8D34397-20B1-41D1-BCAC-0209F26BC340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BEC06E56-2CD9-41F5-BF60-964FB64BF4AE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D707610-1CD8-44A4-9722-2DDB6E1EE5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610FE665-111A-4286-96B6-C635FD72BE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BA1C0E07-F02C-4831-A9A9-5BBC84134A15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AABDAA92-8CE4-4D4F-9C64-043123B046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273A1C84-5C0B-870C-FA94-9425A7B36F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5E377423-E230-4077-9DC7-38B059683B3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260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rond gro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4000" y="0"/>
            <a:ext cx="8012463" cy="80124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533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594002"/>
            <a:ext cx="3990305" cy="15180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4" y="228154"/>
            <a:ext cx="399030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Gedeeltelijke cirkel 10">
            <a:extLst>
              <a:ext uri="{FF2B5EF4-FFF2-40B4-BE49-F238E27FC236}">
                <a16:creationId xmlns:a16="http://schemas.microsoft.com/office/drawing/2014/main" id="{7BD64213-449B-41BD-971A-30A589BBC111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E680E3DC-9D91-4564-8256-B5FE7ACE51D8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90D1199-3503-4292-9AA0-7632A0EE7F2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EE9F0337-ABDF-4622-98D7-608192759DE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804198B9-A786-4CDA-B336-D457EEAB3BC7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01A109C-264A-44D6-9A1F-20296436A1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DD3994F8-39AB-C494-032A-B1A0D021D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7A439B60-6C2E-431B-8E51-AB01C29F2E0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672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quote met naam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7BE966C4-F2D9-4A05-8182-0E3CB210AD5F}"/>
              </a:ext>
            </a:extLst>
          </p:cNvPr>
          <p:cNvSpPr/>
          <p:nvPr userDrawn="1"/>
        </p:nvSpPr>
        <p:spPr>
          <a:xfrm>
            <a:off x="10179781" y="5632057"/>
            <a:ext cx="2012219" cy="1225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Tijdelijke aanduiding voor afbeelding 8">
            <a:extLst>
              <a:ext uri="{FF2B5EF4-FFF2-40B4-BE49-F238E27FC236}">
                <a16:creationId xmlns:a16="http://schemas.microsoft.com/office/drawing/2014/main" id="{C62F4BC8-6200-4266-A16A-CC0C8AAADA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84168" y="2676017"/>
            <a:ext cx="1432282" cy="143228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 baseline="-25000"/>
            </a:lvl1pPr>
          </a:lstStyle>
          <a:p>
            <a:endParaRPr lang="nl-BE"/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15423308-AAC4-429E-A2F1-870836FD7C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9799" y="2321999"/>
            <a:ext cx="6181314" cy="2140319"/>
          </a:xfrm>
        </p:spPr>
        <p:txBody>
          <a:bodyPr/>
          <a:lstStyle>
            <a:lvl1pPr marL="0" indent="0">
              <a:buNone/>
              <a:defRPr sz="2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nl-NL" err="1"/>
              <a:t>urna</a:t>
            </a:r>
            <a:r>
              <a:rPr lang="nl-NL"/>
              <a:t>.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08574577-82D1-450C-AB07-3C42489D1E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85518" y="4574866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100" b="1">
                <a:solidFill>
                  <a:srgbClr val="D3DDF2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14" name="Tijdelijke aanduiding voor tekst 11">
            <a:extLst>
              <a:ext uri="{FF2B5EF4-FFF2-40B4-BE49-F238E27FC236}">
                <a16:creationId xmlns:a16="http://schemas.microsoft.com/office/drawing/2014/main" id="{ED6C814E-9199-4384-8E04-80BC32268A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5518" y="5041479"/>
            <a:ext cx="1909500" cy="466613"/>
          </a:xfrm>
        </p:spPr>
        <p:txBody>
          <a:bodyPr/>
          <a:lstStyle>
            <a:lvl1pPr marL="0" indent="0">
              <a:buNone/>
              <a:defRPr sz="2100">
                <a:solidFill>
                  <a:schemeClr val="accent4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16" name="Gedeeltelijke cirkel 15">
            <a:extLst>
              <a:ext uri="{FF2B5EF4-FFF2-40B4-BE49-F238E27FC236}">
                <a16:creationId xmlns:a16="http://schemas.microsoft.com/office/drawing/2014/main" id="{D09C221D-B46C-40B3-A53A-E96521698B1E}"/>
              </a:ext>
            </a:extLst>
          </p:cNvPr>
          <p:cNvSpPr/>
          <p:nvPr userDrawn="1"/>
        </p:nvSpPr>
        <p:spPr>
          <a:xfrm>
            <a:off x="368551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0" name="Gedeeltelijke cirkel 19">
            <a:extLst>
              <a:ext uri="{FF2B5EF4-FFF2-40B4-BE49-F238E27FC236}">
                <a16:creationId xmlns:a16="http://schemas.microsoft.com/office/drawing/2014/main" id="{4D96823D-B755-421C-8B12-28EC2990AB52}"/>
              </a:ext>
            </a:extLst>
          </p:cNvPr>
          <p:cNvSpPr/>
          <p:nvPr userDrawn="1"/>
        </p:nvSpPr>
        <p:spPr>
          <a:xfrm>
            <a:off x="399725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48070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9" name="Gelijkbenige driehoek 18">
            <a:extLst>
              <a:ext uri="{FF2B5EF4-FFF2-40B4-BE49-F238E27FC236}">
                <a16:creationId xmlns:a16="http://schemas.microsoft.com/office/drawing/2014/main" id="{1FBC1574-AFF7-4A66-AA40-BACA7C0A6457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18AB617A-2FCE-4BF2-A203-652FF484064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122DAFA-87ED-4A20-80A1-F55CBE4E3E5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7" name="Gelijkbenige driehoek 16">
            <a:extLst>
              <a:ext uri="{FF2B5EF4-FFF2-40B4-BE49-F238E27FC236}">
                <a16:creationId xmlns:a16="http://schemas.microsoft.com/office/drawing/2014/main" id="{37939CC7-5CAA-4DE0-91F3-905F2EA5372B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3EDE97CF-A2B3-4032-AB33-F318D97A42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DE6E9104-9612-D232-DEBE-E70135CB25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E1BDA9D0-7F54-4BE3-968E-75EF7A23FBAC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821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25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20" grpId="0" animBg="1"/>
      <p:bldP spid="21" grpId="0" animBg="1"/>
      <p:bldP spid="24" grpId="0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quote met naam w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15B54BF4-554B-4AEA-BD68-687B1B03F4DA}"/>
              </a:ext>
            </a:extLst>
          </p:cNvPr>
          <p:cNvSpPr/>
          <p:nvPr userDrawn="1"/>
        </p:nvSpPr>
        <p:spPr>
          <a:xfrm rot="5400000" flipV="1">
            <a:off x="9524958" y="-9130"/>
            <a:ext cx="2676327" cy="2675861"/>
          </a:xfrm>
          <a:prstGeom prst="rtTriangl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8" name="Tijdelijke aanduiding voor afbeelding 8">
            <a:extLst>
              <a:ext uri="{FF2B5EF4-FFF2-40B4-BE49-F238E27FC236}">
                <a16:creationId xmlns:a16="http://schemas.microsoft.com/office/drawing/2014/main" id="{EEDC6B68-4EB7-482B-8296-A656256536D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84168" y="2676017"/>
            <a:ext cx="1432282" cy="143228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 baseline="-25000"/>
            </a:lvl1pPr>
          </a:lstStyle>
          <a:p>
            <a:endParaRPr lang="nl-BE"/>
          </a:p>
        </p:txBody>
      </p:sp>
      <p:sp>
        <p:nvSpPr>
          <p:cNvPr id="19" name="Tijdelijke aanduiding voor tekst 9">
            <a:extLst>
              <a:ext uri="{FF2B5EF4-FFF2-40B4-BE49-F238E27FC236}">
                <a16:creationId xmlns:a16="http://schemas.microsoft.com/office/drawing/2014/main" id="{9E1CF3B3-A935-4C95-8908-594BED49F2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9799" y="2321999"/>
            <a:ext cx="6181314" cy="2140319"/>
          </a:xfrm>
        </p:spPr>
        <p:txBody>
          <a:bodyPr/>
          <a:lstStyle>
            <a:lvl1pPr marL="0" indent="0">
              <a:buNone/>
              <a:defRPr sz="27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nl-NL" err="1"/>
              <a:t>urna</a:t>
            </a:r>
            <a:r>
              <a:rPr lang="nl-NL"/>
              <a:t>.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EF4DEA93-3D61-47ED-B039-E4FB95D318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85518" y="4574866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1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21" name="Tijdelijke aanduiding voor tekst 11">
            <a:extLst>
              <a:ext uri="{FF2B5EF4-FFF2-40B4-BE49-F238E27FC236}">
                <a16:creationId xmlns:a16="http://schemas.microsoft.com/office/drawing/2014/main" id="{20E9D7D8-2C1B-4CC4-9120-18C1AA990C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5518" y="5041479"/>
            <a:ext cx="1909500" cy="466613"/>
          </a:xfrm>
        </p:spPr>
        <p:txBody>
          <a:bodyPr/>
          <a:lstStyle>
            <a:lvl1pPr marL="0" indent="0">
              <a:buNone/>
              <a:defRPr sz="2100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22" name="Gedeeltelijke cirkel 21">
            <a:extLst>
              <a:ext uri="{FF2B5EF4-FFF2-40B4-BE49-F238E27FC236}">
                <a16:creationId xmlns:a16="http://schemas.microsoft.com/office/drawing/2014/main" id="{35C4D8A9-223D-43F4-BD51-986061B5194D}"/>
              </a:ext>
            </a:extLst>
          </p:cNvPr>
          <p:cNvSpPr/>
          <p:nvPr userDrawn="1"/>
        </p:nvSpPr>
        <p:spPr>
          <a:xfrm>
            <a:off x="368551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3" name="Gedeeltelijke cirkel 22">
            <a:extLst>
              <a:ext uri="{FF2B5EF4-FFF2-40B4-BE49-F238E27FC236}">
                <a16:creationId xmlns:a16="http://schemas.microsoft.com/office/drawing/2014/main" id="{B57CB119-B88C-4B24-9911-97AF57DB489E}"/>
              </a:ext>
            </a:extLst>
          </p:cNvPr>
          <p:cNvSpPr/>
          <p:nvPr userDrawn="1"/>
        </p:nvSpPr>
        <p:spPr>
          <a:xfrm>
            <a:off x="399725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F92D852E-C871-4FDF-A925-8CD4FB7D0E2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072D7B3-DA65-4562-A655-0A7FE5CD542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2E4079C7-920D-3321-E6B3-F4E8D21700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42C3F028-2C7D-4C43-AE19-C954FA2685FC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4397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75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&amp; Doelstelling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59B370-7A14-4E21-B0B9-73EDED37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B10F6A-E5A8-4073-BA1D-CB285F2F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46875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Gelijkbenige driehoek 16">
            <a:extLst>
              <a:ext uri="{FF2B5EF4-FFF2-40B4-BE49-F238E27FC236}">
                <a16:creationId xmlns:a16="http://schemas.microsoft.com/office/drawing/2014/main" id="{2F9F5A7B-25BB-4ADD-8F34-A3B0D0A2A8FB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043BDCB5-BD1A-41C3-9154-7CCAD0EF1C01}"/>
              </a:ext>
            </a:extLst>
          </p:cNvPr>
          <p:cNvSpPr txBox="1"/>
          <p:nvPr userDrawn="1"/>
        </p:nvSpPr>
        <p:spPr>
          <a:xfrm>
            <a:off x="661256" y="1314280"/>
            <a:ext cx="53284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b="1" kern="1200" err="1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Aims</a:t>
            </a:r>
            <a:r>
              <a:rPr lang="nl-BE" sz="2600" b="1" kern="1200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04A9DD89-BAB3-4F6B-A161-A64BE0B2C33C}"/>
              </a:ext>
            </a:extLst>
          </p:cNvPr>
          <p:cNvSpPr txBox="1"/>
          <p:nvPr userDrawn="1"/>
        </p:nvSpPr>
        <p:spPr>
          <a:xfrm>
            <a:off x="661256" y="3790989"/>
            <a:ext cx="53284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b="1" kern="1200" err="1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Objectives</a:t>
            </a:r>
            <a:endParaRPr lang="nl-BE" sz="2600" b="1" kern="1200">
              <a:solidFill>
                <a:schemeClr val="accent4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Tijdelijke aanduiding voor inhoud 3">
            <a:extLst>
              <a:ext uri="{FF2B5EF4-FFF2-40B4-BE49-F238E27FC236}">
                <a16:creationId xmlns:a16="http://schemas.microsoft.com/office/drawing/2014/main" id="{F5F0EF56-0F19-4F86-B26A-8CCBD5CE206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63625" y="4265748"/>
            <a:ext cx="10496550" cy="17699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6" name="Tijdelijke aanduiding voor inhoud 3">
            <a:extLst>
              <a:ext uri="{FF2B5EF4-FFF2-40B4-BE49-F238E27FC236}">
                <a16:creationId xmlns:a16="http://schemas.microsoft.com/office/drawing/2014/main" id="{77340A5B-41D8-42A3-B250-F94245EF4F1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63625" y="1809176"/>
            <a:ext cx="10496550" cy="17699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4" name="Gelijkbenige driehoek 13">
            <a:extLst>
              <a:ext uri="{FF2B5EF4-FFF2-40B4-BE49-F238E27FC236}">
                <a16:creationId xmlns:a16="http://schemas.microsoft.com/office/drawing/2014/main" id="{01305FA4-B939-4220-A258-3F8205A75039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F61423C-AA8B-4B09-9171-6E0AEF57C2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94CC953D-2E56-479E-A7FB-1AD8A2364A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CACE7EA1-6262-400C-B12C-CD6A961A2C3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7422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en titel en 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grafiek 12">
            <a:extLst>
              <a:ext uri="{FF2B5EF4-FFF2-40B4-BE49-F238E27FC236}">
                <a16:creationId xmlns:a16="http://schemas.microsoft.com/office/drawing/2014/main" id="{FF732A83-4257-4217-8FBA-FB64E012720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65815" y="1531344"/>
            <a:ext cx="6131495" cy="437574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FB20BC3-2302-4A5C-AC44-6FFCFF5D7D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5000" y="2589213"/>
            <a:ext cx="4548188" cy="33178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DFEF1CBA-AAAE-41DC-A9D9-1F29A7C15A1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D002F3CD-7C18-4E8D-9ECF-88DEB55D7F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0" y="1531345"/>
            <a:ext cx="4541838" cy="900570"/>
          </a:xfrm>
          <a:noFill/>
          <a:ln>
            <a:noFill/>
          </a:ln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nl-BE"/>
              <a:t>Klik om stijl te bewerken</a:t>
            </a:r>
            <a:endParaRPr lang="nl-NL"/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1C31ADA0-1A03-42BE-8E04-674A55C58F4E}"/>
              </a:ext>
            </a:extLst>
          </p:cNvPr>
          <p:cNvCxnSpPr>
            <a:cxnSpLocks/>
          </p:cNvCxnSpPr>
          <p:nvPr userDrawn="1"/>
        </p:nvCxnSpPr>
        <p:spPr>
          <a:xfrm>
            <a:off x="6985000" y="2509736"/>
            <a:ext cx="4548188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B375A0-DA23-41E2-A207-805FBC48E41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06B1D8A-C39E-42DD-B605-34D38DC640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C038F92C-40C4-8F4B-AF61-7F1D18C16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C26B4067-D06C-4908-9F3C-A8D290AD191B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387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en titel en 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FB20BC3-2302-4A5C-AC44-6FFCFF5D7D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5000" y="2589213"/>
            <a:ext cx="4548188" cy="33178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jdelijke aanduiding voor afbeelding 8">
            <a:extLst>
              <a:ext uri="{FF2B5EF4-FFF2-40B4-BE49-F238E27FC236}">
                <a16:creationId xmlns:a16="http://schemas.microsoft.com/office/drawing/2014/main" id="{55C8CA81-58EC-4093-B044-A99021C33B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815" y="1531344"/>
            <a:ext cx="6068813" cy="437574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8D5C2F68-B26C-40EE-ADFC-B5A6D6C69DC4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tekst 4">
            <a:extLst>
              <a:ext uri="{FF2B5EF4-FFF2-40B4-BE49-F238E27FC236}">
                <a16:creationId xmlns:a16="http://schemas.microsoft.com/office/drawing/2014/main" id="{963851B3-74BB-4E53-B8A1-7705E6CB2E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0" y="1531345"/>
            <a:ext cx="4541838" cy="900570"/>
          </a:xfrm>
          <a:noFill/>
          <a:ln>
            <a:noFill/>
          </a:ln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nl-BE"/>
              <a:t>Klik om stijl te bewerken</a:t>
            </a:r>
            <a:endParaRPr lang="nl-NL"/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6D2BF4AE-C177-4247-8C13-F2E171625546}"/>
              </a:ext>
            </a:extLst>
          </p:cNvPr>
          <p:cNvCxnSpPr>
            <a:cxnSpLocks/>
          </p:cNvCxnSpPr>
          <p:nvPr userDrawn="1"/>
        </p:nvCxnSpPr>
        <p:spPr>
          <a:xfrm>
            <a:off x="6985000" y="2509736"/>
            <a:ext cx="4548188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9028E5F-4EFC-435F-8654-9291114078F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423E2A6-31CC-4731-BC49-95F62ADB2A2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1B689476-545A-EB8D-F621-12C5BA6261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CA6F2011-DC0A-4034-BC1B-508E6B519435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813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en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grafiek 12">
            <a:extLst>
              <a:ext uri="{FF2B5EF4-FFF2-40B4-BE49-F238E27FC236}">
                <a16:creationId xmlns:a16="http://schemas.microsoft.com/office/drawing/2014/main" id="{FF732A83-4257-4217-8FBA-FB64E012720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65816" y="1498294"/>
            <a:ext cx="10867372" cy="440879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7DE5DE74-2BAA-4245-A3C9-052CCBEF48A0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1233339-5B96-40B3-BCCB-01CF5959353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2D7577B-4D69-49A2-BE58-C6C558AEB71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2C95D0F5-6E21-8D46-C84C-E28F117DBC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7DDE3016-7624-4028-94B6-F37B22C4C662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9204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BCCE59-2411-4F31-B2FA-A0E3C2D3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591161BA-2045-41AE-B361-A0AB563B57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F4895E4A-F5E2-4CF9-ADD2-C01EC452EBB1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C7E6DFAE-0921-4D0F-9FF1-E3E1AFBFDF2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9937E2A2-06CA-41E0-87A0-F3794B21305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4265FB5A-7DB7-5F54-D215-28FA77FBDB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AEC6A01E-90F5-4774-AD05-2734AD5656E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9906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slide (3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38" name="Ovaal 37">
            <a:extLst>
              <a:ext uri="{FF2B5EF4-FFF2-40B4-BE49-F238E27FC236}">
                <a16:creationId xmlns:a16="http://schemas.microsoft.com/office/drawing/2014/main" id="{AB7F8178-561D-44BE-A0C8-486970536A49}"/>
              </a:ext>
            </a:extLst>
          </p:cNvPr>
          <p:cNvSpPr/>
          <p:nvPr userDrawn="1"/>
        </p:nvSpPr>
        <p:spPr>
          <a:xfrm>
            <a:off x="5592129" y="2691411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9" name="Ovaal 38">
            <a:extLst>
              <a:ext uri="{FF2B5EF4-FFF2-40B4-BE49-F238E27FC236}">
                <a16:creationId xmlns:a16="http://schemas.microsoft.com/office/drawing/2014/main" id="{055D0D9F-7E82-47A5-B9A7-53EC8CA9C9C9}"/>
              </a:ext>
            </a:extLst>
          </p:cNvPr>
          <p:cNvSpPr/>
          <p:nvPr userDrawn="1"/>
        </p:nvSpPr>
        <p:spPr>
          <a:xfrm>
            <a:off x="8783199" y="3151371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0" name="Ovaal 39">
            <a:extLst>
              <a:ext uri="{FF2B5EF4-FFF2-40B4-BE49-F238E27FC236}">
                <a16:creationId xmlns:a16="http://schemas.microsoft.com/office/drawing/2014/main" id="{534734F9-99EF-4FB9-9738-E330D8F14B49}"/>
              </a:ext>
            </a:extLst>
          </p:cNvPr>
          <p:cNvSpPr/>
          <p:nvPr userDrawn="1"/>
        </p:nvSpPr>
        <p:spPr>
          <a:xfrm>
            <a:off x="2837304" y="3162426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1" name="Tijdelijke aanduiding voor tekst 9">
            <a:extLst>
              <a:ext uri="{FF2B5EF4-FFF2-40B4-BE49-F238E27FC236}">
                <a16:creationId xmlns:a16="http://schemas.microsoft.com/office/drawing/2014/main" id="{EB83B95A-B090-41BE-BCD2-A249846995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0926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rgbClr val="D3DDF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1</a:t>
            </a:r>
          </a:p>
        </p:txBody>
      </p:sp>
      <p:sp>
        <p:nvSpPr>
          <p:cNvPr id="43" name="Tijdelijke aanduiding voor tekst 9">
            <a:extLst>
              <a:ext uri="{FF2B5EF4-FFF2-40B4-BE49-F238E27FC236}">
                <a16:creationId xmlns:a16="http://schemas.microsoft.com/office/drawing/2014/main" id="{E5361D15-E653-4E0F-9DFA-EEC786EA85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0893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rgbClr val="D3DDF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2</a:t>
            </a:r>
          </a:p>
        </p:txBody>
      </p:sp>
      <p:sp>
        <p:nvSpPr>
          <p:cNvPr id="45" name="Tijdelijke aanduiding voor tekst 9">
            <a:extLst>
              <a:ext uri="{FF2B5EF4-FFF2-40B4-BE49-F238E27FC236}">
                <a16:creationId xmlns:a16="http://schemas.microsoft.com/office/drawing/2014/main" id="{237B03F1-C98C-4135-8BE8-2F9ABB2A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90860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rgbClr val="D3DDF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3</a:t>
            </a: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94C0C93A-9025-49BF-9524-8395B3CE530D}"/>
              </a:ext>
            </a:extLst>
          </p:cNvPr>
          <p:cNvSpPr/>
          <p:nvPr userDrawn="1"/>
        </p:nvSpPr>
        <p:spPr>
          <a:xfrm>
            <a:off x="2109717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1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244E73BB-598D-4722-A822-128C1ADD9746}"/>
              </a:ext>
            </a:extLst>
          </p:cNvPr>
          <p:cNvSpPr/>
          <p:nvPr userDrawn="1"/>
        </p:nvSpPr>
        <p:spPr>
          <a:xfrm>
            <a:off x="5289684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2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3BCA70D9-468C-4754-B6A5-65F079450776}"/>
              </a:ext>
            </a:extLst>
          </p:cNvPr>
          <p:cNvSpPr/>
          <p:nvPr userDrawn="1"/>
        </p:nvSpPr>
        <p:spPr>
          <a:xfrm>
            <a:off x="8469651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3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9" name="Gelijkbenige driehoek 18">
            <a:extLst>
              <a:ext uri="{FF2B5EF4-FFF2-40B4-BE49-F238E27FC236}">
                <a16:creationId xmlns:a16="http://schemas.microsoft.com/office/drawing/2014/main" id="{A0421B10-79AA-4E56-95DB-1067FC69C164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D150C81A-D2EA-4852-9865-2481D22C4E9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B6B40715-2E0D-48D8-BDBC-96B64752E8A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2" name="Gelijkbenige driehoek 21">
            <a:extLst>
              <a:ext uri="{FF2B5EF4-FFF2-40B4-BE49-F238E27FC236}">
                <a16:creationId xmlns:a16="http://schemas.microsoft.com/office/drawing/2014/main" id="{4A2D1592-49AD-41BF-8E70-F8F1E597E4BD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36A47A02-D45E-44D3-AF45-3FF1905A81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A66398A8-45AE-EDD2-389C-58CED9769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869DF62E-6DC8-448B-A4CC-C4593B7C5E3C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571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slide (4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CA206146-2EAC-4B92-A2A5-F90CCDB8F409}"/>
              </a:ext>
            </a:extLst>
          </p:cNvPr>
          <p:cNvSpPr/>
          <p:nvPr userDrawn="1"/>
        </p:nvSpPr>
        <p:spPr>
          <a:xfrm>
            <a:off x="4268928" y="2743154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E9CE04D3-BEEA-4DB7-8BC3-A346C6B15697}"/>
              </a:ext>
            </a:extLst>
          </p:cNvPr>
          <p:cNvSpPr/>
          <p:nvPr userDrawn="1"/>
        </p:nvSpPr>
        <p:spPr>
          <a:xfrm>
            <a:off x="7086773" y="3203114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6D536E26-AD39-4688-854C-A18C55384E6F}"/>
              </a:ext>
            </a:extLst>
          </p:cNvPr>
          <p:cNvSpPr/>
          <p:nvPr userDrawn="1"/>
        </p:nvSpPr>
        <p:spPr>
          <a:xfrm>
            <a:off x="10212528" y="2737575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E00347F5-AB80-4735-BDA1-76868241335B}"/>
              </a:ext>
            </a:extLst>
          </p:cNvPr>
          <p:cNvSpPr/>
          <p:nvPr userDrawn="1"/>
        </p:nvSpPr>
        <p:spPr>
          <a:xfrm>
            <a:off x="1887328" y="3214169"/>
            <a:ext cx="485192" cy="485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A3FABC2D-C862-4E87-BE03-38B71C5F2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133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rgbClr val="D3DDF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1</a:t>
            </a:r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62005825-A1D7-4912-AC95-CA46A76066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7875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rgbClr val="D3DDF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2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BB03533F-4018-4CAF-B598-FCE1F6CF8F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4617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rgbClr val="D3DDF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3</a:t>
            </a:r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A816A65F-93B3-4FA7-875E-67D48A4574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51359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rgbClr val="D3DDF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4</a:t>
            </a: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54789BAA-9089-4F90-A4C0-CCB0F6568565}"/>
              </a:ext>
            </a:extLst>
          </p:cNvPr>
          <p:cNvSpPr/>
          <p:nvPr userDrawn="1"/>
        </p:nvSpPr>
        <p:spPr>
          <a:xfrm>
            <a:off x="1159741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1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E5C1BEDB-2CCA-4D9B-907A-1EA90996557E}"/>
              </a:ext>
            </a:extLst>
          </p:cNvPr>
          <p:cNvSpPr/>
          <p:nvPr userDrawn="1"/>
        </p:nvSpPr>
        <p:spPr>
          <a:xfrm>
            <a:off x="3966483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2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0D409FDA-987A-4CC1-9229-7E0FE0A69851}"/>
              </a:ext>
            </a:extLst>
          </p:cNvPr>
          <p:cNvSpPr/>
          <p:nvPr userDrawn="1"/>
        </p:nvSpPr>
        <p:spPr>
          <a:xfrm>
            <a:off x="6773225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3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59A47471-758E-40FC-BDBD-8FCF5F8BEBE5}"/>
              </a:ext>
            </a:extLst>
          </p:cNvPr>
          <p:cNvSpPr/>
          <p:nvPr userDrawn="1"/>
        </p:nvSpPr>
        <p:spPr>
          <a:xfrm>
            <a:off x="9579966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accent3"/>
                </a:solidFill>
                <a:latin typeface="+mj-lt"/>
              </a:rPr>
              <a:t>4</a:t>
            </a:r>
            <a:endParaRPr lang="en-BE" sz="8800" b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2" name="Gelijkbenige driehoek 21">
            <a:extLst>
              <a:ext uri="{FF2B5EF4-FFF2-40B4-BE49-F238E27FC236}">
                <a16:creationId xmlns:a16="http://schemas.microsoft.com/office/drawing/2014/main" id="{49C05452-865B-4DE5-903D-801007A58537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3FBDFF47-02D8-4DD8-B3A6-26887A00600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3C738EF-C42F-4CA2-AB1D-80ED7780DCE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7" name="Gelijkbenige driehoek 26">
            <a:extLst>
              <a:ext uri="{FF2B5EF4-FFF2-40B4-BE49-F238E27FC236}">
                <a16:creationId xmlns:a16="http://schemas.microsoft.com/office/drawing/2014/main" id="{640DF146-2E6D-4C8C-8398-937E9C267181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C7140D47-B50A-4064-921C-210E6ABD3D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9EB61D2F-1920-5296-52B8-E08AD2C2C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900876CF-F0A8-4B53-830B-713732013E85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455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DE9E7DBB-70BC-4DCA-92B2-D84A1C88BE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49363" y="2897606"/>
            <a:ext cx="4846637" cy="38939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nl-BE"/>
              <a:t>First name </a:t>
            </a:r>
            <a:r>
              <a:rPr lang="nl-BE" err="1"/>
              <a:t>Name</a:t>
            </a:r>
            <a:endParaRPr lang="nl-BE"/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D3E9B1FB-0D74-416B-AE1D-0D0C074F0C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9363" y="3286999"/>
            <a:ext cx="4846637" cy="389393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nl-BE"/>
              <a:t>firstname.name@odisee.be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76E491B-754B-4F6D-BBCD-CF3A990F95B2}"/>
              </a:ext>
            </a:extLst>
          </p:cNvPr>
          <p:cNvSpPr txBox="1"/>
          <p:nvPr userDrawn="1"/>
        </p:nvSpPr>
        <p:spPr>
          <a:xfrm>
            <a:off x="1249364" y="3984861"/>
            <a:ext cx="492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3"/>
                </a:solidFill>
                <a:latin typeface="+mj-lt"/>
              </a:rPr>
              <a:t>www.odisee.be</a:t>
            </a:r>
          </a:p>
        </p:txBody>
      </p:sp>
      <p:sp>
        <p:nvSpPr>
          <p:cNvPr id="15" name="Rechthoekige driehoek 14">
            <a:extLst>
              <a:ext uri="{FF2B5EF4-FFF2-40B4-BE49-F238E27FC236}">
                <a16:creationId xmlns:a16="http://schemas.microsoft.com/office/drawing/2014/main" id="{95498694-935B-40B8-A013-1038E5CA5A61}"/>
              </a:ext>
            </a:extLst>
          </p:cNvPr>
          <p:cNvSpPr/>
          <p:nvPr userDrawn="1"/>
        </p:nvSpPr>
        <p:spPr>
          <a:xfrm rot="5400000" flipV="1">
            <a:off x="8644259" y="-1"/>
            <a:ext cx="3548050" cy="3547432"/>
          </a:xfrm>
          <a:prstGeom prst="rtTriangle">
            <a:avLst/>
          </a:prstGeom>
          <a:solidFill>
            <a:schemeClr val="accent1">
              <a:lumMod val="75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E4D1CDF-22C2-490D-B114-BF1DEE53D46D}"/>
              </a:ext>
            </a:extLst>
          </p:cNvPr>
          <p:cNvSpPr txBox="1"/>
          <p:nvPr userDrawn="1"/>
        </p:nvSpPr>
        <p:spPr>
          <a:xfrm>
            <a:off x="658813" y="479833"/>
            <a:ext cx="6989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+mj-lt"/>
              </a:rPr>
              <a:t>Thank you for your attention!</a:t>
            </a:r>
            <a:endParaRPr lang="nl-BE" sz="40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Gedeeltelijke cirkel 15">
            <a:extLst>
              <a:ext uri="{FF2B5EF4-FFF2-40B4-BE49-F238E27FC236}">
                <a16:creationId xmlns:a16="http://schemas.microsoft.com/office/drawing/2014/main" id="{E8C9047A-7C9A-49E2-AF65-5CE3C58EC06B}"/>
              </a:ext>
            </a:extLst>
          </p:cNvPr>
          <p:cNvSpPr/>
          <p:nvPr userDrawn="1"/>
        </p:nvSpPr>
        <p:spPr>
          <a:xfrm>
            <a:off x="11067433" y="3708314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1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1EE4070E-0D75-4592-B3F9-EEBF8B4B8E0E}"/>
              </a:ext>
            </a:extLst>
          </p:cNvPr>
          <p:cNvSpPr/>
          <p:nvPr userDrawn="1"/>
        </p:nvSpPr>
        <p:spPr>
          <a:xfrm rot="13500000">
            <a:off x="9110025" y="4040344"/>
            <a:ext cx="1603181" cy="1603181"/>
          </a:xfrm>
          <a:prstGeom prst="rtTriangle">
            <a:avLst/>
          </a:prstGeom>
          <a:solidFill>
            <a:schemeClr val="accent1">
              <a:lumMod val="75000"/>
              <a:alpha val="3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3F42E8D-2E0C-4BF2-8BBA-1AEC4940AAFF}"/>
              </a:ext>
            </a:extLst>
          </p:cNvPr>
          <p:cNvSpPr txBox="1"/>
          <p:nvPr userDrawn="1"/>
        </p:nvSpPr>
        <p:spPr>
          <a:xfrm>
            <a:off x="1156101" y="5311197"/>
            <a:ext cx="172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Research?</a:t>
            </a:r>
          </a:p>
        </p:txBody>
      </p:sp>
      <p:sp>
        <p:nvSpPr>
          <p:cNvPr id="53" name="Tekstvak 52">
            <a:extLst>
              <a:ext uri="{FF2B5EF4-FFF2-40B4-BE49-F238E27FC236}">
                <a16:creationId xmlns:a16="http://schemas.microsoft.com/office/drawing/2014/main" id="{B4CD2406-1D3E-49DF-8C61-CBE777B0B360}"/>
              </a:ext>
            </a:extLst>
          </p:cNvPr>
          <p:cNvSpPr txBox="1"/>
          <p:nvPr userDrawn="1"/>
        </p:nvSpPr>
        <p:spPr>
          <a:xfrm>
            <a:off x="3083259" y="5311197"/>
            <a:ext cx="277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Training</a:t>
            </a:r>
            <a:r>
              <a:rPr lang="nl-BE" sz="2400" b="0" baseline="0">
                <a:solidFill>
                  <a:schemeClr val="bg1"/>
                </a:solidFill>
                <a:latin typeface="+mj-lt"/>
              </a:rPr>
              <a:t> offer</a:t>
            </a:r>
            <a:r>
              <a:rPr lang="nl-BE" sz="2400" b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3F909AB5-329F-4FA3-97C1-1074C22CFA04}"/>
              </a:ext>
            </a:extLst>
          </p:cNvPr>
          <p:cNvSpPr txBox="1"/>
          <p:nvPr userDrawn="1"/>
        </p:nvSpPr>
        <p:spPr>
          <a:xfrm>
            <a:off x="5936870" y="5311197"/>
            <a:ext cx="2496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bg1"/>
                </a:solidFill>
                <a:latin typeface="+mj-lt"/>
              </a:rPr>
              <a:t>Basic </a:t>
            </a:r>
            <a:r>
              <a:rPr lang="nl-BE" sz="2400" b="0" err="1">
                <a:solidFill>
                  <a:schemeClr val="bg1"/>
                </a:solidFill>
                <a:latin typeface="+mj-lt"/>
              </a:rPr>
              <a:t>education</a:t>
            </a:r>
            <a:r>
              <a:rPr lang="nl-BE" sz="2400" b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115" name="Tekstvak 114">
            <a:extLst>
              <a:ext uri="{FF2B5EF4-FFF2-40B4-BE49-F238E27FC236}">
                <a16:creationId xmlns:a16="http://schemas.microsoft.com/office/drawing/2014/main" id="{85F9E623-B4EF-4F38-82C9-5188145BF612}"/>
              </a:ext>
            </a:extLst>
          </p:cNvPr>
          <p:cNvSpPr txBox="1"/>
          <p:nvPr userDrawn="1"/>
        </p:nvSpPr>
        <p:spPr>
          <a:xfrm>
            <a:off x="1156101" y="1723095"/>
            <a:ext cx="6989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b="1" err="1">
                <a:solidFill>
                  <a:schemeClr val="bg1"/>
                </a:solidFill>
                <a:latin typeface="+mj-lt"/>
              </a:rPr>
              <a:t>Questions</a:t>
            </a:r>
            <a:r>
              <a:rPr lang="nl-BE" sz="4400" b="1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116" name="Ovaal 115">
            <a:extLst>
              <a:ext uri="{FF2B5EF4-FFF2-40B4-BE49-F238E27FC236}">
                <a16:creationId xmlns:a16="http://schemas.microsoft.com/office/drawing/2014/main" id="{8B00A6DD-FE4D-4A78-9CFF-B53156A7DD03}"/>
              </a:ext>
            </a:extLst>
          </p:cNvPr>
          <p:cNvSpPr/>
          <p:nvPr userDrawn="1"/>
        </p:nvSpPr>
        <p:spPr>
          <a:xfrm>
            <a:off x="2080886" y="4952430"/>
            <a:ext cx="363847" cy="363847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7" name="Ovaal 116">
            <a:extLst>
              <a:ext uri="{FF2B5EF4-FFF2-40B4-BE49-F238E27FC236}">
                <a16:creationId xmlns:a16="http://schemas.microsoft.com/office/drawing/2014/main" id="{349C36FD-8990-4BA5-8BFD-E37958452614}"/>
              </a:ext>
            </a:extLst>
          </p:cNvPr>
          <p:cNvSpPr/>
          <p:nvPr userDrawn="1"/>
        </p:nvSpPr>
        <p:spPr>
          <a:xfrm>
            <a:off x="4426743" y="4599211"/>
            <a:ext cx="363847" cy="363847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8" name="Ovaal 117">
            <a:extLst>
              <a:ext uri="{FF2B5EF4-FFF2-40B4-BE49-F238E27FC236}">
                <a16:creationId xmlns:a16="http://schemas.microsoft.com/office/drawing/2014/main" id="{DED2C52B-E731-4AF4-86FB-6F4C0E713B62}"/>
              </a:ext>
            </a:extLst>
          </p:cNvPr>
          <p:cNvSpPr/>
          <p:nvPr userDrawn="1"/>
        </p:nvSpPr>
        <p:spPr>
          <a:xfrm>
            <a:off x="6796241" y="4947337"/>
            <a:ext cx="363847" cy="363847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grpSp>
        <p:nvGrpSpPr>
          <p:cNvPr id="21" name="Graphic 18">
            <a:extLst>
              <a:ext uri="{FF2B5EF4-FFF2-40B4-BE49-F238E27FC236}">
                <a16:creationId xmlns:a16="http://schemas.microsoft.com/office/drawing/2014/main" id="{9DB6F2BA-D0A9-496A-B378-1F5081156321}"/>
              </a:ext>
            </a:extLst>
          </p:cNvPr>
          <p:cNvGrpSpPr/>
          <p:nvPr/>
        </p:nvGrpSpPr>
        <p:grpSpPr>
          <a:xfrm>
            <a:off x="1736478" y="4652124"/>
            <a:ext cx="567319" cy="574455"/>
            <a:chOff x="1323625" y="4207012"/>
            <a:chExt cx="567319" cy="574455"/>
          </a:xfrm>
        </p:grpSpPr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24FC2492-334B-4F68-ABAA-78AA49DAE8B9}"/>
                </a:ext>
              </a:extLst>
            </p:cNvPr>
            <p:cNvSpPr/>
            <p:nvPr/>
          </p:nvSpPr>
          <p:spPr>
            <a:xfrm>
              <a:off x="1455250" y="4344060"/>
              <a:ext cx="305139" cy="305139"/>
            </a:xfrm>
            <a:custGeom>
              <a:avLst/>
              <a:gdLst>
                <a:gd name="connsiteX0" fmla="*/ 305139 w 305139"/>
                <a:gd name="connsiteY0" fmla="*/ 152570 h 305139"/>
                <a:gd name="connsiteX1" fmla="*/ 152570 w 305139"/>
                <a:gd name="connsiteY1" fmla="*/ 305139 h 305139"/>
                <a:gd name="connsiteX2" fmla="*/ 0 w 305139"/>
                <a:gd name="connsiteY2" fmla="*/ 152570 h 305139"/>
                <a:gd name="connsiteX3" fmla="*/ 152570 w 305139"/>
                <a:gd name="connsiteY3" fmla="*/ 0 h 305139"/>
                <a:gd name="connsiteX4" fmla="*/ 305139 w 305139"/>
                <a:gd name="connsiteY4" fmla="*/ 152570 h 30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139" h="305139">
                  <a:moveTo>
                    <a:pt x="305139" y="152570"/>
                  </a:moveTo>
                  <a:cubicBezTo>
                    <a:pt x="305139" y="236831"/>
                    <a:pt x="236831" y="305139"/>
                    <a:pt x="152570" y="305139"/>
                  </a:cubicBezTo>
                  <a:cubicBezTo>
                    <a:pt x="68308" y="305139"/>
                    <a:pt x="0" y="236831"/>
                    <a:pt x="0" y="152570"/>
                  </a:cubicBezTo>
                  <a:cubicBezTo>
                    <a:pt x="0" y="68308"/>
                    <a:pt x="68308" y="0"/>
                    <a:pt x="152570" y="0"/>
                  </a:cubicBezTo>
                  <a:cubicBezTo>
                    <a:pt x="236831" y="0"/>
                    <a:pt x="305139" y="68308"/>
                    <a:pt x="305139" y="152570"/>
                  </a:cubicBez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3" name="Vrije vorm: vorm 22">
              <a:extLst>
                <a:ext uri="{FF2B5EF4-FFF2-40B4-BE49-F238E27FC236}">
                  <a16:creationId xmlns:a16="http://schemas.microsoft.com/office/drawing/2014/main" id="{45D0775C-A708-4561-B543-6EE777660E30}"/>
                </a:ext>
              </a:extLst>
            </p:cNvPr>
            <p:cNvSpPr/>
            <p:nvPr/>
          </p:nvSpPr>
          <p:spPr>
            <a:xfrm>
              <a:off x="1530928" y="4394619"/>
              <a:ext cx="153782" cy="35038"/>
            </a:xfrm>
            <a:custGeom>
              <a:avLst/>
              <a:gdLst>
                <a:gd name="connsiteX0" fmla="*/ 0 w 153782"/>
                <a:gd name="connsiteY0" fmla="*/ 35038 h 35038"/>
                <a:gd name="connsiteX1" fmla="*/ 76891 w 153782"/>
                <a:gd name="connsiteY1" fmla="*/ 0 h 35038"/>
                <a:gd name="connsiteX2" fmla="*/ 153783 w 153782"/>
                <a:gd name="connsiteY2" fmla="*/ 35038 h 3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782" h="35038">
                  <a:moveTo>
                    <a:pt x="0" y="35038"/>
                  </a:moveTo>
                  <a:cubicBezTo>
                    <a:pt x="18732" y="13594"/>
                    <a:pt x="46242" y="0"/>
                    <a:pt x="76891" y="0"/>
                  </a:cubicBezTo>
                  <a:cubicBezTo>
                    <a:pt x="107541" y="0"/>
                    <a:pt x="135050" y="13594"/>
                    <a:pt x="153783" y="35038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96B8A452-563C-4C86-A895-4171DBCF997E}"/>
                </a:ext>
              </a:extLst>
            </p:cNvPr>
            <p:cNvSpPr/>
            <p:nvPr/>
          </p:nvSpPr>
          <p:spPr>
            <a:xfrm>
              <a:off x="1539206" y="4217716"/>
              <a:ext cx="137226" cy="72716"/>
            </a:xfrm>
            <a:custGeom>
              <a:avLst/>
              <a:gdLst>
                <a:gd name="connsiteX0" fmla="*/ 0 w 137226"/>
                <a:gd name="connsiteY0" fmla="*/ 72717 h 72716"/>
                <a:gd name="connsiteX1" fmla="*/ 68614 w 137226"/>
                <a:gd name="connsiteY1" fmla="*/ 0 h 72716"/>
                <a:gd name="connsiteX2" fmla="*/ 137227 w 137226"/>
                <a:gd name="connsiteY2" fmla="*/ 72717 h 7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26" h="72716">
                  <a:moveTo>
                    <a:pt x="0" y="72717"/>
                  </a:moveTo>
                  <a:lnTo>
                    <a:pt x="68614" y="0"/>
                  </a:lnTo>
                  <a:lnTo>
                    <a:pt x="137227" y="72717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BE006A45-365C-4B7B-A0CC-EDDD833ED50D}"/>
                </a:ext>
              </a:extLst>
            </p:cNvPr>
            <p:cNvSpPr/>
            <p:nvPr/>
          </p:nvSpPr>
          <p:spPr>
            <a:xfrm>
              <a:off x="1812339" y="4429657"/>
              <a:ext cx="69327" cy="135942"/>
            </a:xfrm>
            <a:custGeom>
              <a:avLst/>
              <a:gdLst>
                <a:gd name="connsiteX0" fmla="*/ 0 w 69327"/>
                <a:gd name="connsiteY0" fmla="*/ 0 h 135942"/>
                <a:gd name="connsiteX1" fmla="*/ 69327 w 69327"/>
                <a:gd name="connsiteY1" fmla="*/ 66972 h 135942"/>
                <a:gd name="connsiteX2" fmla="*/ 1998 w 69327"/>
                <a:gd name="connsiteY2" fmla="*/ 135942 h 13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327" h="135942">
                  <a:moveTo>
                    <a:pt x="0" y="0"/>
                  </a:moveTo>
                  <a:lnTo>
                    <a:pt x="69327" y="66972"/>
                  </a:lnTo>
                  <a:lnTo>
                    <a:pt x="1998" y="135942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D762F04C-78FC-4313-B02B-FDDAEAC9A84D}"/>
                </a:ext>
              </a:extLst>
            </p:cNvPr>
            <p:cNvSpPr/>
            <p:nvPr/>
          </p:nvSpPr>
          <p:spPr>
            <a:xfrm>
              <a:off x="1539206" y="4702827"/>
              <a:ext cx="137226" cy="67899"/>
            </a:xfrm>
            <a:custGeom>
              <a:avLst/>
              <a:gdLst>
                <a:gd name="connsiteX0" fmla="*/ 137227 w 137226"/>
                <a:gd name="connsiteY0" fmla="*/ 0 h 67899"/>
                <a:gd name="connsiteX1" fmla="*/ 68614 w 137226"/>
                <a:gd name="connsiteY1" fmla="*/ 67900 h 67899"/>
                <a:gd name="connsiteX2" fmla="*/ 0 w 137226"/>
                <a:gd name="connsiteY2" fmla="*/ 0 h 67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26" h="67899">
                  <a:moveTo>
                    <a:pt x="137227" y="0"/>
                  </a:moveTo>
                  <a:lnTo>
                    <a:pt x="68614" y="6790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7" name="Vrije vorm: vorm 26">
              <a:extLst>
                <a:ext uri="{FF2B5EF4-FFF2-40B4-BE49-F238E27FC236}">
                  <a16:creationId xmlns:a16="http://schemas.microsoft.com/office/drawing/2014/main" id="{EB293B3C-2CD0-4A1D-B110-48E8548D90A5}"/>
                </a:ext>
              </a:extLst>
            </p:cNvPr>
            <p:cNvSpPr/>
            <p:nvPr/>
          </p:nvSpPr>
          <p:spPr>
            <a:xfrm>
              <a:off x="1334329" y="4427695"/>
              <a:ext cx="66972" cy="137904"/>
            </a:xfrm>
            <a:custGeom>
              <a:avLst/>
              <a:gdLst>
                <a:gd name="connsiteX0" fmla="*/ 66972 w 66972"/>
                <a:gd name="connsiteY0" fmla="*/ 137905 h 137904"/>
                <a:gd name="connsiteX1" fmla="*/ 0 w 66972"/>
                <a:gd name="connsiteY1" fmla="*/ 68899 h 137904"/>
                <a:gd name="connsiteX2" fmla="*/ 66972 w 66972"/>
                <a:gd name="connsiteY2" fmla="*/ 0 h 13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972" h="137904">
                  <a:moveTo>
                    <a:pt x="66972" y="137905"/>
                  </a:moveTo>
                  <a:lnTo>
                    <a:pt x="0" y="68899"/>
                  </a:lnTo>
                  <a:lnTo>
                    <a:pt x="66972" y="0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8" name="Vrije vorm: vorm 27">
              <a:extLst>
                <a:ext uri="{FF2B5EF4-FFF2-40B4-BE49-F238E27FC236}">
                  <a16:creationId xmlns:a16="http://schemas.microsoft.com/office/drawing/2014/main" id="{75D5E10C-DB9D-447A-9D6E-FC411AB8223F}"/>
                </a:ext>
              </a:extLst>
            </p:cNvPr>
            <p:cNvSpPr/>
            <p:nvPr/>
          </p:nvSpPr>
          <p:spPr>
            <a:xfrm>
              <a:off x="1715075" y="4603885"/>
              <a:ext cx="32362" cy="32362"/>
            </a:xfrm>
            <a:custGeom>
              <a:avLst/>
              <a:gdLst>
                <a:gd name="connsiteX0" fmla="*/ 0 w 32362"/>
                <a:gd name="connsiteY0" fmla="*/ 0 h 32362"/>
                <a:gd name="connsiteX1" fmla="*/ 32362 w 32362"/>
                <a:gd name="connsiteY1" fmla="*/ 32362 h 32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362" h="32362">
                  <a:moveTo>
                    <a:pt x="0" y="0"/>
                  </a:moveTo>
                  <a:lnTo>
                    <a:pt x="32362" y="32362"/>
                  </a:lnTo>
                </a:path>
              </a:pathLst>
            </a:custGeom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9" name="Vrije vorm: vorm 28">
              <a:extLst>
                <a:ext uri="{FF2B5EF4-FFF2-40B4-BE49-F238E27FC236}">
                  <a16:creationId xmlns:a16="http://schemas.microsoft.com/office/drawing/2014/main" id="{CBEF9492-574E-4A14-996F-9C57C69081CE}"/>
                </a:ext>
              </a:extLst>
            </p:cNvPr>
            <p:cNvSpPr/>
            <p:nvPr/>
          </p:nvSpPr>
          <p:spPr>
            <a:xfrm>
              <a:off x="1730203" y="4620048"/>
              <a:ext cx="149108" cy="147966"/>
            </a:xfrm>
            <a:custGeom>
              <a:avLst/>
              <a:gdLst>
                <a:gd name="connsiteX0" fmla="*/ 0 w 149108"/>
                <a:gd name="connsiteY0" fmla="*/ 32362 h 147966"/>
                <a:gd name="connsiteX1" fmla="*/ 34860 w 149108"/>
                <a:gd name="connsiteY1" fmla="*/ 0 h 147966"/>
                <a:gd name="connsiteX2" fmla="*/ 149109 w 149108"/>
                <a:gd name="connsiteY2" fmla="*/ 113285 h 147966"/>
                <a:gd name="connsiteX3" fmla="*/ 114320 w 149108"/>
                <a:gd name="connsiteY3" fmla="*/ 147967 h 14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108" h="147966">
                  <a:moveTo>
                    <a:pt x="0" y="32362"/>
                  </a:moveTo>
                  <a:lnTo>
                    <a:pt x="34860" y="0"/>
                  </a:lnTo>
                  <a:lnTo>
                    <a:pt x="149109" y="113285"/>
                  </a:lnTo>
                  <a:lnTo>
                    <a:pt x="114320" y="147967"/>
                  </a:ln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0" name="Vrije vorm: vorm 29">
              <a:extLst>
                <a:ext uri="{FF2B5EF4-FFF2-40B4-BE49-F238E27FC236}">
                  <a16:creationId xmlns:a16="http://schemas.microsoft.com/office/drawing/2014/main" id="{C27D60D0-5BE6-4928-AE98-3A87142E4618}"/>
                </a:ext>
              </a:extLst>
            </p:cNvPr>
            <p:cNvSpPr/>
            <p:nvPr/>
          </p:nvSpPr>
          <p:spPr>
            <a:xfrm>
              <a:off x="1810912" y="4698866"/>
              <a:ext cx="33610" cy="35145"/>
            </a:xfrm>
            <a:custGeom>
              <a:avLst/>
              <a:gdLst>
                <a:gd name="connsiteX0" fmla="*/ 33611 w 33610"/>
                <a:gd name="connsiteY0" fmla="*/ 0 h 35145"/>
                <a:gd name="connsiteX1" fmla="*/ 0 w 33610"/>
                <a:gd name="connsiteY1" fmla="*/ 35145 h 35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610" h="35145">
                  <a:moveTo>
                    <a:pt x="33611" y="0"/>
                  </a:moveTo>
                  <a:lnTo>
                    <a:pt x="0" y="35145"/>
                  </a:lnTo>
                </a:path>
              </a:pathLst>
            </a:custGeom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78" name="Graphic 76">
            <a:extLst>
              <a:ext uri="{FF2B5EF4-FFF2-40B4-BE49-F238E27FC236}">
                <a16:creationId xmlns:a16="http://schemas.microsoft.com/office/drawing/2014/main" id="{CE58E486-4D67-455C-AA95-089A65F84AA5}"/>
              </a:ext>
            </a:extLst>
          </p:cNvPr>
          <p:cNvGrpSpPr/>
          <p:nvPr/>
        </p:nvGrpSpPr>
        <p:grpSpPr>
          <a:xfrm>
            <a:off x="4223224" y="4672812"/>
            <a:ext cx="488572" cy="531042"/>
            <a:chOff x="4223224" y="4301620"/>
            <a:chExt cx="488572" cy="531042"/>
          </a:xfrm>
          <a:noFill/>
        </p:grpSpPr>
        <p:sp>
          <p:nvSpPr>
            <p:cNvPr id="79" name="Vrije vorm: vorm 78">
              <a:extLst>
                <a:ext uri="{FF2B5EF4-FFF2-40B4-BE49-F238E27FC236}">
                  <a16:creationId xmlns:a16="http://schemas.microsoft.com/office/drawing/2014/main" id="{529B081C-425A-4477-94C4-0AFD0D46FA8F}"/>
                </a:ext>
              </a:extLst>
            </p:cNvPr>
            <p:cNvSpPr/>
            <p:nvPr/>
          </p:nvSpPr>
          <p:spPr>
            <a:xfrm>
              <a:off x="4223224" y="4301620"/>
              <a:ext cx="244303" cy="531042"/>
            </a:xfrm>
            <a:custGeom>
              <a:avLst/>
              <a:gdLst>
                <a:gd name="connsiteX0" fmla="*/ 244303 w 244303"/>
                <a:gd name="connsiteY0" fmla="*/ 63738 h 531042"/>
                <a:gd name="connsiteX1" fmla="*/ 180565 w 244303"/>
                <a:gd name="connsiteY1" fmla="*/ 0 h 531042"/>
                <a:gd name="connsiteX2" fmla="*/ 132902 w 244303"/>
                <a:gd name="connsiteY2" fmla="*/ 21501 h 531042"/>
                <a:gd name="connsiteX3" fmla="*/ 127444 w 244303"/>
                <a:gd name="connsiteY3" fmla="*/ 21235 h 531042"/>
                <a:gd name="connsiteX4" fmla="*/ 64138 w 244303"/>
                <a:gd name="connsiteY4" fmla="*/ 77884 h 531042"/>
                <a:gd name="connsiteX5" fmla="*/ 21235 w 244303"/>
                <a:gd name="connsiteY5" fmla="*/ 138061 h 531042"/>
                <a:gd name="connsiteX6" fmla="*/ 29489 w 244303"/>
                <a:gd name="connsiteY6" fmla="*/ 169348 h 531042"/>
                <a:gd name="connsiteX7" fmla="*/ 0 w 244303"/>
                <a:gd name="connsiteY7" fmla="*/ 223035 h 531042"/>
                <a:gd name="connsiteX8" fmla="*/ 16309 w 244303"/>
                <a:gd name="connsiteY8" fmla="*/ 265505 h 531042"/>
                <a:gd name="connsiteX9" fmla="*/ 0 w 244303"/>
                <a:gd name="connsiteY9" fmla="*/ 308008 h 531042"/>
                <a:gd name="connsiteX10" fmla="*/ 25695 w 244303"/>
                <a:gd name="connsiteY10" fmla="*/ 359066 h 531042"/>
                <a:gd name="connsiteX11" fmla="*/ 21235 w 244303"/>
                <a:gd name="connsiteY11" fmla="*/ 382364 h 531042"/>
                <a:gd name="connsiteX12" fmla="*/ 63905 w 244303"/>
                <a:gd name="connsiteY12" fmla="*/ 442441 h 531042"/>
                <a:gd name="connsiteX13" fmla="*/ 63705 w 244303"/>
                <a:gd name="connsiteY13" fmla="*/ 446069 h 531042"/>
                <a:gd name="connsiteX14" fmla="*/ 127444 w 244303"/>
                <a:gd name="connsiteY14" fmla="*/ 509808 h 531042"/>
                <a:gd name="connsiteX15" fmla="*/ 132902 w 244303"/>
                <a:gd name="connsiteY15" fmla="*/ 509542 h 531042"/>
                <a:gd name="connsiteX16" fmla="*/ 180565 w 244303"/>
                <a:gd name="connsiteY16" fmla="*/ 531043 h 531042"/>
                <a:gd name="connsiteX17" fmla="*/ 244303 w 244303"/>
                <a:gd name="connsiteY17" fmla="*/ 467304 h 53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4303" h="531042">
                  <a:moveTo>
                    <a:pt x="244303" y="63738"/>
                  </a:moveTo>
                  <a:cubicBezTo>
                    <a:pt x="244303" y="28524"/>
                    <a:pt x="215746" y="0"/>
                    <a:pt x="180565" y="0"/>
                  </a:cubicBezTo>
                  <a:cubicBezTo>
                    <a:pt x="161593" y="0"/>
                    <a:pt x="144585" y="8354"/>
                    <a:pt x="132902" y="21501"/>
                  </a:cubicBezTo>
                  <a:cubicBezTo>
                    <a:pt x="131105" y="21335"/>
                    <a:pt x="129308" y="21235"/>
                    <a:pt x="127444" y="21235"/>
                  </a:cubicBezTo>
                  <a:cubicBezTo>
                    <a:pt x="94626" y="21235"/>
                    <a:pt x="67666" y="46031"/>
                    <a:pt x="64138" y="77884"/>
                  </a:cubicBezTo>
                  <a:cubicBezTo>
                    <a:pt x="39175" y="86538"/>
                    <a:pt x="21235" y="110169"/>
                    <a:pt x="21235" y="138061"/>
                  </a:cubicBezTo>
                  <a:cubicBezTo>
                    <a:pt x="21235" y="149444"/>
                    <a:pt x="24264" y="160095"/>
                    <a:pt x="29489" y="169348"/>
                  </a:cubicBezTo>
                  <a:cubicBezTo>
                    <a:pt x="11782" y="180698"/>
                    <a:pt x="0" y="200468"/>
                    <a:pt x="0" y="223035"/>
                  </a:cubicBezTo>
                  <a:cubicBezTo>
                    <a:pt x="0" y="239377"/>
                    <a:pt x="6191" y="254255"/>
                    <a:pt x="16309" y="265505"/>
                  </a:cubicBezTo>
                  <a:cubicBezTo>
                    <a:pt x="6191" y="276821"/>
                    <a:pt x="0" y="291666"/>
                    <a:pt x="0" y="308008"/>
                  </a:cubicBezTo>
                  <a:cubicBezTo>
                    <a:pt x="0" y="328944"/>
                    <a:pt x="10118" y="347450"/>
                    <a:pt x="25695" y="359066"/>
                  </a:cubicBezTo>
                  <a:cubicBezTo>
                    <a:pt x="22866" y="366288"/>
                    <a:pt x="21235" y="374143"/>
                    <a:pt x="21235" y="382364"/>
                  </a:cubicBezTo>
                  <a:cubicBezTo>
                    <a:pt x="21235" y="410156"/>
                    <a:pt x="39075" y="433754"/>
                    <a:pt x="63905" y="442441"/>
                  </a:cubicBezTo>
                  <a:cubicBezTo>
                    <a:pt x="63838" y="443640"/>
                    <a:pt x="63705" y="444838"/>
                    <a:pt x="63705" y="446069"/>
                  </a:cubicBezTo>
                  <a:cubicBezTo>
                    <a:pt x="63705" y="481250"/>
                    <a:pt x="92229" y="509808"/>
                    <a:pt x="127444" y="509808"/>
                  </a:cubicBezTo>
                  <a:cubicBezTo>
                    <a:pt x="129274" y="509808"/>
                    <a:pt x="131105" y="509675"/>
                    <a:pt x="132902" y="509542"/>
                  </a:cubicBezTo>
                  <a:cubicBezTo>
                    <a:pt x="144585" y="522722"/>
                    <a:pt x="161560" y="531043"/>
                    <a:pt x="180565" y="531043"/>
                  </a:cubicBezTo>
                  <a:cubicBezTo>
                    <a:pt x="215746" y="531043"/>
                    <a:pt x="244303" y="502519"/>
                    <a:pt x="244303" y="467304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0" name="Vrije vorm: vorm 79">
              <a:extLst>
                <a:ext uri="{FF2B5EF4-FFF2-40B4-BE49-F238E27FC236}">
                  <a16:creationId xmlns:a16="http://schemas.microsoft.com/office/drawing/2014/main" id="{E4C8A96D-1C9A-47A6-A129-6EED2CFD043E}"/>
                </a:ext>
              </a:extLst>
            </p:cNvPr>
            <p:cNvSpPr/>
            <p:nvPr/>
          </p:nvSpPr>
          <p:spPr>
            <a:xfrm>
              <a:off x="4329432" y="4418446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35181" y="0"/>
                    <a:pt x="63738" y="28524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5E447443-5937-489D-8A7D-B1E7E82AA73F}"/>
                </a:ext>
              </a:extLst>
            </p:cNvPr>
            <p:cNvSpPr/>
            <p:nvPr/>
          </p:nvSpPr>
          <p:spPr>
            <a:xfrm>
              <a:off x="4340050" y="4705219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35181" y="0"/>
                    <a:pt x="63738" y="28524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2" name="Vrije vorm: vorm 81">
              <a:extLst>
                <a:ext uri="{FF2B5EF4-FFF2-40B4-BE49-F238E27FC236}">
                  <a16:creationId xmlns:a16="http://schemas.microsoft.com/office/drawing/2014/main" id="{BCDF0899-732A-48DE-9FFA-A8DB3386B938}"/>
                </a:ext>
              </a:extLst>
            </p:cNvPr>
            <p:cNvSpPr/>
            <p:nvPr/>
          </p:nvSpPr>
          <p:spPr>
            <a:xfrm>
              <a:off x="4403788" y="4514037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63738" y="35181"/>
                    <a:pt x="35214" y="63738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D530F4BE-391E-49C3-A518-A70572DA5783}"/>
                </a:ext>
              </a:extLst>
            </p:cNvPr>
            <p:cNvSpPr/>
            <p:nvPr/>
          </p:nvSpPr>
          <p:spPr>
            <a:xfrm>
              <a:off x="4286945" y="4470968"/>
              <a:ext cx="15926" cy="76918"/>
            </a:xfrm>
            <a:custGeom>
              <a:avLst/>
              <a:gdLst>
                <a:gd name="connsiteX0" fmla="*/ 15926 w 15926"/>
                <a:gd name="connsiteY0" fmla="*/ 76919 h 76918"/>
                <a:gd name="connsiteX1" fmla="*/ 15926 w 15926"/>
                <a:gd name="connsiteY1" fmla="*/ 0 h 7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6" h="76918">
                  <a:moveTo>
                    <a:pt x="15926" y="76919"/>
                  </a:moveTo>
                  <a:cubicBezTo>
                    <a:pt x="-5309" y="55684"/>
                    <a:pt x="-5309" y="21235"/>
                    <a:pt x="15926" y="0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4" name="Vrije vorm: vorm 83">
              <a:extLst>
                <a:ext uri="{FF2B5EF4-FFF2-40B4-BE49-F238E27FC236}">
                  <a16:creationId xmlns:a16="http://schemas.microsoft.com/office/drawing/2014/main" id="{1097947B-D1B0-47C0-BC1A-EECBA273E343}"/>
                </a:ext>
              </a:extLst>
            </p:cNvPr>
            <p:cNvSpPr/>
            <p:nvPr/>
          </p:nvSpPr>
          <p:spPr>
            <a:xfrm>
              <a:off x="4314122" y="4620512"/>
              <a:ext cx="42470" cy="46164"/>
            </a:xfrm>
            <a:custGeom>
              <a:avLst/>
              <a:gdLst>
                <a:gd name="connsiteX0" fmla="*/ 42470 w 42470"/>
                <a:gd name="connsiteY0" fmla="*/ 0 h 46164"/>
                <a:gd name="connsiteX1" fmla="*/ 0 w 42470"/>
                <a:gd name="connsiteY1" fmla="*/ 46165 h 4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70" h="46164">
                  <a:moveTo>
                    <a:pt x="42470" y="0"/>
                  </a:moveTo>
                  <a:cubicBezTo>
                    <a:pt x="18705" y="1764"/>
                    <a:pt x="0" y="21734"/>
                    <a:pt x="0" y="4616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5" name="Vrije vorm: vorm 84">
              <a:extLst>
                <a:ext uri="{FF2B5EF4-FFF2-40B4-BE49-F238E27FC236}">
                  <a16:creationId xmlns:a16="http://schemas.microsoft.com/office/drawing/2014/main" id="{E45EB6EA-8D03-4B1A-9C3B-077556E1F8B4}"/>
                </a:ext>
              </a:extLst>
            </p:cNvPr>
            <p:cNvSpPr/>
            <p:nvPr/>
          </p:nvSpPr>
          <p:spPr>
            <a:xfrm>
              <a:off x="4361385" y="4365358"/>
              <a:ext cx="63638" cy="61774"/>
            </a:xfrm>
            <a:custGeom>
              <a:avLst/>
              <a:gdLst>
                <a:gd name="connsiteX0" fmla="*/ 63639 w 63638"/>
                <a:gd name="connsiteY0" fmla="*/ 0 h 61774"/>
                <a:gd name="connsiteX1" fmla="*/ 0 w 63638"/>
                <a:gd name="connsiteY1" fmla="*/ 61775 h 6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638" h="61774">
                  <a:moveTo>
                    <a:pt x="63639" y="0"/>
                  </a:moveTo>
                  <a:cubicBezTo>
                    <a:pt x="29090" y="0"/>
                    <a:pt x="1065" y="27492"/>
                    <a:pt x="0" y="6177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6" name="Vrije vorm: vorm 85">
              <a:extLst>
                <a:ext uri="{FF2B5EF4-FFF2-40B4-BE49-F238E27FC236}">
                  <a16:creationId xmlns:a16="http://schemas.microsoft.com/office/drawing/2014/main" id="{1BFCF281-D314-4F20-905E-3A84A023D36A}"/>
                </a:ext>
              </a:extLst>
            </p:cNvPr>
            <p:cNvSpPr/>
            <p:nvPr/>
          </p:nvSpPr>
          <p:spPr>
            <a:xfrm>
              <a:off x="4340083" y="4535305"/>
              <a:ext cx="63738" cy="106208"/>
            </a:xfrm>
            <a:custGeom>
              <a:avLst/>
              <a:gdLst>
                <a:gd name="connsiteX0" fmla="*/ 21235 w 63738"/>
                <a:gd name="connsiteY0" fmla="*/ 0 h 106208"/>
                <a:gd name="connsiteX1" fmla="*/ 0 w 63738"/>
                <a:gd name="connsiteY1" fmla="*/ 42470 h 106208"/>
                <a:gd name="connsiteX2" fmla="*/ 63738 w 63738"/>
                <a:gd name="connsiteY2" fmla="*/ 106209 h 10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8" h="106208">
                  <a:moveTo>
                    <a:pt x="21235" y="0"/>
                  </a:moveTo>
                  <a:cubicBezTo>
                    <a:pt x="21235" y="0"/>
                    <a:pt x="0" y="10618"/>
                    <a:pt x="0" y="42470"/>
                  </a:cubicBezTo>
                  <a:cubicBezTo>
                    <a:pt x="0" y="77651"/>
                    <a:pt x="28524" y="106209"/>
                    <a:pt x="63738" y="106209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7" name="Vrije vorm: vorm 86">
              <a:extLst>
                <a:ext uri="{FF2B5EF4-FFF2-40B4-BE49-F238E27FC236}">
                  <a16:creationId xmlns:a16="http://schemas.microsoft.com/office/drawing/2014/main" id="{539E2004-062F-48B8-A1A4-C8E30052DA4B}"/>
                </a:ext>
              </a:extLst>
            </p:cNvPr>
            <p:cNvSpPr/>
            <p:nvPr/>
          </p:nvSpPr>
          <p:spPr>
            <a:xfrm>
              <a:off x="4467493" y="4301620"/>
              <a:ext cx="244303" cy="531009"/>
            </a:xfrm>
            <a:custGeom>
              <a:avLst/>
              <a:gdLst>
                <a:gd name="connsiteX0" fmla="*/ 33 w 244303"/>
                <a:gd name="connsiteY0" fmla="*/ 63738 h 531009"/>
                <a:gd name="connsiteX1" fmla="*/ 63738 w 244303"/>
                <a:gd name="connsiteY1" fmla="*/ 0 h 531009"/>
                <a:gd name="connsiteX2" fmla="*/ 111401 w 244303"/>
                <a:gd name="connsiteY2" fmla="*/ 21501 h 531009"/>
                <a:gd name="connsiteX3" fmla="*/ 116859 w 244303"/>
                <a:gd name="connsiteY3" fmla="*/ 21235 h 531009"/>
                <a:gd name="connsiteX4" fmla="*/ 180165 w 244303"/>
                <a:gd name="connsiteY4" fmla="*/ 77884 h 531009"/>
                <a:gd name="connsiteX5" fmla="*/ 223068 w 244303"/>
                <a:gd name="connsiteY5" fmla="*/ 138061 h 531009"/>
                <a:gd name="connsiteX6" fmla="*/ 214814 w 244303"/>
                <a:gd name="connsiteY6" fmla="*/ 169348 h 531009"/>
                <a:gd name="connsiteX7" fmla="*/ 244303 w 244303"/>
                <a:gd name="connsiteY7" fmla="*/ 223035 h 531009"/>
                <a:gd name="connsiteX8" fmla="*/ 227994 w 244303"/>
                <a:gd name="connsiteY8" fmla="*/ 265505 h 531009"/>
                <a:gd name="connsiteX9" fmla="*/ 244303 w 244303"/>
                <a:gd name="connsiteY9" fmla="*/ 307975 h 531009"/>
                <a:gd name="connsiteX10" fmla="*/ 218608 w 244303"/>
                <a:gd name="connsiteY10" fmla="*/ 359032 h 531009"/>
                <a:gd name="connsiteX11" fmla="*/ 223068 w 244303"/>
                <a:gd name="connsiteY11" fmla="*/ 382331 h 531009"/>
                <a:gd name="connsiteX12" fmla="*/ 180398 w 244303"/>
                <a:gd name="connsiteY12" fmla="*/ 442408 h 531009"/>
                <a:gd name="connsiteX13" fmla="*/ 180598 w 244303"/>
                <a:gd name="connsiteY13" fmla="*/ 446036 h 531009"/>
                <a:gd name="connsiteX14" fmla="*/ 116859 w 244303"/>
                <a:gd name="connsiteY14" fmla="*/ 509775 h 531009"/>
                <a:gd name="connsiteX15" fmla="*/ 111401 w 244303"/>
                <a:gd name="connsiteY15" fmla="*/ 509508 h 531009"/>
                <a:gd name="connsiteX16" fmla="*/ 63738 w 244303"/>
                <a:gd name="connsiteY16" fmla="*/ 531010 h 531009"/>
                <a:gd name="connsiteX17" fmla="*/ 0 w 244303"/>
                <a:gd name="connsiteY17" fmla="*/ 467271 h 531009"/>
                <a:gd name="connsiteX18" fmla="*/ 0 w 244303"/>
                <a:gd name="connsiteY18" fmla="*/ 63738 h 53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303" h="531009">
                  <a:moveTo>
                    <a:pt x="33" y="63738"/>
                  </a:moveTo>
                  <a:cubicBezTo>
                    <a:pt x="33" y="28524"/>
                    <a:pt x="28557" y="0"/>
                    <a:pt x="63738" y="0"/>
                  </a:cubicBezTo>
                  <a:cubicBezTo>
                    <a:pt x="82710" y="0"/>
                    <a:pt x="99718" y="8354"/>
                    <a:pt x="111401" y="21501"/>
                  </a:cubicBezTo>
                  <a:cubicBezTo>
                    <a:pt x="113198" y="21335"/>
                    <a:pt x="114996" y="21235"/>
                    <a:pt x="116859" y="21235"/>
                  </a:cubicBezTo>
                  <a:cubicBezTo>
                    <a:pt x="149677" y="21235"/>
                    <a:pt x="176637" y="46031"/>
                    <a:pt x="180165" y="77884"/>
                  </a:cubicBezTo>
                  <a:cubicBezTo>
                    <a:pt x="205128" y="86538"/>
                    <a:pt x="223068" y="110169"/>
                    <a:pt x="223068" y="138061"/>
                  </a:cubicBezTo>
                  <a:cubicBezTo>
                    <a:pt x="223068" y="149444"/>
                    <a:pt x="220039" y="160095"/>
                    <a:pt x="214814" y="169348"/>
                  </a:cubicBezTo>
                  <a:cubicBezTo>
                    <a:pt x="232521" y="180664"/>
                    <a:pt x="244303" y="200468"/>
                    <a:pt x="244303" y="223035"/>
                  </a:cubicBezTo>
                  <a:cubicBezTo>
                    <a:pt x="244303" y="239377"/>
                    <a:pt x="238112" y="254255"/>
                    <a:pt x="227994" y="265505"/>
                  </a:cubicBezTo>
                  <a:cubicBezTo>
                    <a:pt x="238112" y="276788"/>
                    <a:pt x="244303" y="291633"/>
                    <a:pt x="244303" y="307975"/>
                  </a:cubicBezTo>
                  <a:cubicBezTo>
                    <a:pt x="244303" y="328910"/>
                    <a:pt x="234185" y="347416"/>
                    <a:pt x="218608" y="359032"/>
                  </a:cubicBezTo>
                  <a:cubicBezTo>
                    <a:pt x="221437" y="366255"/>
                    <a:pt x="223068" y="374110"/>
                    <a:pt x="223068" y="382331"/>
                  </a:cubicBezTo>
                  <a:cubicBezTo>
                    <a:pt x="223068" y="410123"/>
                    <a:pt x="205228" y="433721"/>
                    <a:pt x="180398" y="442408"/>
                  </a:cubicBezTo>
                  <a:cubicBezTo>
                    <a:pt x="180465" y="443606"/>
                    <a:pt x="180598" y="444805"/>
                    <a:pt x="180598" y="446036"/>
                  </a:cubicBezTo>
                  <a:cubicBezTo>
                    <a:pt x="180598" y="481217"/>
                    <a:pt x="152074" y="509775"/>
                    <a:pt x="116859" y="509775"/>
                  </a:cubicBezTo>
                  <a:cubicBezTo>
                    <a:pt x="115029" y="509775"/>
                    <a:pt x="113198" y="509641"/>
                    <a:pt x="111401" y="509508"/>
                  </a:cubicBezTo>
                  <a:cubicBezTo>
                    <a:pt x="99718" y="522689"/>
                    <a:pt x="82744" y="531010"/>
                    <a:pt x="63738" y="531010"/>
                  </a:cubicBezTo>
                  <a:cubicBezTo>
                    <a:pt x="28557" y="531010"/>
                    <a:pt x="0" y="502485"/>
                    <a:pt x="0" y="467271"/>
                  </a:cubicBezTo>
                  <a:lnTo>
                    <a:pt x="0" y="63738"/>
                  </a:lnTo>
                  <a:close/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8" name="Vrije vorm: vorm 87">
              <a:extLst>
                <a:ext uri="{FF2B5EF4-FFF2-40B4-BE49-F238E27FC236}">
                  <a16:creationId xmlns:a16="http://schemas.microsoft.com/office/drawing/2014/main" id="{097BEEAB-15B7-4729-BD9A-A2BA42751027}"/>
                </a:ext>
              </a:extLst>
            </p:cNvPr>
            <p:cNvSpPr/>
            <p:nvPr/>
          </p:nvSpPr>
          <p:spPr>
            <a:xfrm>
              <a:off x="4541849" y="4418446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28557" y="0"/>
                    <a:pt x="0" y="28524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9" name="Vrije vorm: vorm 88">
              <a:extLst>
                <a:ext uri="{FF2B5EF4-FFF2-40B4-BE49-F238E27FC236}">
                  <a16:creationId xmlns:a16="http://schemas.microsoft.com/office/drawing/2014/main" id="{AF77FC04-769F-421A-9F72-62AC4B662AB2}"/>
                </a:ext>
              </a:extLst>
            </p:cNvPr>
            <p:cNvSpPr/>
            <p:nvPr/>
          </p:nvSpPr>
          <p:spPr>
            <a:xfrm>
              <a:off x="4531232" y="4705219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28557" y="0"/>
                    <a:pt x="0" y="28524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0" name="Vrije vorm: vorm 89">
              <a:extLst>
                <a:ext uri="{FF2B5EF4-FFF2-40B4-BE49-F238E27FC236}">
                  <a16:creationId xmlns:a16="http://schemas.microsoft.com/office/drawing/2014/main" id="{7BA637F7-9467-48F3-B5C0-D9DDACF03820}"/>
                </a:ext>
              </a:extLst>
            </p:cNvPr>
            <p:cNvSpPr/>
            <p:nvPr/>
          </p:nvSpPr>
          <p:spPr>
            <a:xfrm>
              <a:off x="4467527" y="4514037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0" y="35181"/>
                    <a:pt x="28524" y="63738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1" name="Vrije vorm: vorm 90">
              <a:extLst>
                <a:ext uri="{FF2B5EF4-FFF2-40B4-BE49-F238E27FC236}">
                  <a16:creationId xmlns:a16="http://schemas.microsoft.com/office/drawing/2014/main" id="{D2185E03-A963-4EC0-9727-CBB953F39F8C}"/>
                </a:ext>
              </a:extLst>
            </p:cNvPr>
            <p:cNvSpPr/>
            <p:nvPr/>
          </p:nvSpPr>
          <p:spPr>
            <a:xfrm>
              <a:off x="4632148" y="4470968"/>
              <a:ext cx="15926" cy="76918"/>
            </a:xfrm>
            <a:custGeom>
              <a:avLst/>
              <a:gdLst>
                <a:gd name="connsiteX0" fmla="*/ 0 w 15926"/>
                <a:gd name="connsiteY0" fmla="*/ 76919 h 76918"/>
                <a:gd name="connsiteX1" fmla="*/ 0 w 15926"/>
                <a:gd name="connsiteY1" fmla="*/ 0 h 7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6" h="76918">
                  <a:moveTo>
                    <a:pt x="0" y="76919"/>
                  </a:moveTo>
                  <a:cubicBezTo>
                    <a:pt x="21235" y="55684"/>
                    <a:pt x="21235" y="21235"/>
                    <a:pt x="0" y="0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2" name="Vrije vorm: vorm 91">
              <a:extLst>
                <a:ext uri="{FF2B5EF4-FFF2-40B4-BE49-F238E27FC236}">
                  <a16:creationId xmlns:a16="http://schemas.microsoft.com/office/drawing/2014/main" id="{55290DC8-6859-42DC-8410-F4804EAF1E59}"/>
                </a:ext>
              </a:extLst>
            </p:cNvPr>
            <p:cNvSpPr/>
            <p:nvPr/>
          </p:nvSpPr>
          <p:spPr>
            <a:xfrm>
              <a:off x="4578428" y="4620512"/>
              <a:ext cx="42470" cy="46164"/>
            </a:xfrm>
            <a:custGeom>
              <a:avLst/>
              <a:gdLst>
                <a:gd name="connsiteX0" fmla="*/ 0 w 42470"/>
                <a:gd name="connsiteY0" fmla="*/ 0 h 46164"/>
                <a:gd name="connsiteX1" fmla="*/ 42470 w 42470"/>
                <a:gd name="connsiteY1" fmla="*/ 46165 h 4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70" h="46164">
                  <a:moveTo>
                    <a:pt x="0" y="0"/>
                  </a:moveTo>
                  <a:cubicBezTo>
                    <a:pt x="23765" y="1764"/>
                    <a:pt x="42470" y="21734"/>
                    <a:pt x="42470" y="4616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3" name="Vrije vorm: vorm 92">
              <a:extLst>
                <a:ext uri="{FF2B5EF4-FFF2-40B4-BE49-F238E27FC236}">
                  <a16:creationId xmlns:a16="http://schemas.microsoft.com/office/drawing/2014/main" id="{45CD7A16-4A44-4EDA-A875-C5713FB3C333}"/>
                </a:ext>
              </a:extLst>
            </p:cNvPr>
            <p:cNvSpPr/>
            <p:nvPr/>
          </p:nvSpPr>
          <p:spPr>
            <a:xfrm>
              <a:off x="4509997" y="4365358"/>
              <a:ext cx="63638" cy="61774"/>
            </a:xfrm>
            <a:custGeom>
              <a:avLst/>
              <a:gdLst>
                <a:gd name="connsiteX0" fmla="*/ 0 w 63638"/>
                <a:gd name="connsiteY0" fmla="*/ 0 h 61774"/>
                <a:gd name="connsiteX1" fmla="*/ 63639 w 63638"/>
                <a:gd name="connsiteY1" fmla="*/ 61775 h 6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638" h="61774">
                  <a:moveTo>
                    <a:pt x="0" y="0"/>
                  </a:moveTo>
                  <a:cubicBezTo>
                    <a:pt x="34549" y="0"/>
                    <a:pt x="62574" y="27492"/>
                    <a:pt x="63639" y="61775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10AF66DB-6490-441A-84D6-B6C314B47B3F}"/>
                </a:ext>
              </a:extLst>
            </p:cNvPr>
            <p:cNvSpPr/>
            <p:nvPr/>
          </p:nvSpPr>
          <p:spPr>
            <a:xfrm>
              <a:off x="4531232" y="4535305"/>
              <a:ext cx="63738" cy="106208"/>
            </a:xfrm>
            <a:custGeom>
              <a:avLst/>
              <a:gdLst>
                <a:gd name="connsiteX0" fmla="*/ 42503 w 63738"/>
                <a:gd name="connsiteY0" fmla="*/ 0 h 106208"/>
                <a:gd name="connsiteX1" fmla="*/ 63738 w 63738"/>
                <a:gd name="connsiteY1" fmla="*/ 42470 h 106208"/>
                <a:gd name="connsiteX2" fmla="*/ 0 w 63738"/>
                <a:gd name="connsiteY2" fmla="*/ 106209 h 10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8" h="106208">
                  <a:moveTo>
                    <a:pt x="42503" y="0"/>
                  </a:moveTo>
                  <a:cubicBezTo>
                    <a:pt x="42503" y="0"/>
                    <a:pt x="63738" y="10618"/>
                    <a:pt x="63738" y="42470"/>
                  </a:cubicBezTo>
                  <a:cubicBezTo>
                    <a:pt x="63738" y="77651"/>
                    <a:pt x="35214" y="106209"/>
                    <a:pt x="0" y="106209"/>
                  </a:cubicBezTo>
                </a:path>
              </a:pathLst>
            </a:custGeom>
            <a:noFill/>
            <a:ln w="19797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98" name="Graphic 96">
            <a:extLst>
              <a:ext uri="{FF2B5EF4-FFF2-40B4-BE49-F238E27FC236}">
                <a16:creationId xmlns:a16="http://schemas.microsoft.com/office/drawing/2014/main" id="{22CD40FD-7190-4314-A5D2-3B72EECD1A83}"/>
              </a:ext>
            </a:extLst>
          </p:cNvPr>
          <p:cNvGrpSpPr/>
          <p:nvPr/>
        </p:nvGrpSpPr>
        <p:grpSpPr>
          <a:xfrm>
            <a:off x="6884065" y="4675078"/>
            <a:ext cx="613118" cy="522263"/>
            <a:chOff x="6884065" y="4303886"/>
            <a:chExt cx="613118" cy="522263"/>
          </a:xfrm>
          <a:noFill/>
        </p:grpSpPr>
        <p:sp>
          <p:nvSpPr>
            <p:cNvPr id="99" name="Vrije vorm: vorm 98">
              <a:extLst>
                <a:ext uri="{FF2B5EF4-FFF2-40B4-BE49-F238E27FC236}">
                  <a16:creationId xmlns:a16="http://schemas.microsoft.com/office/drawing/2014/main" id="{6521BE55-4374-4129-B68A-26974F6E9B16}"/>
                </a:ext>
              </a:extLst>
            </p:cNvPr>
            <p:cNvSpPr/>
            <p:nvPr/>
          </p:nvSpPr>
          <p:spPr>
            <a:xfrm>
              <a:off x="6929472" y="4303886"/>
              <a:ext cx="522304" cy="476856"/>
            </a:xfrm>
            <a:custGeom>
              <a:avLst/>
              <a:gdLst>
                <a:gd name="connsiteX0" fmla="*/ 522304 w 522304"/>
                <a:gd name="connsiteY0" fmla="*/ 431449 h 476856"/>
                <a:gd name="connsiteX1" fmla="*/ 334632 w 522304"/>
                <a:gd name="connsiteY1" fmla="*/ 431449 h 476856"/>
                <a:gd name="connsiteX2" fmla="*/ 261132 w 522304"/>
                <a:gd name="connsiteY2" fmla="*/ 476856 h 476856"/>
                <a:gd name="connsiteX3" fmla="*/ 261132 w 522304"/>
                <a:gd name="connsiteY3" fmla="*/ 476856 h 476856"/>
                <a:gd name="connsiteX4" fmla="*/ 261132 w 522304"/>
                <a:gd name="connsiteY4" fmla="*/ 476856 h 476856"/>
                <a:gd name="connsiteX5" fmla="*/ 187631 w 522304"/>
                <a:gd name="connsiteY5" fmla="*/ 431449 h 476856"/>
                <a:gd name="connsiteX6" fmla="*/ 0 w 522304"/>
                <a:gd name="connsiteY6" fmla="*/ 431449 h 476856"/>
                <a:gd name="connsiteX7" fmla="*/ 0 w 522304"/>
                <a:gd name="connsiteY7" fmla="*/ 0 h 476856"/>
                <a:gd name="connsiteX8" fmla="*/ 187672 w 522304"/>
                <a:gd name="connsiteY8" fmla="*/ 0 h 476856"/>
                <a:gd name="connsiteX9" fmla="*/ 261172 w 522304"/>
                <a:gd name="connsiteY9" fmla="*/ 45407 h 476856"/>
                <a:gd name="connsiteX10" fmla="*/ 261172 w 522304"/>
                <a:gd name="connsiteY10" fmla="*/ 45407 h 476856"/>
                <a:gd name="connsiteX11" fmla="*/ 261172 w 522304"/>
                <a:gd name="connsiteY11" fmla="*/ 45407 h 476856"/>
                <a:gd name="connsiteX12" fmla="*/ 334632 w 522304"/>
                <a:gd name="connsiteY12" fmla="*/ 0 h 476856"/>
                <a:gd name="connsiteX13" fmla="*/ 522304 w 522304"/>
                <a:gd name="connsiteY13" fmla="*/ 0 h 476856"/>
                <a:gd name="connsiteX14" fmla="*/ 522304 w 522304"/>
                <a:gd name="connsiteY14" fmla="*/ 431449 h 476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2304" h="476856">
                  <a:moveTo>
                    <a:pt x="522304" y="431449"/>
                  </a:moveTo>
                  <a:lnTo>
                    <a:pt x="334632" y="431449"/>
                  </a:lnTo>
                  <a:cubicBezTo>
                    <a:pt x="303517" y="431449"/>
                    <a:pt x="275056" y="449049"/>
                    <a:pt x="261132" y="476856"/>
                  </a:cubicBezTo>
                  <a:lnTo>
                    <a:pt x="261132" y="476856"/>
                  </a:lnTo>
                  <a:lnTo>
                    <a:pt x="261132" y="476856"/>
                  </a:lnTo>
                  <a:cubicBezTo>
                    <a:pt x="247207" y="449008"/>
                    <a:pt x="218746" y="431449"/>
                    <a:pt x="187631" y="431449"/>
                  </a:cubicBezTo>
                  <a:lnTo>
                    <a:pt x="0" y="431449"/>
                  </a:lnTo>
                  <a:lnTo>
                    <a:pt x="0" y="0"/>
                  </a:lnTo>
                  <a:lnTo>
                    <a:pt x="187672" y="0"/>
                  </a:lnTo>
                  <a:cubicBezTo>
                    <a:pt x="218787" y="0"/>
                    <a:pt x="247248" y="17599"/>
                    <a:pt x="261172" y="45407"/>
                  </a:cubicBezTo>
                  <a:lnTo>
                    <a:pt x="261172" y="45407"/>
                  </a:lnTo>
                  <a:lnTo>
                    <a:pt x="261172" y="45407"/>
                  </a:lnTo>
                  <a:cubicBezTo>
                    <a:pt x="275056" y="17599"/>
                    <a:pt x="303517" y="0"/>
                    <a:pt x="334632" y="0"/>
                  </a:cubicBezTo>
                  <a:lnTo>
                    <a:pt x="522304" y="0"/>
                  </a:lnTo>
                  <a:lnTo>
                    <a:pt x="522304" y="431449"/>
                  </a:lnTo>
                  <a:close/>
                </a:path>
              </a:pathLst>
            </a:custGeom>
            <a:noFill/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0" name="Vrije vorm: vorm 99">
              <a:extLst>
                <a:ext uri="{FF2B5EF4-FFF2-40B4-BE49-F238E27FC236}">
                  <a16:creationId xmlns:a16="http://schemas.microsoft.com/office/drawing/2014/main" id="{1D7485D4-B3DA-4BD8-A278-4C6BBEFED794}"/>
                </a:ext>
              </a:extLst>
            </p:cNvPr>
            <p:cNvSpPr/>
            <p:nvPr/>
          </p:nvSpPr>
          <p:spPr>
            <a:xfrm>
              <a:off x="7190603" y="4349293"/>
              <a:ext cx="4083" cy="420097"/>
            </a:xfrm>
            <a:custGeom>
              <a:avLst/>
              <a:gdLst>
                <a:gd name="connsiteX0" fmla="*/ 0 w 4083"/>
                <a:gd name="connsiteY0" fmla="*/ 420097 h 420097"/>
                <a:gd name="connsiteX1" fmla="*/ 0 w 4083"/>
                <a:gd name="connsiteY1" fmla="*/ 0 h 42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83" h="420097">
                  <a:moveTo>
                    <a:pt x="0" y="420097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1" name="Vrije vorm: vorm 100">
              <a:extLst>
                <a:ext uri="{FF2B5EF4-FFF2-40B4-BE49-F238E27FC236}">
                  <a16:creationId xmlns:a16="http://schemas.microsoft.com/office/drawing/2014/main" id="{C2E0E55D-20EB-44CA-A01B-DB91D402DD76}"/>
                </a:ext>
              </a:extLst>
            </p:cNvPr>
            <p:cNvSpPr/>
            <p:nvPr/>
          </p:nvSpPr>
          <p:spPr>
            <a:xfrm>
              <a:off x="6997623" y="4394700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2" name="Vrije vorm: vorm 101">
              <a:extLst>
                <a:ext uri="{FF2B5EF4-FFF2-40B4-BE49-F238E27FC236}">
                  <a16:creationId xmlns:a16="http://schemas.microsoft.com/office/drawing/2014/main" id="{36ECC5F4-FBA9-4C93-BD34-8AA0A7E1BD2B}"/>
                </a:ext>
              </a:extLst>
            </p:cNvPr>
            <p:cNvSpPr/>
            <p:nvPr/>
          </p:nvSpPr>
          <p:spPr>
            <a:xfrm>
              <a:off x="6997623" y="4462851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3" name="Vrije vorm: vorm 102">
              <a:extLst>
                <a:ext uri="{FF2B5EF4-FFF2-40B4-BE49-F238E27FC236}">
                  <a16:creationId xmlns:a16="http://schemas.microsoft.com/office/drawing/2014/main" id="{201D8A20-7AD6-4E10-A049-01E7E5430B4A}"/>
                </a:ext>
              </a:extLst>
            </p:cNvPr>
            <p:cNvSpPr/>
            <p:nvPr/>
          </p:nvSpPr>
          <p:spPr>
            <a:xfrm>
              <a:off x="6997623" y="4530962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4" name="Vrije vorm: vorm 103">
              <a:extLst>
                <a:ext uri="{FF2B5EF4-FFF2-40B4-BE49-F238E27FC236}">
                  <a16:creationId xmlns:a16="http://schemas.microsoft.com/office/drawing/2014/main" id="{08B8BD66-587B-452D-B249-22472A704A29}"/>
                </a:ext>
              </a:extLst>
            </p:cNvPr>
            <p:cNvSpPr/>
            <p:nvPr/>
          </p:nvSpPr>
          <p:spPr>
            <a:xfrm>
              <a:off x="7247403" y="4394700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5" name="Vrije vorm: vorm 104">
              <a:extLst>
                <a:ext uri="{FF2B5EF4-FFF2-40B4-BE49-F238E27FC236}">
                  <a16:creationId xmlns:a16="http://schemas.microsoft.com/office/drawing/2014/main" id="{DCF2A266-D696-4EC3-B3A8-BB75469B1D23}"/>
                </a:ext>
              </a:extLst>
            </p:cNvPr>
            <p:cNvSpPr/>
            <p:nvPr/>
          </p:nvSpPr>
          <p:spPr>
            <a:xfrm>
              <a:off x="7247403" y="4462851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43997A12-3DB2-4F67-B47E-24447CD3FD89}"/>
                </a:ext>
              </a:extLst>
            </p:cNvPr>
            <p:cNvSpPr/>
            <p:nvPr/>
          </p:nvSpPr>
          <p:spPr>
            <a:xfrm>
              <a:off x="7247403" y="4530962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AAF11C29-AFEA-44C4-9EE8-76E66160707C}"/>
                </a:ext>
              </a:extLst>
            </p:cNvPr>
            <p:cNvSpPr/>
            <p:nvPr/>
          </p:nvSpPr>
          <p:spPr>
            <a:xfrm>
              <a:off x="6997623" y="4599073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B0F96DC7-98BF-4921-892B-22AC14B4E448}"/>
                </a:ext>
              </a:extLst>
            </p:cNvPr>
            <p:cNvSpPr/>
            <p:nvPr/>
          </p:nvSpPr>
          <p:spPr>
            <a:xfrm>
              <a:off x="6997623" y="4667224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0B703672-74E7-4322-955E-A9B6BDF457D1}"/>
                </a:ext>
              </a:extLst>
            </p:cNvPr>
            <p:cNvSpPr/>
            <p:nvPr/>
          </p:nvSpPr>
          <p:spPr>
            <a:xfrm>
              <a:off x="7247403" y="4667224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B81BD1FF-62C8-480C-8DE1-44A228BA156A}"/>
                </a:ext>
              </a:extLst>
            </p:cNvPr>
            <p:cNvSpPr/>
            <p:nvPr/>
          </p:nvSpPr>
          <p:spPr>
            <a:xfrm>
              <a:off x="7247403" y="4599073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CA1C856F-A167-4AF7-9D25-84553014371B}"/>
                </a:ext>
              </a:extLst>
            </p:cNvPr>
            <p:cNvSpPr/>
            <p:nvPr/>
          </p:nvSpPr>
          <p:spPr>
            <a:xfrm>
              <a:off x="6884065" y="4337941"/>
              <a:ext cx="613118" cy="488208"/>
            </a:xfrm>
            <a:custGeom>
              <a:avLst/>
              <a:gdLst>
                <a:gd name="connsiteX0" fmla="*/ 567711 w 613118"/>
                <a:gd name="connsiteY0" fmla="*/ 0 h 488208"/>
                <a:gd name="connsiteX1" fmla="*/ 590415 w 613118"/>
                <a:gd name="connsiteY1" fmla="*/ 0 h 488208"/>
                <a:gd name="connsiteX2" fmla="*/ 613118 w 613118"/>
                <a:gd name="connsiteY2" fmla="*/ 22704 h 488208"/>
                <a:gd name="connsiteX3" fmla="*/ 613118 w 613118"/>
                <a:gd name="connsiteY3" fmla="*/ 420097 h 488208"/>
                <a:gd name="connsiteX4" fmla="*/ 590415 w 613118"/>
                <a:gd name="connsiteY4" fmla="*/ 442801 h 488208"/>
                <a:gd name="connsiteX5" fmla="*/ 408746 w 613118"/>
                <a:gd name="connsiteY5" fmla="*/ 442801 h 488208"/>
                <a:gd name="connsiteX6" fmla="*/ 340635 w 613118"/>
                <a:gd name="connsiteY6" fmla="*/ 488208 h 488208"/>
                <a:gd name="connsiteX7" fmla="*/ 272483 w 613118"/>
                <a:gd name="connsiteY7" fmla="*/ 488208 h 488208"/>
                <a:gd name="connsiteX8" fmla="*/ 204373 w 613118"/>
                <a:gd name="connsiteY8" fmla="*/ 442801 h 488208"/>
                <a:gd name="connsiteX9" fmla="*/ 22704 w 613118"/>
                <a:gd name="connsiteY9" fmla="*/ 442801 h 488208"/>
                <a:gd name="connsiteX10" fmla="*/ 0 w 613118"/>
                <a:gd name="connsiteY10" fmla="*/ 420097 h 488208"/>
                <a:gd name="connsiteX11" fmla="*/ 0 w 613118"/>
                <a:gd name="connsiteY11" fmla="*/ 22704 h 488208"/>
                <a:gd name="connsiteX12" fmla="*/ 22704 w 613118"/>
                <a:gd name="connsiteY12" fmla="*/ 0 h 488208"/>
                <a:gd name="connsiteX13" fmla="*/ 45407 w 613118"/>
                <a:gd name="connsiteY13" fmla="*/ 0 h 488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3118" h="488208">
                  <a:moveTo>
                    <a:pt x="567711" y="0"/>
                  </a:moveTo>
                  <a:lnTo>
                    <a:pt x="590415" y="0"/>
                  </a:lnTo>
                  <a:cubicBezTo>
                    <a:pt x="602951" y="0"/>
                    <a:pt x="613118" y="10168"/>
                    <a:pt x="613118" y="22704"/>
                  </a:cubicBezTo>
                  <a:lnTo>
                    <a:pt x="613118" y="420097"/>
                  </a:lnTo>
                  <a:cubicBezTo>
                    <a:pt x="613118" y="432633"/>
                    <a:pt x="602951" y="442801"/>
                    <a:pt x="590415" y="442801"/>
                  </a:cubicBezTo>
                  <a:lnTo>
                    <a:pt x="408746" y="442801"/>
                  </a:lnTo>
                  <a:cubicBezTo>
                    <a:pt x="377630" y="442801"/>
                    <a:pt x="354518" y="460400"/>
                    <a:pt x="340635" y="488208"/>
                  </a:cubicBezTo>
                  <a:lnTo>
                    <a:pt x="272483" y="488208"/>
                  </a:lnTo>
                  <a:cubicBezTo>
                    <a:pt x="258559" y="460360"/>
                    <a:pt x="235488" y="442801"/>
                    <a:pt x="204373" y="442801"/>
                  </a:cubicBezTo>
                  <a:lnTo>
                    <a:pt x="22704" y="442801"/>
                  </a:lnTo>
                  <a:cubicBezTo>
                    <a:pt x="10168" y="442801"/>
                    <a:pt x="0" y="432633"/>
                    <a:pt x="0" y="420097"/>
                  </a:cubicBezTo>
                  <a:lnTo>
                    <a:pt x="0" y="22704"/>
                  </a:lnTo>
                  <a:cubicBezTo>
                    <a:pt x="0" y="10168"/>
                    <a:pt x="10168" y="0"/>
                    <a:pt x="22704" y="0"/>
                  </a:cubicBezTo>
                  <a:lnTo>
                    <a:pt x="45407" y="0"/>
                  </a:lnTo>
                </a:path>
              </a:pathLst>
            </a:custGeom>
            <a:noFill/>
            <a:ln w="19812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12" name="Rechthoek 111">
            <a:hlinkClick r:id="rId2"/>
            <a:extLst>
              <a:ext uri="{FF2B5EF4-FFF2-40B4-BE49-F238E27FC236}">
                <a16:creationId xmlns:a16="http://schemas.microsoft.com/office/drawing/2014/main" id="{84212D22-3ABC-434C-AB0B-EF873F7603E4}"/>
              </a:ext>
            </a:extLst>
          </p:cNvPr>
          <p:cNvSpPr/>
          <p:nvPr userDrawn="1"/>
        </p:nvSpPr>
        <p:spPr>
          <a:xfrm>
            <a:off x="1249363" y="4508082"/>
            <a:ext cx="1576806" cy="12647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3" name="Rechthoek 112">
            <a:hlinkClick r:id="rId3"/>
            <a:extLst>
              <a:ext uri="{FF2B5EF4-FFF2-40B4-BE49-F238E27FC236}">
                <a16:creationId xmlns:a16="http://schemas.microsoft.com/office/drawing/2014/main" id="{4016FE3A-416B-4ADB-AA2C-9223045A564D}"/>
              </a:ext>
            </a:extLst>
          </p:cNvPr>
          <p:cNvSpPr/>
          <p:nvPr userDrawn="1"/>
        </p:nvSpPr>
        <p:spPr>
          <a:xfrm>
            <a:off x="3075696" y="4508082"/>
            <a:ext cx="2743199" cy="12647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4" name="Rechthoek 113">
            <a:hlinkClick r:id="rId4"/>
            <a:extLst>
              <a:ext uri="{FF2B5EF4-FFF2-40B4-BE49-F238E27FC236}">
                <a16:creationId xmlns:a16="http://schemas.microsoft.com/office/drawing/2014/main" id="{D8E6B8B8-927B-4CD3-AB71-8019DF696DF1}"/>
              </a:ext>
            </a:extLst>
          </p:cNvPr>
          <p:cNvSpPr/>
          <p:nvPr userDrawn="1"/>
        </p:nvSpPr>
        <p:spPr>
          <a:xfrm>
            <a:off x="5993524" y="4508082"/>
            <a:ext cx="2419849" cy="12647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C9CD6174-816A-4D69-9B0F-0E523A9EB9D2}"/>
              </a:ext>
            </a:extLst>
          </p:cNvPr>
          <p:cNvSpPr/>
          <p:nvPr userDrawn="1"/>
        </p:nvSpPr>
        <p:spPr>
          <a:xfrm>
            <a:off x="10664982" y="6074875"/>
            <a:ext cx="1384604" cy="633743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6" name="Gelijkbenige driehoek 65">
            <a:extLst>
              <a:ext uri="{FF2B5EF4-FFF2-40B4-BE49-F238E27FC236}">
                <a16:creationId xmlns:a16="http://schemas.microsoft.com/office/drawing/2014/main" id="{E9F6EBEB-1C12-4649-909C-FCE71DBE8379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3ABD4E8A-7A62-4429-B1A4-574B70C6A82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66DE5D5F-3D77-4AFC-BB5A-2DC5D3207A7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A05699CE-5E96-48AA-BBD8-7226ABBCB8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2827" y="477240"/>
            <a:ext cx="2586417" cy="81041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63D1C4F7-5041-4F9B-B842-9D30B667D3EB}"/>
              </a:ext>
            </a:extLst>
          </p:cNvPr>
          <p:cNvSpPr/>
          <p:nvPr userDrawn="1"/>
        </p:nvSpPr>
        <p:spPr>
          <a:xfrm>
            <a:off x="445168" y="6074875"/>
            <a:ext cx="1576806" cy="707886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6E22A2BB-F6ED-D2B0-EDCB-21355C3132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solidFill>
                  <a:schemeClr val="bg1"/>
                </a:solidFill>
                <a:latin typeface="+mj-lt"/>
              </a:defRPr>
            </a:lvl1pPr>
          </a:lstStyle>
          <a:p>
            <a:fld id="{32A28A1D-9873-40D6-ADAB-3130675EF1A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9346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5" grpId="0" animBg="1"/>
      <p:bldP spid="16" grpId="0" animBg="1"/>
      <p:bldP spid="17" grpId="0" animBg="1"/>
      <p:bldP spid="20" grpId="0" build="p"/>
      <p:bldP spid="53" grpId="0" build="p"/>
      <p:bldP spid="64" grpId="0" build="p"/>
      <p:bldP spid="115" grpId="0"/>
      <p:bldP spid="116" grpId="0" animBg="1"/>
      <p:bldP spid="117" grpId="0" animBg="1"/>
      <p:bldP spid="118" grpId="0" animBg="1"/>
      <p:bldP spid="112" grpId="0"/>
      <p:bldP spid="113" grpId="0"/>
      <p:bldP spid="114" grpId="0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4E65F94-E7D5-416E-93C0-DCC9D6D11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A725EBF-C35D-4FCE-B215-FCEB3EB4B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CC1AD287-B9F1-2543-3F23-3EB1F8804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4C84EDD6-4E57-4EAF-B000-6B7DFC723803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366251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EE442BF-C82A-418E-8E62-533CFEF9E15F}"/>
              </a:ext>
            </a:extLst>
          </p:cNvPr>
          <p:cNvSpPr/>
          <p:nvPr userDrawn="1"/>
        </p:nvSpPr>
        <p:spPr>
          <a:xfrm>
            <a:off x="1" y="6024716"/>
            <a:ext cx="12192000" cy="833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5AD292-FAF8-44FC-84B3-0842804A0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"/>
            <a:ext cx="12192000" cy="68578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F31784B-A274-4439-A7A4-662484F021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74236" y="5526556"/>
            <a:ext cx="1300726" cy="4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9804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+ logo's part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EE442BF-C82A-418E-8E62-533CFEF9E15F}"/>
              </a:ext>
            </a:extLst>
          </p:cNvPr>
          <p:cNvSpPr/>
          <p:nvPr userDrawn="1"/>
        </p:nvSpPr>
        <p:spPr>
          <a:xfrm>
            <a:off x="1" y="6024716"/>
            <a:ext cx="12192000" cy="833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5AD292-FAF8-44FC-84B3-0842804A0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41" y="86"/>
            <a:ext cx="11196918" cy="6298107"/>
          </a:xfrm>
          <a:prstGeom prst="rect">
            <a:avLst/>
          </a:prstGeom>
        </p:spPr>
      </p:pic>
      <p:sp>
        <p:nvSpPr>
          <p:cNvPr id="13" name="Tijdelijke aanduiding voor afbeelding 3">
            <a:extLst>
              <a:ext uri="{FF2B5EF4-FFF2-40B4-BE49-F238E27FC236}">
                <a16:creationId xmlns:a16="http://schemas.microsoft.com/office/drawing/2014/main" id="{A8635943-21D8-4C9D-A4DB-AC97675322B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730627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E7BFEC73-BFE4-4CE9-8D58-EFEA79DBC4E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37051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5" name="Tijdelijke aanduiding voor afbeelding 3">
            <a:extLst>
              <a:ext uri="{FF2B5EF4-FFF2-40B4-BE49-F238E27FC236}">
                <a16:creationId xmlns:a16="http://schemas.microsoft.com/office/drawing/2014/main" id="{0BD07F7D-1A22-43E2-927B-812D17D7720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943475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6" name="Tijdelijke aanduiding voor afbeelding 3">
            <a:extLst>
              <a:ext uri="{FF2B5EF4-FFF2-40B4-BE49-F238E27FC236}">
                <a16:creationId xmlns:a16="http://schemas.microsoft.com/office/drawing/2014/main" id="{4E028CE7-F148-485A-83A5-89A136499A6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049899" y="5827583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19083211-6075-4466-87E8-4142FFC208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6119" y="5057348"/>
            <a:ext cx="1300726" cy="40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08680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340FA-55B0-4685-ABAD-FAD25820F9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1248" y="895957"/>
            <a:ext cx="9806754" cy="1447247"/>
          </a:xfrm>
        </p:spPr>
        <p:txBody>
          <a:bodyPr anchor="b"/>
          <a:lstStyle>
            <a:lvl1pPr algn="l">
              <a:defRPr sz="5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AD34407-B861-42C6-BCDB-C4A7F1C446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1248" y="2265153"/>
            <a:ext cx="9144000" cy="54466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D3931E4-AE84-4614-95BF-CFF1449B84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3051" y="3470337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622B796-191D-402D-B39A-CDE2C6DA4F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0603" y="3964488"/>
            <a:ext cx="4662487" cy="1617663"/>
          </a:xfrm>
        </p:spPr>
        <p:txBody>
          <a:bodyPr/>
          <a:lstStyle>
            <a:lvl1pPr marL="0" indent="0">
              <a:buNone/>
              <a:defRPr sz="2200">
                <a:solidFill>
                  <a:schemeClr val="accent3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13" name="Rechthoekige driehoek 12">
            <a:extLst>
              <a:ext uri="{FF2B5EF4-FFF2-40B4-BE49-F238E27FC236}">
                <a16:creationId xmlns:a16="http://schemas.microsoft.com/office/drawing/2014/main" id="{2F4CE03C-2446-4EC5-B5DD-A041A68BBF35}"/>
              </a:ext>
            </a:extLst>
          </p:cNvPr>
          <p:cNvSpPr/>
          <p:nvPr userDrawn="1"/>
        </p:nvSpPr>
        <p:spPr>
          <a:xfrm rot="8100000">
            <a:off x="945998" y="3711277"/>
            <a:ext cx="309905" cy="309905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D6C2FF9A-F000-4BFA-9764-458F26D2BEB8}"/>
              </a:ext>
            </a:extLst>
          </p:cNvPr>
          <p:cNvSpPr/>
          <p:nvPr userDrawn="1"/>
        </p:nvSpPr>
        <p:spPr>
          <a:xfrm>
            <a:off x="945193" y="3872933"/>
            <a:ext cx="311510" cy="31151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6" name="Rechthoekige driehoek 15">
            <a:extLst>
              <a:ext uri="{FF2B5EF4-FFF2-40B4-BE49-F238E27FC236}">
                <a16:creationId xmlns:a16="http://schemas.microsoft.com/office/drawing/2014/main" id="{F866BA9A-EA4B-431E-97BE-30B858235F6F}"/>
              </a:ext>
            </a:extLst>
          </p:cNvPr>
          <p:cNvSpPr/>
          <p:nvPr userDrawn="1"/>
        </p:nvSpPr>
        <p:spPr>
          <a:xfrm rot="10800000" flipV="1">
            <a:off x="7656723" y="2321961"/>
            <a:ext cx="4535275" cy="4536040"/>
          </a:xfrm>
          <a:prstGeom prst="rtTriangle">
            <a:avLst/>
          </a:prstGeom>
          <a:solidFill>
            <a:schemeClr val="accent4">
              <a:lumMod val="90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FBE57AB0-144F-4259-BE7D-DFAA299F6B8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8" name="Tijdelijke aanduiding voor dianummer 17">
            <a:extLst>
              <a:ext uri="{FF2B5EF4-FFF2-40B4-BE49-F238E27FC236}">
                <a16:creationId xmlns:a16="http://schemas.microsoft.com/office/drawing/2014/main" id="{D467FF70-CCD8-4FC8-B256-11063BCC46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0C3D7105-52E4-3319-E249-84176EF9F0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97C56F14-E8D8-4FCF-A8B5-168F6D2AD43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5874116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CCEBE6B7-490D-4A8D-9B9C-C75E430100F2}"/>
              </a:ext>
            </a:extLst>
          </p:cNvPr>
          <p:cNvSpPr/>
          <p:nvPr userDrawn="1"/>
        </p:nvSpPr>
        <p:spPr>
          <a:xfrm>
            <a:off x="0" y="1"/>
            <a:ext cx="290857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Rechthoekige driehoek 1">
            <a:extLst>
              <a:ext uri="{FF2B5EF4-FFF2-40B4-BE49-F238E27FC236}">
                <a16:creationId xmlns:a16="http://schemas.microsoft.com/office/drawing/2014/main" id="{E44CB9D5-DE07-42C6-97D0-B66EC16AD2BC}"/>
              </a:ext>
            </a:extLst>
          </p:cNvPr>
          <p:cNvSpPr/>
          <p:nvPr userDrawn="1"/>
        </p:nvSpPr>
        <p:spPr>
          <a:xfrm flipV="1">
            <a:off x="0" y="-1"/>
            <a:ext cx="2908570" cy="2495219"/>
          </a:xfrm>
          <a:prstGeom prst="rtTriangle">
            <a:avLst/>
          </a:prstGeom>
          <a:solidFill>
            <a:schemeClr val="accent4">
              <a:lumMod val="90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0D7A79-D2CD-4715-91F0-318D4B7650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89574" y="1965012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B6ADA10F-2FE1-4ACB-A4D0-9A399CF37F0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189574" y="2723884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8" name="Tijdelijke aanduiding voor inhoud 2">
            <a:extLst>
              <a:ext uri="{FF2B5EF4-FFF2-40B4-BE49-F238E27FC236}">
                <a16:creationId xmlns:a16="http://schemas.microsoft.com/office/drawing/2014/main" id="{55E2188C-82E1-4588-B24D-46E992FC0E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189574" y="3479257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CC3C59BA-487C-4DCE-A21C-DE75F87F7BA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189574" y="4234630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180A7907-3169-481D-8674-AF3B0ED40CCA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3189574" y="4990003"/>
            <a:ext cx="8427293" cy="523678"/>
          </a:xfrm>
        </p:spPr>
        <p:txBody>
          <a:bodyPr/>
          <a:lstStyle>
            <a:lvl1pPr marL="0" indent="0">
              <a:lnSpc>
                <a:spcPts val="3800"/>
              </a:lnSpc>
              <a:spcBef>
                <a:spcPts val="2200"/>
              </a:spcBef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Hoofdstuktitel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DC82B8D-FA17-4BE4-A52F-A63703B07994}"/>
              </a:ext>
            </a:extLst>
          </p:cNvPr>
          <p:cNvSpPr txBox="1"/>
          <p:nvPr userDrawn="1"/>
        </p:nvSpPr>
        <p:spPr>
          <a:xfrm>
            <a:off x="532389" y="285502"/>
            <a:ext cx="1846251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nl-BE" sz="1400" b="1">
                <a:solidFill>
                  <a:schemeClr val="tx1"/>
                </a:solidFill>
                <a:latin typeface="+mj-lt"/>
              </a:rPr>
              <a:t>TABLE OF CONTENTS</a:t>
            </a: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AB8B6E89-9AFC-4195-8F9C-6DEC72475CA5}"/>
              </a:ext>
            </a:extLst>
          </p:cNvPr>
          <p:cNvSpPr/>
          <p:nvPr userDrawn="1"/>
        </p:nvSpPr>
        <p:spPr>
          <a:xfrm rot="16200000">
            <a:off x="11099102" y="-434087"/>
            <a:ext cx="868172" cy="868172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5" name="Rechthoekige driehoek 24">
            <a:extLst>
              <a:ext uri="{FF2B5EF4-FFF2-40B4-BE49-F238E27FC236}">
                <a16:creationId xmlns:a16="http://schemas.microsoft.com/office/drawing/2014/main" id="{F2567CB6-D947-4E01-8B18-84F7A085D765}"/>
              </a:ext>
            </a:extLst>
          </p:cNvPr>
          <p:cNvSpPr/>
          <p:nvPr userDrawn="1"/>
        </p:nvSpPr>
        <p:spPr>
          <a:xfrm rot="8100000">
            <a:off x="11226244" y="561226"/>
            <a:ext cx="613892" cy="613892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Gelijkbenige driehoek 22">
            <a:extLst>
              <a:ext uri="{FF2B5EF4-FFF2-40B4-BE49-F238E27FC236}">
                <a16:creationId xmlns:a16="http://schemas.microsoft.com/office/drawing/2014/main" id="{2409E756-B87D-4AB0-9FA0-C1071147213E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5470B086-5EE9-4132-96F4-664505046B6F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B338E6FE-D0BC-4F54-8B46-733EC792B1C0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1A242554-454E-4C3D-B254-16709117BB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553" y="1964533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accent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489ACB7C-9266-47B7-8DF4-FB8E7C13A3A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21553" y="2722129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accent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3" name="Tijdelijke aanduiding voor tekst 9">
            <a:extLst>
              <a:ext uri="{FF2B5EF4-FFF2-40B4-BE49-F238E27FC236}">
                <a16:creationId xmlns:a16="http://schemas.microsoft.com/office/drawing/2014/main" id="{DA214086-B9BE-4A42-9526-C5651C915C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21553" y="3476227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accent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4" name="Tijdelijke aanduiding voor tekst 9">
            <a:extLst>
              <a:ext uri="{FF2B5EF4-FFF2-40B4-BE49-F238E27FC236}">
                <a16:creationId xmlns:a16="http://schemas.microsoft.com/office/drawing/2014/main" id="{6467D952-1F09-4C15-A4DB-EB0CAA9C8ED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21553" y="4230325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accent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35" name="Tijdelijke aanduiding voor tekst 9">
            <a:extLst>
              <a:ext uri="{FF2B5EF4-FFF2-40B4-BE49-F238E27FC236}">
                <a16:creationId xmlns:a16="http://schemas.microsoft.com/office/drawing/2014/main" id="{8A64076F-7E8E-4C53-AE55-BFBBD449C2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21553" y="4986494"/>
            <a:ext cx="1163632" cy="527187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4800" b="1">
                <a:solidFill>
                  <a:schemeClr val="accent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err="1"/>
              <a:t>Nr</a:t>
            </a:r>
            <a:endParaRPr lang="nl-BE"/>
          </a:p>
        </p:txBody>
      </p:sp>
      <p:sp>
        <p:nvSpPr>
          <p:cNvPr id="27" name="Gelijkbenige driehoek 26">
            <a:extLst>
              <a:ext uri="{FF2B5EF4-FFF2-40B4-BE49-F238E27FC236}">
                <a16:creationId xmlns:a16="http://schemas.microsoft.com/office/drawing/2014/main" id="{3D30E80F-16BA-4179-8FFE-7A0A8C9141BB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DF80290F-90A2-4186-B66F-0070919F41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43A770C2-573B-0D0C-F0DA-3C948B5F84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19D2EF5C-8412-45A4-9B5A-613A11FB5F13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081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</p:bld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cijf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al 23">
            <a:extLst>
              <a:ext uri="{FF2B5EF4-FFF2-40B4-BE49-F238E27FC236}">
                <a16:creationId xmlns:a16="http://schemas.microsoft.com/office/drawing/2014/main" id="{13BA039D-CC66-4A52-85B1-74D0945E1658}"/>
              </a:ext>
            </a:extLst>
          </p:cNvPr>
          <p:cNvSpPr/>
          <p:nvPr userDrawn="1"/>
        </p:nvSpPr>
        <p:spPr>
          <a:xfrm>
            <a:off x="4268928" y="2124637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F249B83A-F1CB-4437-820B-81AD6F5B8CD7}"/>
              </a:ext>
            </a:extLst>
          </p:cNvPr>
          <p:cNvSpPr/>
          <p:nvPr userDrawn="1"/>
        </p:nvSpPr>
        <p:spPr>
          <a:xfrm>
            <a:off x="7086773" y="2584597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Ovaal 25">
            <a:extLst>
              <a:ext uri="{FF2B5EF4-FFF2-40B4-BE49-F238E27FC236}">
                <a16:creationId xmlns:a16="http://schemas.microsoft.com/office/drawing/2014/main" id="{78070914-5AB5-477D-A74D-38A6EB779E95}"/>
              </a:ext>
            </a:extLst>
          </p:cNvPr>
          <p:cNvSpPr/>
          <p:nvPr userDrawn="1"/>
        </p:nvSpPr>
        <p:spPr>
          <a:xfrm>
            <a:off x="10212528" y="2119058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3B02B8D2-2DBB-481B-897B-99F2BB2F3939}"/>
              </a:ext>
            </a:extLst>
          </p:cNvPr>
          <p:cNvSpPr/>
          <p:nvPr userDrawn="1"/>
        </p:nvSpPr>
        <p:spPr>
          <a:xfrm>
            <a:off x="1887328" y="2595652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F3220731-F7ED-4850-9E4D-600CE79C24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133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0E2B92F2-6789-42D5-9297-7B9A40C03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133" y="3760596"/>
            <a:ext cx="2312390" cy="1143267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 uitleg</a:t>
            </a:r>
            <a:endParaRPr lang="en-BE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760C837C-4545-45C0-AC66-5A61520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7875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2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52CF3CA1-4AFD-4D04-A9F0-43B09515F6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7875" y="3760596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2 uitleg</a:t>
            </a:r>
            <a:endParaRPr lang="en-BE"/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D5A24AB-2D15-4186-BD58-976AF1C867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4617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3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A900F6B-4DA9-4262-8435-7F4BE40772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44617" y="3760596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3 uitleg</a:t>
            </a:r>
            <a:endParaRPr lang="en-BE"/>
          </a:p>
        </p:txBody>
      </p:sp>
      <p:sp>
        <p:nvSpPr>
          <p:cNvPr id="17" name="Tijdelijke aanduiding voor tekst 9">
            <a:extLst>
              <a:ext uri="{FF2B5EF4-FFF2-40B4-BE49-F238E27FC236}">
                <a16:creationId xmlns:a16="http://schemas.microsoft.com/office/drawing/2014/main" id="{4500908B-AC18-46B2-A748-B3106EF1B26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51359" y="3298373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4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328672B1-5C50-4988-8CF3-E51BF03139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51359" y="3752285"/>
            <a:ext cx="2312390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4 uitleg</a:t>
            </a:r>
            <a:endParaRPr lang="en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726153FA-014A-4550-95BE-734CB32A760A}"/>
              </a:ext>
            </a:extLst>
          </p:cNvPr>
          <p:cNvSpPr/>
          <p:nvPr userDrawn="1"/>
        </p:nvSpPr>
        <p:spPr>
          <a:xfrm>
            <a:off x="1159741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1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DC79D73-9F56-4FB0-A068-70E4160F4F33}"/>
              </a:ext>
            </a:extLst>
          </p:cNvPr>
          <p:cNvSpPr/>
          <p:nvPr userDrawn="1"/>
        </p:nvSpPr>
        <p:spPr>
          <a:xfrm>
            <a:off x="3966483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2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9ED0911-4526-42EE-85A7-883027FB42CA}"/>
              </a:ext>
            </a:extLst>
          </p:cNvPr>
          <p:cNvSpPr/>
          <p:nvPr userDrawn="1"/>
        </p:nvSpPr>
        <p:spPr>
          <a:xfrm>
            <a:off x="6773225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3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416FBCA8-28A3-451D-A9AF-562C090D0473}"/>
              </a:ext>
            </a:extLst>
          </p:cNvPr>
          <p:cNvSpPr/>
          <p:nvPr userDrawn="1"/>
        </p:nvSpPr>
        <p:spPr>
          <a:xfrm>
            <a:off x="9579966" y="2043823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4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F527D10A-ECAA-42B5-9443-DD7E72BAB7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8" name="Tijdelijke aanduiding voor tekst 7">
            <a:extLst>
              <a:ext uri="{FF2B5EF4-FFF2-40B4-BE49-F238E27FC236}">
                <a16:creationId xmlns:a16="http://schemas.microsoft.com/office/drawing/2014/main" id="{25B5C830-BD27-46D1-8E2E-A3817678DB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F0CF5EC8-589A-4881-A069-681243AC696A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993102D-88FA-4AA7-8CA6-AC429C41A51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E59B456-57DF-4A2F-B1F0-31135BE66BB9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C320168C-AB36-B429-DAD4-F81A0A4E1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C26089A7-663C-4A51-A609-E80BF737B75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2728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cijf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al 23">
            <a:extLst>
              <a:ext uri="{FF2B5EF4-FFF2-40B4-BE49-F238E27FC236}">
                <a16:creationId xmlns:a16="http://schemas.microsoft.com/office/drawing/2014/main" id="{13BA039D-CC66-4A52-85B1-74D0945E1658}"/>
              </a:ext>
            </a:extLst>
          </p:cNvPr>
          <p:cNvSpPr/>
          <p:nvPr userDrawn="1"/>
        </p:nvSpPr>
        <p:spPr>
          <a:xfrm>
            <a:off x="5592129" y="207453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F249B83A-F1CB-4437-820B-81AD6F5B8CD7}"/>
              </a:ext>
            </a:extLst>
          </p:cNvPr>
          <p:cNvSpPr/>
          <p:nvPr userDrawn="1"/>
        </p:nvSpPr>
        <p:spPr>
          <a:xfrm>
            <a:off x="8783199" y="253449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3B02B8D2-2DBB-481B-897B-99F2BB2F3939}"/>
              </a:ext>
            </a:extLst>
          </p:cNvPr>
          <p:cNvSpPr/>
          <p:nvPr userDrawn="1"/>
        </p:nvSpPr>
        <p:spPr>
          <a:xfrm>
            <a:off x="2837304" y="2545554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F3220731-F7ED-4850-9E4D-600CE79C24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0926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0E2B92F2-6789-42D5-9297-7B9A40C03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0926" y="3710498"/>
            <a:ext cx="2812756" cy="1143267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1 uitleg</a:t>
            </a:r>
            <a:endParaRPr lang="en-BE"/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760C837C-4545-45C0-AC66-5A61520A3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0893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2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52CF3CA1-4AFD-4D04-A9F0-43B09515F6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10893" y="3710498"/>
            <a:ext cx="2812756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2 uitleg</a:t>
            </a:r>
            <a:endParaRPr lang="en-BE"/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4D5A24AB-2D15-4186-BD58-976AF1C867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90860" y="3248275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Titel 3</a:t>
            </a:r>
          </a:p>
        </p:txBody>
      </p:sp>
      <p:sp>
        <p:nvSpPr>
          <p:cNvPr id="16" name="Tijdelijke aanduiding voor tekst 9">
            <a:extLst>
              <a:ext uri="{FF2B5EF4-FFF2-40B4-BE49-F238E27FC236}">
                <a16:creationId xmlns:a16="http://schemas.microsoft.com/office/drawing/2014/main" id="{FA900F6B-4DA9-4262-8435-7F4BE40772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90860" y="3710498"/>
            <a:ext cx="2812756" cy="1143267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buNone/>
              <a:defRPr lang="en-BE" sz="2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nl-BE"/>
              <a:t>Titel 3 uitleg</a:t>
            </a:r>
            <a:endParaRPr lang="en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726153FA-014A-4550-95BE-734CB32A760A}"/>
              </a:ext>
            </a:extLst>
          </p:cNvPr>
          <p:cNvSpPr/>
          <p:nvPr userDrawn="1"/>
        </p:nvSpPr>
        <p:spPr>
          <a:xfrm>
            <a:off x="2109717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1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DC79D73-9F56-4FB0-A068-70E4160F4F33}"/>
              </a:ext>
            </a:extLst>
          </p:cNvPr>
          <p:cNvSpPr/>
          <p:nvPr userDrawn="1"/>
        </p:nvSpPr>
        <p:spPr>
          <a:xfrm>
            <a:off x="5289684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2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9ED0911-4526-42EE-85A7-883027FB42CA}"/>
              </a:ext>
            </a:extLst>
          </p:cNvPr>
          <p:cNvSpPr/>
          <p:nvPr userDrawn="1"/>
        </p:nvSpPr>
        <p:spPr>
          <a:xfrm>
            <a:off x="8469651" y="1993725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3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Titel 1">
            <a:extLst>
              <a:ext uri="{FF2B5EF4-FFF2-40B4-BE49-F238E27FC236}">
                <a16:creationId xmlns:a16="http://schemas.microsoft.com/office/drawing/2014/main" id="{F4927082-514C-4DFA-9B27-84270C6F9F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9" name="Tijdelijke aanduiding voor tekst 7">
            <a:extLst>
              <a:ext uri="{FF2B5EF4-FFF2-40B4-BE49-F238E27FC236}">
                <a16:creationId xmlns:a16="http://schemas.microsoft.com/office/drawing/2014/main" id="{F0E90DAD-EC95-4DBB-A80F-247586C9A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020F9473-3747-41E1-A363-C1EDEC515021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4EE27D8-78E3-4A8C-808F-819D89B0155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6B02978-4B20-4E1F-A723-C1F62956827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B9947964-81F6-64AB-0FD8-05034F470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B6B02E8A-4AE0-46CB-B0A2-26C9E1AF459C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648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AF19FF98-D86C-4E9C-A577-43ECEF42C9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4" y="612000"/>
            <a:ext cx="10876078" cy="684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6D14EA10-D76B-44C8-A451-E0C318F16F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61011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27" name="Rechthoekige driehoek 26">
            <a:extLst>
              <a:ext uri="{FF2B5EF4-FFF2-40B4-BE49-F238E27FC236}">
                <a16:creationId xmlns:a16="http://schemas.microsoft.com/office/drawing/2014/main" id="{2168D20B-B0B0-48E4-9073-236B549940F0}"/>
              </a:ext>
            </a:extLst>
          </p:cNvPr>
          <p:cNvSpPr/>
          <p:nvPr userDrawn="1"/>
        </p:nvSpPr>
        <p:spPr>
          <a:xfrm rot="10800000" flipV="1">
            <a:off x="7656723" y="2321961"/>
            <a:ext cx="4535275" cy="4536040"/>
          </a:xfrm>
          <a:prstGeom prst="rtTriangle">
            <a:avLst/>
          </a:prstGeom>
          <a:solidFill>
            <a:schemeClr val="accent4">
              <a:lumMod val="90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24646666-3BC0-479B-A570-6E1C40845134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pic>
        <p:nvPicPr>
          <p:cNvPr id="13" name="Afbeelding 12" descr="Afbeelding met binnen, monitor, zitten, computer&#10;&#10;Automatisch gegenereerde beschrijving">
            <a:extLst>
              <a:ext uri="{FF2B5EF4-FFF2-40B4-BE49-F238E27FC236}">
                <a16:creationId xmlns:a16="http://schemas.microsoft.com/office/drawing/2014/main" id="{5D34DBC6-56F3-464C-85F6-E8B18096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8" y="748766"/>
            <a:ext cx="10025091" cy="5757180"/>
          </a:xfrm>
          <a:prstGeom prst="rect">
            <a:avLst/>
          </a:prstGeom>
        </p:spPr>
      </p:pic>
      <p:sp>
        <p:nvSpPr>
          <p:cNvPr id="15" name="Tijdelijke aanduiding voor afbeelding 5">
            <a:extLst>
              <a:ext uri="{FF2B5EF4-FFF2-40B4-BE49-F238E27FC236}">
                <a16:creationId xmlns:a16="http://schemas.microsoft.com/office/drawing/2014/main" id="{64F3B70C-5B68-43BF-B17D-CB77496B535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994644" y="1651514"/>
            <a:ext cx="6203699" cy="342580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l-BE"/>
              <a:t>Afbeelding</a:t>
            </a:r>
            <a:endParaRPr lang="en-BE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A6DC4E79-379E-4623-95C1-A0DD98563FD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96ED146C-24F6-4F4A-A69C-2046C7D165C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7FF79CD3-62F8-1421-3878-E42B55F68E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8DBCDB1C-2F8A-41B6-BE49-85F6BD55C96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214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2CF2A6F9-A799-4021-B19B-41D542B79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813" y="1889125"/>
            <a:ext cx="10874375" cy="36052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C639D820-6917-47CB-AAD5-3DC9AD5AD7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85001979-CD79-414E-9036-3689E3F448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EA34CFE8-438B-4BC0-A4E7-1E120F8E51A5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43E6F6F-08D7-47CC-AE06-8DA96B30FD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0DB441A-506E-4AF4-94AD-E19EFC9E34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2E391870-E9EE-2B7D-37CF-DC137CFE3D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BFD7948C-7074-41C6-AC8F-8D075AECB9DD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6575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  <p15:guide id="2" pos="7265" userDrawn="1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of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8BE94EAB-431F-4408-87BD-3F9BE09FA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813" y="1955438"/>
            <a:ext cx="10874375" cy="3648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D554F5C2-0160-4157-8DD6-4C3065483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A1681482-9D7D-4259-80FF-C261F4A366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6C815E3F-0D98-4227-B6CC-5713B6B97EAF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220B644-7AE9-4A40-8298-4948241F6BF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329BCA39-A634-463F-9FED-742C32B9C2E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A5030789-E676-F34F-D490-A2AB0D07E3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AC412870-98B6-4754-8AAE-C91B1813E4D1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077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CB0CE7-11E3-4438-919C-EA7601B23C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5816" y="2012733"/>
            <a:ext cx="5346184" cy="35343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C456A98-2404-4694-96D5-FDAB6BA76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616" y="2012733"/>
            <a:ext cx="5166571" cy="35343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5915CC7-6436-414D-9F61-3C50E5990A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7">
            <a:extLst>
              <a:ext uri="{FF2B5EF4-FFF2-40B4-BE49-F238E27FC236}">
                <a16:creationId xmlns:a16="http://schemas.microsoft.com/office/drawing/2014/main" id="{6C253A40-717D-4D50-9BF8-1C7CDE17C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362F3F4E-386E-489F-B592-0B261E9F7E82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776949C6-9DD7-4D30-99F6-2FE7E9CAE27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01C33C0D-BD8E-4636-AE06-45176F3FD24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F3861B70-1BD0-BF8D-A8C5-47B5299B054C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0B43D3DC-1EE1-4647-8C51-99FC03935A59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5323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titel +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">
            <a:extLst>
              <a:ext uri="{FF2B5EF4-FFF2-40B4-BE49-F238E27FC236}">
                <a16:creationId xmlns:a16="http://schemas.microsoft.com/office/drawing/2014/main" id="{65A5EC3A-0689-4436-8545-3F4C2F685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CCD48A07-28E1-455D-B241-063A6A0CC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0A53B4FF-2B29-4C4F-ADD0-D816EDE56BAB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5BA438C-F67D-4AA9-99DB-7DA27DFF226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665D980-BE23-4C6D-8B84-B6C2B4BA244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4476392E-6339-0CC4-E67C-9A440AB21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5615444B-7785-4709-870F-2F7824B8D07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9519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titel + titel - Logo's part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D8CD8AC4-4FDD-4668-B12F-F38F80481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CD6A0BFB-960F-4121-832F-8D2D7F8029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07FBB6DE-32E2-4EB0-B901-50A1DE4FD6E5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BF87B84-76F2-49B1-A90D-E01B6077F8D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853561" y="6264211"/>
            <a:ext cx="4055444" cy="365125"/>
          </a:xfrm>
        </p:spPr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7571733-425B-4DBB-A5AD-721E817FE3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5DA096DF-0EED-4582-A5C5-33F3A02F9BB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051050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0" name="Tijdelijke aanduiding voor afbeelding 3">
            <a:extLst>
              <a:ext uri="{FF2B5EF4-FFF2-40B4-BE49-F238E27FC236}">
                <a16:creationId xmlns:a16="http://schemas.microsoft.com/office/drawing/2014/main" id="{55C55847-5E48-4909-A852-E66823AFBA0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57474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1" name="Tijdelijke aanduiding voor afbeelding 3">
            <a:extLst>
              <a:ext uri="{FF2B5EF4-FFF2-40B4-BE49-F238E27FC236}">
                <a16:creationId xmlns:a16="http://schemas.microsoft.com/office/drawing/2014/main" id="{25E046E6-88A8-4F4F-B290-3C5B627D5D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3898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  <p:sp>
        <p:nvSpPr>
          <p:cNvPr id="12" name="Tijdelijke aanduiding voor afbeelding 3">
            <a:extLst>
              <a:ext uri="{FF2B5EF4-FFF2-40B4-BE49-F238E27FC236}">
                <a16:creationId xmlns:a16="http://schemas.microsoft.com/office/drawing/2014/main" id="{B542444A-0B93-4E67-8C27-0A17FBF3AAC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70322" y="6181344"/>
            <a:ext cx="1021334" cy="448056"/>
          </a:xfrm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L</a:t>
            </a:r>
            <a:r>
              <a:rPr lang="nl-BE" err="1"/>
              <a:t>ogo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7523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97EFFFE8-8662-44ED-9D46-72EA0C894BB5}"/>
              </a:ext>
            </a:extLst>
          </p:cNvPr>
          <p:cNvSpPr/>
          <p:nvPr userDrawn="1"/>
        </p:nvSpPr>
        <p:spPr>
          <a:xfrm>
            <a:off x="10164726" y="5684874"/>
            <a:ext cx="2027274" cy="11731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solidFill>
                <a:schemeClr val="tx1"/>
              </a:solidFill>
            </a:endParaRPr>
          </a:p>
        </p:txBody>
      </p:sp>
      <p:pic>
        <p:nvPicPr>
          <p:cNvPr id="13" name="Afbeelding 12" descr="Afbeelding met bijl&#10;&#10;Automatisch gegenereerde beschrijving">
            <a:extLst>
              <a:ext uri="{FF2B5EF4-FFF2-40B4-BE49-F238E27FC236}">
                <a16:creationId xmlns:a16="http://schemas.microsoft.com/office/drawing/2014/main" id="{26190394-04D1-435B-872B-98D9438B95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9842"/>
            <a:ext cx="2485770" cy="49583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AD43DC2-455F-4EDF-A084-FEE83CFC4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4829" y="2226013"/>
            <a:ext cx="7759257" cy="1429415"/>
          </a:xfrm>
        </p:spPr>
        <p:txBody>
          <a:bodyPr anchor="b"/>
          <a:lstStyle>
            <a:lvl1pPr>
              <a:defRPr sz="4400" spc="170" baseline="0">
                <a:solidFill>
                  <a:schemeClr val="tx1"/>
                </a:solidFill>
              </a:defRPr>
            </a:lvl1pPr>
          </a:lstStyle>
          <a:p>
            <a:r>
              <a:rPr lang="nl-NL"/>
              <a:t>HOOFDSTUKTITEL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704646-7228-4188-9EAC-6994DE76A2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74829" y="3619988"/>
            <a:ext cx="775925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ONDERTITEL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A854FE4-B9A5-46C1-BF2D-13E51D44B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4293" y="1353110"/>
            <a:ext cx="1660525" cy="2808287"/>
          </a:xfrm>
        </p:spPr>
        <p:txBody>
          <a:bodyPr anchor="b"/>
          <a:lstStyle>
            <a:lvl1pPr marL="0" indent="0" algn="r">
              <a:buNone/>
              <a:defRPr sz="90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1.</a:t>
            </a:r>
            <a:endParaRPr lang="nl-BE"/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D1913850-A9DF-4E0B-A32C-F6358F0B5CE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BC6639F4-23BD-4FDD-8590-4903470E4E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F794FFBF-0C15-9B7D-CD4D-B17B4B003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A5982BA8-10E7-472B-8EDD-9A5A7C1791F0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302729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1DE94DC3-54BA-4357-8245-2EEBCCBEC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612000"/>
            <a:ext cx="10874375" cy="68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1671ACE5-BF78-48F4-A857-D5A8D41D21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2A0F36B3-97C4-4947-851A-B7350F9D9F71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2493003-0599-4A92-9E33-C27D827A0E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AA1B633B-DA6D-4F3C-A0D4-1F9968F3EBE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55300B2C-CF04-0CCC-683A-4B170C9B7F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F2115157-ECCE-4A5C-86A9-79BDE39D92E1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8495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coon, subtitel en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7DA0BE95-F6BE-4AD6-B90E-C58BD1A5AF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84931" y="1672659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61D1315-83FE-447B-897E-1C8EE73D3F7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684931" y="2781569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0699044-4409-4507-BB76-30AD4C798D6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684931" y="3890478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CA286C7-4C44-4CD2-8DDD-7AEF72CC43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684931" y="4986132"/>
            <a:ext cx="475174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65CA2A3B-6384-4976-AD7C-5D389148DE0E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0" name="Tijdelijke aanduiding voor afbeelding 6">
            <a:extLst>
              <a:ext uri="{FF2B5EF4-FFF2-40B4-BE49-F238E27FC236}">
                <a16:creationId xmlns:a16="http://schemas.microsoft.com/office/drawing/2014/main" id="{C5F0ECD7-3B5A-417D-B23B-96F6701F8E61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58461" y="1765303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725C3F1D-864E-44B3-86CE-054DC480F819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58461" y="2874213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5B9E79EB-0572-430B-97A5-FF02FFE1D17B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58461" y="3983122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1A4AF591-5242-4793-9455-49C3C213311B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58461" y="5078776"/>
            <a:ext cx="665076" cy="66507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nl-BE"/>
              <a:t>Icoon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C4F8DE5C-8FFC-46B1-8A72-DFDD8E98D66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ADB4666E-D28F-44B0-BEF4-60C453E32E6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24ACFAE9-BFB8-19D6-3E07-1118F2BCD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351D7F79-32D5-40CF-85B9-C9F23C4F8344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97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subtitel en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2000" y="0"/>
            <a:ext cx="5400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7DA0BE95-F6BE-4AD6-B90E-C58BD1A5AF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861D1315-83FE-447B-897E-1C8EE73D3F7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0699044-4409-4507-BB76-30AD4C798D6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CA286C7-4C44-4CD2-8DDD-7AEF72CC43A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443907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4F380378-F1E3-475A-9C01-EAB39A4E3213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241B37DB-5038-406E-BCB1-A61541F11610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2" name="Rechthoekige driehoek 21">
            <a:extLst>
              <a:ext uri="{FF2B5EF4-FFF2-40B4-BE49-F238E27FC236}">
                <a16:creationId xmlns:a16="http://schemas.microsoft.com/office/drawing/2014/main" id="{303768BE-171B-4A2B-95B1-6711C0C3E569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DF5B68D1-43AB-4033-A68E-0DBAC8F12C34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FFD5E27B-0D3D-4F52-90AF-F03CC9DFB86E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905A2020-AD87-47A2-8738-46E8C91E65AD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F6955AD5-2311-4E41-BBC3-E8438ABCDDAF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29DA478E-284F-8D38-D995-F7478C811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18B7C11D-D69B-43C3-A852-2168CBF14AE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864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6410" y="846000"/>
            <a:ext cx="5400000" cy="540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C40844CE-16D6-4C89-9AFE-851C47B213C6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1DDC855D-02AD-4561-BDE6-F3DD7C40156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C8D87F5B-3583-4B42-AF80-7ED6C7E13A5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610DF34F-2C4E-163C-7F2E-8869F7DCD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F05B7145-6C9B-46BC-8F6E-E947F1F87378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092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subtitel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6410" y="846000"/>
            <a:ext cx="5400000" cy="540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10EE6AD9-5AB1-4652-A0F3-7BC5E87C54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371F4F7-5106-4340-8A60-86266AAE7C7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F4DE5972-7D46-4749-9EDC-2FB0DB0A5F8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F45F4614-43BB-4983-8695-97108310198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2FB70499-B703-4A94-86CD-A0760285B955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2924C5D-936F-4C2C-972A-610B7DC4A699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Rechthoekige driehoek 17">
            <a:extLst>
              <a:ext uri="{FF2B5EF4-FFF2-40B4-BE49-F238E27FC236}">
                <a16:creationId xmlns:a16="http://schemas.microsoft.com/office/drawing/2014/main" id="{5C5C3D00-32F4-4B4A-9710-ED53360CA01C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39EA9522-5A4D-41CE-B192-FC6E7719FE5B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A89006A6-4AE5-477F-841F-A4F02A38DDE5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D829DBAF-9945-4758-A2B7-911C12B1FD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27B40186-5C5D-4B29-B703-200ED40FE72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B3267C6B-EF92-7BB7-ED3E-5259E77F0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BAFE348D-5B70-4350-9FF5-0FDD1A32E173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8958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en beeld rond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2343" y="406122"/>
            <a:ext cx="7430776" cy="74307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D40FD2-C162-407D-9C9A-A04CA78208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62125"/>
            <a:ext cx="5437187" cy="39989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3F36F7EB-17D7-4F2F-B458-8764984472CF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88BE8483-974C-4B02-8F09-C19CF5E601E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3FF926B2-77C6-4866-B2D2-E3F3C0D748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20894B2B-838C-8A5F-EE4B-013B1B075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340747CB-B11B-421D-B757-86A8E7BC180A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606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subtitel en beeld rond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2343" y="406122"/>
            <a:ext cx="7430776" cy="74307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99CF5578-AC10-4AD4-A6FE-D4E9F3B8BE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92771" y="167265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8650217E-9812-4B94-A4BC-E8B9BE6B2B8E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92771" y="2781569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7B932F2B-8231-4C2D-ACF4-6154263E208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992771" y="3890478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E91B5F9D-D110-42C4-823A-95CC6E0E98A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92771" y="4986132"/>
            <a:ext cx="5103229" cy="86362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36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720000" indent="-180000" defTabSz="1436688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08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1440000" indent="-1800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Klikken om tekst toe te voegen</a:t>
            </a: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B8E746D0-B0D9-4B86-9368-B361174A9D61}"/>
              </a:ext>
            </a:extLst>
          </p:cNvPr>
          <p:cNvSpPr/>
          <p:nvPr userDrawn="1"/>
        </p:nvSpPr>
        <p:spPr>
          <a:xfrm rot="16200000">
            <a:off x="712334" y="2012077"/>
            <a:ext cx="91760" cy="18478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2C68672F-CE68-4D3C-BAB5-48CDCBBE95DF}"/>
              </a:ext>
            </a:extLst>
          </p:cNvPr>
          <p:cNvSpPr/>
          <p:nvPr userDrawn="1"/>
        </p:nvSpPr>
        <p:spPr>
          <a:xfrm rot="16200000">
            <a:off x="665428" y="3120982"/>
            <a:ext cx="185570" cy="1847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8" name="Rechthoekige driehoek 17">
            <a:extLst>
              <a:ext uri="{FF2B5EF4-FFF2-40B4-BE49-F238E27FC236}">
                <a16:creationId xmlns:a16="http://schemas.microsoft.com/office/drawing/2014/main" id="{EF18B8DA-D6DF-4AF0-A0F0-0A96C1889B01}"/>
              </a:ext>
            </a:extLst>
          </p:cNvPr>
          <p:cNvSpPr/>
          <p:nvPr userDrawn="1"/>
        </p:nvSpPr>
        <p:spPr>
          <a:xfrm rot="10800000">
            <a:off x="665428" y="4229892"/>
            <a:ext cx="185570" cy="1847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474288B0-29F7-4576-B68D-C22A89F80314}"/>
              </a:ext>
            </a:extLst>
          </p:cNvPr>
          <p:cNvSpPr/>
          <p:nvPr userDrawn="1"/>
        </p:nvSpPr>
        <p:spPr>
          <a:xfrm rot="5400000">
            <a:off x="665431" y="5325550"/>
            <a:ext cx="185566" cy="184790"/>
          </a:xfrm>
          <a:custGeom>
            <a:avLst/>
            <a:gdLst>
              <a:gd name="connsiteX0" fmla="*/ 0 w 321670"/>
              <a:gd name="connsiteY0" fmla="*/ 108252 h 320325"/>
              <a:gd name="connsiteX1" fmla="*/ 0 w 321670"/>
              <a:gd name="connsiteY1" fmla="*/ 0 h 320325"/>
              <a:gd name="connsiteX2" fmla="*/ 321670 w 321670"/>
              <a:gd name="connsiteY2" fmla="*/ 0 h 320325"/>
              <a:gd name="connsiteX3" fmla="*/ 321670 w 321670"/>
              <a:gd name="connsiteY3" fmla="*/ 108252 h 320325"/>
              <a:gd name="connsiteX4" fmla="*/ 321669 w 321670"/>
              <a:gd name="connsiteY4" fmla="*/ 108252 h 320325"/>
              <a:gd name="connsiteX5" fmla="*/ 321669 w 321670"/>
              <a:gd name="connsiteY5" fmla="*/ 212073 h 320325"/>
              <a:gd name="connsiteX6" fmla="*/ 321668 w 321670"/>
              <a:gd name="connsiteY6" fmla="*/ 212073 h 320325"/>
              <a:gd name="connsiteX7" fmla="*/ 321668 w 321670"/>
              <a:gd name="connsiteY7" fmla="*/ 320325 h 320325"/>
              <a:gd name="connsiteX8" fmla="*/ 198068 w 321670"/>
              <a:gd name="connsiteY8" fmla="*/ 320325 h 320325"/>
              <a:gd name="connsiteX9" fmla="*/ 198068 w 321670"/>
              <a:gd name="connsiteY9" fmla="*/ 212073 h 320325"/>
              <a:gd name="connsiteX10" fmla="*/ 104397 w 321670"/>
              <a:gd name="connsiteY10" fmla="*/ 212073 h 320325"/>
              <a:gd name="connsiteX11" fmla="*/ 104397 w 321670"/>
              <a:gd name="connsiteY11" fmla="*/ 108252 h 32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1670" h="320325">
                <a:moveTo>
                  <a:pt x="0" y="108252"/>
                </a:moveTo>
                <a:lnTo>
                  <a:pt x="0" y="0"/>
                </a:lnTo>
                <a:lnTo>
                  <a:pt x="321670" y="0"/>
                </a:lnTo>
                <a:lnTo>
                  <a:pt x="321670" y="108252"/>
                </a:lnTo>
                <a:lnTo>
                  <a:pt x="321669" y="108252"/>
                </a:lnTo>
                <a:lnTo>
                  <a:pt x="321669" y="212073"/>
                </a:lnTo>
                <a:lnTo>
                  <a:pt x="321668" y="212073"/>
                </a:lnTo>
                <a:lnTo>
                  <a:pt x="321668" y="320325"/>
                </a:lnTo>
                <a:lnTo>
                  <a:pt x="198068" y="320325"/>
                </a:lnTo>
                <a:lnTo>
                  <a:pt x="198068" y="212073"/>
                </a:lnTo>
                <a:lnTo>
                  <a:pt x="104397" y="212073"/>
                </a:lnTo>
                <a:lnTo>
                  <a:pt x="104397" y="1082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57FF86E7-79F8-4850-B059-DDE2C11B1078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5814D8D6-B990-4BE6-B9D4-E5C0F91DDA9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19D0FB9D-8848-427B-9A52-D632876EFE5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2A8702E9-B43F-BC62-1E2F-1C0B3AD9B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6CD010B3-C1A5-4622-BF46-E6A87080FC3D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941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8813" y="1498294"/>
            <a:ext cx="10867371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ACAC985E-F81E-497E-93FB-9A32943EE025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92877682-38DE-4E83-AB3F-3CE8A11992C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7F26E5CC-942D-40AE-9932-5A64E7E7B0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64BFE593-76C8-A813-0483-43D59D67FF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EC0F242C-3C21-4C6C-87E4-51CD76B4666C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306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816" y="1498294"/>
            <a:ext cx="5216296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Tijdelijke aanduiding voor afbeelding 8">
            <a:extLst>
              <a:ext uri="{FF2B5EF4-FFF2-40B4-BE49-F238E27FC236}">
                <a16:creationId xmlns:a16="http://schemas.microsoft.com/office/drawing/2014/main" id="{AD144CC7-24AF-4B98-A99B-B1C4731EA7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6892" y="1498294"/>
            <a:ext cx="5216296" cy="43186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EBFAE7DF-84D1-4308-AE42-DD73011FD5C7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788088C5-5ABA-43EB-9494-BAD6DC3F0C0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A4A1675E-77B8-4216-95B8-C079729B60C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ED1D7282-40AE-1375-CC9E-36E035627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5BBB804D-F9E3-4AE9-A11B-42973C0EB51E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154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8000" y="0"/>
            <a:ext cx="812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406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999" y="594002"/>
            <a:ext cx="3099759" cy="151801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0178" y="228154"/>
            <a:ext cx="3099759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Gedeeltelijke cirkel 12">
            <a:extLst>
              <a:ext uri="{FF2B5EF4-FFF2-40B4-BE49-F238E27FC236}">
                <a16:creationId xmlns:a16="http://schemas.microsoft.com/office/drawing/2014/main" id="{0AADED64-0876-4931-A9EE-AB3D2BA7A2FD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3" name="Rechthoekige driehoek 2">
            <a:extLst>
              <a:ext uri="{FF2B5EF4-FFF2-40B4-BE49-F238E27FC236}">
                <a16:creationId xmlns:a16="http://schemas.microsoft.com/office/drawing/2014/main" id="{F3C90441-3937-4C81-9D31-E604F064ACB4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85F76303-990D-46FC-954F-5E6751B3C7D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23C0E6B8-F87B-4914-8184-CA943B22C3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2" name="Gelijkbenige driehoek 11">
            <a:extLst>
              <a:ext uri="{FF2B5EF4-FFF2-40B4-BE49-F238E27FC236}">
                <a16:creationId xmlns:a16="http://schemas.microsoft.com/office/drawing/2014/main" id="{83561E2F-43C0-49BF-8824-91E62DDCF20A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F9B0EF5-CBCD-4778-8448-A13242C7FF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F3100CE6-A98B-D223-122D-4BB8A3B08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6221AC0E-9F77-4318-AF4C-B2A462CA0AED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978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3" grpId="0" animBg="1"/>
    </p:bld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4000" y="0"/>
            <a:ext cx="6858000" cy="685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533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594002"/>
            <a:ext cx="3990305" cy="151801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4" y="228154"/>
            <a:ext cx="399030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Gedeeltelijke cirkel 10">
            <a:extLst>
              <a:ext uri="{FF2B5EF4-FFF2-40B4-BE49-F238E27FC236}">
                <a16:creationId xmlns:a16="http://schemas.microsoft.com/office/drawing/2014/main" id="{A8D34397-20B1-41D1-BCAC-0209F26BC340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BEC06E56-2CD9-41F5-BF60-964FB64BF4AE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B09CBDD-0AD7-4ECD-ACDA-05FEC4ACEE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005A811A-7644-4DA7-9A7C-632CF7CB22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D193577F-2586-487C-9C96-B9C99FC9C4D6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475649F-451D-465E-8FD4-8E9E82FD75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C8570078-05A9-761C-1594-2428544DE1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D7151EFF-BC3B-4C97-819E-0948BAF9B4F0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1593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eeld rond gro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CD9E304B-9EEF-4540-A2A5-7D039634D7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4000" y="0"/>
            <a:ext cx="8012463" cy="80124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5744A9E-4C9D-4407-95E8-93A822A070AB}"/>
              </a:ext>
            </a:extLst>
          </p:cNvPr>
          <p:cNvSpPr/>
          <p:nvPr userDrawn="1"/>
        </p:nvSpPr>
        <p:spPr>
          <a:xfrm>
            <a:off x="0" y="1"/>
            <a:ext cx="533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accent4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813" y="594002"/>
            <a:ext cx="3990305" cy="151801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4" y="228154"/>
            <a:ext cx="3990305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1" name="Gedeeltelijke cirkel 10">
            <a:extLst>
              <a:ext uri="{FF2B5EF4-FFF2-40B4-BE49-F238E27FC236}">
                <a16:creationId xmlns:a16="http://schemas.microsoft.com/office/drawing/2014/main" id="{7BD64213-449B-41BD-971A-30A589BBC111}"/>
              </a:ext>
            </a:extLst>
          </p:cNvPr>
          <p:cNvSpPr/>
          <p:nvPr userDrawn="1"/>
        </p:nvSpPr>
        <p:spPr>
          <a:xfrm rot="10800000">
            <a:off x="-1133620" y="3233068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E680E3DC-9D91-4564-8256-B5FE7ACE51D8}"/>
              </a:ext>
            </a:extLst>
          </p:cNvPr>
          <p:cNvSpPr/>
          <p:nvPr userDrawn="1"/>
        </p:nvSpPr>
        <p:spPr>
          <a:xfrm rot="2700000">
            <a:off x="1465650" y="3565098"/>
            <a:ext cx="1603181" cy="1603181"/>
          </a:xfrm>
          <a:prstGeom prst="rtTriangl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16DE7DA-B9CF-44D6-83A7-A512BDD1A7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47A7987F-CA43-4A44-A07D-CD9BB1E72D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3" name="Gelijkbenige driehoek 12">
            <a:extLst>
              <a:ext uri="{FF2B5EF4-FFF2-40B4-BE49-F238E27FC236}">
                <a16:creationId xmlns:a16="http://schemas.microsoft.com/office/drawing/2014/main" id="{ED9608FE-210D-43A3-8709-10C47C754767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BE218C1-1B4C-48CE-9DE2-7E74D1A512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6A130187-4813-B266-EC65-E921C4460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957EDD7C-6880-4670-95B8-87F684A86CA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441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quote met naam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7BE966C4-F2D9-4A05-8182-0E3CB210AD5F}"/>
              </a:ext>
            </a:extLst>
          </p:cNvPr>
          <p:cNvSpPr/>
          <p:nvPr userDrawn="1"/>
        </p:nvSpPr>
        <p:spPr>
          <a:xfrm>
            <a:off x="10179781" y="5632057"/>
            <a:ext cx="2012219" cy="12259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Tijdelijke aanduiding voor afbeelding 8">
            <a:extLst>
              <a:ext uri="{FF2B5EF4-FFF2-40B4-BE49-F238E27FC236}">
                <a16:creationId xmlns:a16="http://schemas.microsoft.com/office/drawing/2014/main" id="{C62F4BC8-6200-4266-A16A-CC0C8AAADA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84168" y="2676017"/>
            <a:ext cx="1432282" cy="143228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 baseline="-25000"/>
            </a:lvl1pPr>
          </a:lstStyle>
          <a:p>
            <a:endParaRPr lang="nl-BE"/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15423308-AAC4-429E-A2F1-870836FD7C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9799" y="2321999"/>
            <a:ext cx="6181314" cy="2140319"/>
          </a:xfrm>
        </p:spPr>
        <p:txBody>
          <a:bodyPr/>
          <a:lstStyle>
            <a:lvl1pPr marL="0" indent="0">
              <a:buNone/>
              <a:defRPr sz="27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nl-NL" err="1"/>
              <a:t>urna</a:t>
            </a:r>
            <a:r>
              <a:rPr lang="nl-NL"/>
              <a:t>.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08574577-82D1-450C-AB07-3C42489D1E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85518" y="4574866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1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14" name="Tijdelijke aanduiding voor tekst 11">
            <a:extLst>
              <a:ext uri="{FF2B5EF4-FFF2-40B4-BE49-F238E27FC236}">
                <a16:creationId xmlns:a16="http://schemas.microsoft.com/office/drawing/2014/main" id="{ED6C814E-9199-4384-8E04-80BC32268A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5518" y="5041479"/>
            <a:ext cx="1909500" cy="466613"/>
          </a:xfrm>
        </p:spPr>
        <p:txBody>
          <a:bodyPr/>
          <a:lstStyle>
            <a:lvl1pPr marL="0" indent="0">
              <a:buNone/>
              <a:defRPr sz="2100">
                <a:solidFill>
                  <a:schemeClr val="accent2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16" name="Gedeeltelijke cirkel 15">
            <a:extLst>
              <a:ext uri="{FF2B5EF4-FFF2-40B4-BE49-F238E27FC236}">
                <a16:creationId xmlns:a16="http://schemas.microsoft.com/office/drawing/2014/main" id="{D09C221D-B46C-40B3-A53A-E96521698B1E}"/>
              </a:ext>
            </a:extLst>
          </p:cNvPr>
          <p:cNvSpPr/>
          <p:nvPr userDrawn="1"/>
        </p:nvSpPr>
        <p:spPr>
          <a:xfrm>
            <a:off x="368551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0" name="Gedeeltelijke cirkel 19">
            <a:extLst>
              <a:ext uri="{FF2B5EF4-FFF2-40B4-BE49-F238E27FC236}">
                <a16:creationId xmlns:a16="http://schemas.microsoft.com/office/drawing/2014/main" id="{4D96823D-B755-421C-8B12-28EC2990AB52}"/>
              </a:ext>
            </a:extLst>
          </p:cNvPr>
          <p:cNvSpPr/>
          <p:nvPr userDrawn="1"/>
        </p:nvSpPr>
        <p:spPr>
          <a:xfrm>
            <a:off x="399725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4">
              <a:lumMod val="90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BD16477C-E370-47BF-884D-26CC2F00583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0AE54C2B-0B1E-46E0-ADD0-0EFFC776EDB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1FE8DD3A-11C2-AA94-9173-E932AD62E9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DBDCD519-2393-421B-81F6-6194A28A092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621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25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20" grpId="0" animBg="1"/>
      <p:bldP spid="21" grpId="0" animBg="1"/>
      <p:bldP spid="24" grpId="0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quote met naam w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15B54BF4-554B-4AEA-BD68-687B1B03F4DA}"/>
              </a:ext>
            </a:extLst>
          </p:cNvPr>
          <p:cNvSpPr/>
          <p:nvPr userDrawn="1"/>
        </p:nvSpPr>
        <p:spPr>
          <a:xfrm rot="5400000" flipV="1">
            <a:off x="9515905" y="-77"/>
            <a:ext cx="2676327" cy="2675861"/>
          </a:xfrm>
          <a:prstGeom prst="rtTriangle">
            <a:avLst/>
          </a:prstGeom>
          <a:solidFill>
            <a:schemeClr val="accent4"/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8" name="Tijdelijke aanduiding voor afbeelding 8">
            <a:extLst>
              <a:ext uri="{FF2B5EF4-FFF2-40B4-BE49-F238E27FC236}">
                <a16:creationId xmlns:a16="http://schemas.microsoft.com/office/drawing/2014/main" id="{EEDC6B68-4EB7-482B-8296-A656256536D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84168" y="2676017"/>
            <a:ext cx="1432282" cy="143228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 baseline="-25000"/>
            </a:lvl1pPr>
          </a:lstStyle>
          <a:p>
            <a:endParaRPr lang="nl-BE"/>
          </a:p>
        </p:txBody>
      </p:sp>
      <p:sp>
        <p:nvSpPr>
          <p:cNvPr id="19" name="Tijdelijke aanduiding voor tekst 9">
            <a:extLst>
              <a:ext uri="{FF2B5EF4-FFF2-40B4-BE49-F238E27FC236}">
                <a16:creationId xmlns:a16="http://schemas.microsoft.com/office/drawing/2014/main" id="{9E1CF3B3-A935-4C95-8908-594BED49F2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9799" y="2321999"/>
            <a:ext cx="6181314" cy="2140319"/>
          </a:xfrm>
        </p:spPr>
        <p:txBody>
          <a:bodyPr/>
          <a:lstStyle>
            <a:lvl1pPr marL="0" indent="0">
              <a:buNone/>
              <a:defRPr sz="27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nl-NL" err="1"/>
              <a:t>urna</a:t>
            </a:r>
            <a:r>
              <a:rPr lang="nl-NL"/>
              <a:t>.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EF4DEA93-3D61-47ED-B039-E4FB95D318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85518" y="4574866"/>
            <a:ext cx="6308725" cy="466613"/>
          </a:xfrm>
        </p:spPr>
        <p:txBody>
          <a:bodyPr anchor="b"/>
          <a:lstStyle>
            <a:lvl1pPr marL="0" indent="0">
              <a:buFontTx/>
              <a:buNone/>
              <a:defRPr sz="21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nl-NL"/>
              <a:t>Naam Achternaam</a:t>
            </a:r>
            <a:endParaRPr lang="nl-BE"/>
          </a:p>
        </p:txBody>
      </p:sp>
      <p:sp>
        <p:nvSpPr>
          <p:cNvPr id="21" name="Tijdelijke aanduiding voor tekst 11">
            <a:extLst>
              <a:ext uri="{FF2B5EF4-FFF2-40B4-BE49-F238E27FC236}">
                <a16:creationId xmlns:a16="http://schemas.microsoft.com/office/drawing/2014/main" id="{20E9D7D8-2C1B-4CC4-9120-18C1AA990C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5518" y="5041479"/>
            <a:ext cx="1909500" cy="466613"/>
          </a:xfrm>
        </p:spPr>
        <p:txBody>
          <a:bodyPr/>
          <a:lstStyle>
            <a:lvl1pPr marL="0" indent="0">
              <a:buNone/>
              <a:defRPr sz="2100">
                <a:solidFill>
                  <a:schemeClr val="accent2"/>
                </a:solidFill>
                <a:latin typeface="+mj-lt"/>
              </a:defRPr>
            </a:lvl1pPr>
            <a:lvl2pPr marL="358163" indent="0">
              <a:buNone/>
              <a:defRPr sz="2200">
                <a:latin typeface="+mj-lt"/>
              </a:defRPr>
            </a:lvl2pPr>
            <a:lvl3pPr marL="720000" indent="0">
              <a:buNone/>
              <a:defRPr sz="2200">
                <a:latin typeface="+mj-lt"/>
              </a:defRPr>
            </a:lvl3pPr>
            <a:lvl4pPr marL="1080000" indent="0">
              <a:buNone/>
              <a:defRPr sz="2200">
                <a:latin typeface="+mj-lt"/>
              </a:defRPr>
            </a:lvl4pPr>
            <a:lvl5pPr marL="1440000" indent="0">
              <a:buNone/>
              <a:defRPr sz="2200">
                <a:latin typeface="+mj-lt"/>
              </a:defRPr>
            </a:lvl5pPr>
          </a:lstStyle>
          <a:p>
            <a:pPr lvl="0"/>
            <a:r>
              <a:rPr lang="nl-NL"/>
              <a:t>Datum</a:t>
            </a:r>
            <a:endParaRPr lang="nl-BE"/>
          </a:p>
        </p:txBody>
      </p:sp>
      <p:sp>
        <p:nvSpPr>
          <p:cNvPr id="22" name="Gedeeltelijke cirkel 21">
            <a:extLst>
              <a:ext uri="{FF2B5EF4-FFF2-40B4-BE49-F238E27FC236}">
                <a16:creationId xmlns:a16="http://schemas.microsoft.com/office/drawing/2014/main" id="{35C4D8A9-223D-43F4-BD51-986061B5194D}"/>
              </a:ext>
            </a:extLst>
          </p:cNvPr>
          <p:cNvSpPr/>
          <p:nvPr userDrawn="1"/>
        </p:nvSpPr>
        <p:spPr>
          <a:xfrm>
            <a:off x="368551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3" name="Gedeeltelijke cirkel 22">
            <a:extLst>
              <a:ext uri="{FF2B5EF4-FFF2-40B4-BE49-F238E27FC236}">
                <a16:creationId xmlns:a16="http://schemas.microsoft.com/office/drawing/2014/main" id="{B57CB119-B88C-4B24-9911-97AF57DB489E}"/>
              </a:ext>
            </a:extLst>
          </p:cNvPr>
          <p:cNvSpPr/>
          <p:nvPr userDrawn="1"/>
        </p:nvSpPr>
        <p:spPr>
          <a:xfrm>
            <a:off x="3997258" y="1504271"/>
            <a:ext cx="623480" cy="62348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3D3C02AB-73E3-4B52-9ABE-8003BA880C6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FDBFA518-C564-498A-966F-0F6200F80DC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49F1DD36-A0F8-58F7-6A20-5E3EABE58F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234AB77A-2FAC-4530-B275-74DE76B06439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025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75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iterate type="wd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</p:bld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&amp; Doelstelling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59B370-7A14-4E21-B0B9-73EDED37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B10F6A-E5A8-4073-BA1D-CB285F2F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4">
              <a:lumMod val="90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46875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Gelijkbenige driehoek 16">
            <a:extLst>
              <a:ext uri="{FF2B5EF4-FFF2-40B4-BE49-F238E27FC236}">
                <a16:creationId xmlns:a16="http://schemas.microsoft.com/office/drawing/2014/main" id="{2F9F5A7B-25BB-4ADD-8F34-A3B0D0A2A8FB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043BDCB5-BD1A-41C3-9154-7CCAD0EF1C01}"/>
              </a:ext>
            </a:extLst>
          </p:cNvPr>
          <p:cNvSpPr txBox="1"/>
          <p:nvPr userDrawn="1"/>
        </p:nvSpPr>
        <p:spPr>
          <a:xfrm>
            <a:off x="661256" y="1314280"/>
            <a:ext cx="53284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Aims</a:t>
            </a:r>
            <a:r>
              <a:rPr lang="nl-BE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04A9DD89-BAB3-4F6B-A161-A64BE0B2C33C}"/>
              </a:ext>
            </a:extLst>
          </p:cNvPr>
          <p:cNvSpPr txBox="1"/>
          <p:nvPr userDrawn="1"/>
        </p:nvSpPr>
        <p:spPr>
          <a:xfrm>
            <a:off x="661256" y="3790989"/>
            <a:ext cx="53284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Objectives</a:t>
            </a:r>
            <a:endParaRPr lang="nl-BE" sz="26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Tijdelijke aanduiding voor inhoud 3">
            <a:extLst>
              <a:ext uri="{FF2B5EF4-FFF2-40B4-BE49-F238E27FC236}">
                <a16:creationId xmlns:a16="http://schemas.microsoft.com/office/drawing/2014/main" id="{F5F0EF56-0F19-4F86-B26A-8CCBD5CE206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63625" y="4265748"/>
            <a:ext cx="10496550" cy="17699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6" name="Tijdelijke aanduiding voor inhoud 3">
            <a:extLst>
              <a:ext uri="{FF2B5EF4-FFF2-40B4-BE49-F238E27FC236}">
                <a16:creationId xmlns:a16="http://schemas.microsoft.com/office/drawing/2014/main" id="{77340A5B-41D8-42A3-B250-F94245EF4F1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63625" y="1809176"/>
            <a:ext cx="10496550" cy="17699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06E621AE-BDC0-128B-DF9D-9C902EB05F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7C88467A-F9A9-420E-A0F3-9F88AFC128A9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78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en titel en 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grafiek 12">
            <a:extLst>
              <a:ext uri="{FF2B5EF4-FFF2-40B4-BE49-F238E27FC236}">
                <a16:creationId xmlns:a16="http://schemas.microsoft.com/office/drawing/2014/main" id="{FF732A83-4257-4217-8FBA-FB64E012720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65815" y="1531344"/>
            <a:ext cx="6131495" cy="437574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FB20BC3-2302-4A5C-AC44-6FFCFF5D7D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5000" y="2589213"/>
            <a:ext cx="4548188" cy="33178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46D2C662-4753-49E8-A549-4536FBED3CAE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51D33CA2-2BBE-4445-97D9-988DE57BD5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0" y="1531345"/>
            <a:ext cx="4541838" cy="900570"/>
          </a:xfrm>
          <a:noFill/>
          <a:ln>
            <a:noFill/>
          </a:ln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BE"/>
              <a:t>Klik om stijl te bewerken</a:t>
            </a:r>
            <a:endParaRPr lang="nl-NL"/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FC24787C-5B12-4530-8FCE-5423B4DB83FF}"/>
              </a:ext>
            </a:extLst>
          </p:cNvPr>
          <p:cNvCxnSpPr>
            <a:cxnSpLocks/>
          </p:cNvCxnSpPr>
          <p:nvPr userDrawn="1"/>
        </p:nvCxnSpPr>
        <p:spPr>
          <a:xfrm>
            <a:off x="6985000" y="2509736"/>
            <a:ext cx="454818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3FFBD25-550B-40C1-ABD8-3414DA07F54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E7584E3-242C-4D74-8376-EF7FC1B0AF0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8D86F544-8586-4F68-51A7-5FC67F153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1E8E5B57-A44A-40B5-93AC-1325A0B5B21C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343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en titel en 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816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FB20BC3-2302-4A5C-AC44-6FFCFF5D7D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5000" y="2589213"/>
            <a:ext cx="4548188" cy="33178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5" name="Tijdelijke aanduiding voor afbeelding 8">
            <a:extLst>
              <a:ext uri="{FF2B5EF4-FFF2-40B4-BE49-F238E27FC236}">
                <a16:creationId xmlns:a16="http://schemas.microsoft.com/office/drawing/2014/main" id="{55C8CA81-58EC-4093-B044-A99021C33B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5815" y="1531344"/>
            <a:ext cx="6068813" cy="4375743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-25000"/>
            </a:lvl1pPr>
          </a:lstStyle>
          <a:p>
            <a:endParaRPr lang="nl-BE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26FCB67F-B181-490E-8082-D1332F8F128E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3" name="Tijdelijke aanduiding voor tekst 4">
            <a:extLst>
              <a:ext uri="{FF2B5EF4-FFF2-40B4-BE49-F238E27FC236}">
                <a16:creationId xmlns:a16="http://schemas.microsoft.com/office/drawing/2014/main" id="{7382BFCF-08DE-4A95-8A7E-D0096F2AA6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0" y="1531345"/>
            <a:ext cx="4541838" cy="900570"/>
          </a:xfrm>
          <a:noFill/>
          <a:ln>
            <a:noFill/>
          </a:ln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BE"/>
              <a:t>Klik om stijl te bewerken</a:t>
            </a:r>
            <a:endParaRPr lang="nl-NL"/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8D8FA952-D7FC-4364-B1E4-51E8B9DB8B1E}"/>
              </a:ext>
            </a:extLst>
          </p:cNvPr>
          <p:cNvCxnSpPr>
            <a:cxnSpLocks/>
          </p:cNvCxnSpPr>
          <p:nvPr userDrawn="1"/>
        </p:nvCxnSpPr>
        <p:spPr>
          <a:xfrm>
            <a:off x="6985000" y="2509736"/>
            <a:ext cx="454818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688FBA4-484F-4C78-B8DF-133F1F61906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166C3C-CAE7-4932-8795-72B6BD7BD6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C6AF462C-96AC-B5D5-E252-16FD7083FB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065009EF-D7A8-47AB-831C-6D40B5316FDE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2253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en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C69D467-5BA6-489C-BF11-65D772B5B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602B1D0A-36A5-4B59-853B-DAA887AFB6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3" name="Tijdelijke aanduiding voor grafiek 12">
            <a:extLst>
              <a:ext uri="{FF2B5EF4-FFF2-40B4-BE49-F238E27FC236}">
                <a16:creationId xmlns:a16="http://schemas.microsoft.com/office/drawing/2014/main" id="{FF732A83-4257-4217-8FBA-FB64E012720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65816" y="1498294"/>
            <a:ext cx="10867372" cy="440879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nl-BE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706B2D80-3137-46DC-B799-EC507F5A443C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F6BFC66-5359-4CB2-A0E9-BC4BEBDD00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A11D74F-2887-4BE2-BE63-BE6C4BD717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A0D1C54C-805E-E6F0-D100-0ECE50C8C6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97760516-3BA5-4076-ADC1-C3F07BA19BAA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043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BCCE59-2411-4F31-B2FA-A0E3C2D3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591161BA-2045-41AE-B361-A0AB563B57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21F516AB-3FBC-40E2-B8D4-D402ACC6CC1D}"/>
              </a:ext>
            </a:extLst>
          </p:cNvPr>
          <p:cNvSpPr/>
          <p:nvPr userDrawn="1"/>
        </p:nvSpPr>
        <p:spPr>
          <a:xfrm>
            <a:off x="1" y="220056"/>
            <a:ext cx="534291" cy="1075944"/>
          </a:xfrm>
          <a:custGeom>
            <a:avLst/>
            <a:gdLst>
              <a:gd name="connsiteX0" fmla="*/ 0 w 534291"/>
              <a:gd name="connsiteY0" fmla="*/ 0 h 1075944"/>
              <a:gd name="connsiteX1" fmla="*/ 104409 w 534291"/>
              <a:gd name="connsiteY1" fmla="*/ 10525 h 1075944"/>
              <a:gd name="connsiteX2" fmla="*/ 534291 w 534291"/>
              <a:gd name="connsiteY2" fmla="*/ 537972 h 1075944"/>
              <a:gd name="connsiteX3" fmla="*/ 104409 w 534291"/>
              <a:gd name="connsiteY3" fmla="*/ 1065419 h 1075944"/>
              <a:gd name="connsiteX4" fmla="*/ 0 w 534291"/>
              <a:gd name="connsiteY4" fmla="*/ 1075944 h 1075944"/>
              <a:gd name="connsiteX5" fmla="*/ 0 w 534291"/>
              <a:gd name="connsiteY5" fmla="*/ 0 h 1075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291" h="1075944">
                <a:moveTo>
                  <a:pt x="0" y="0"/>
                </a:moveTo>
                <a:lnTo>
                  <a:pt x="104409" y="10525"/>
                </a:lnTo>
                <a:cubicBezTo>
                  <a:pt x="349742" y="60727"/>
                  <a:pt x="534291" y="277798"/>
                  <a:pt x="534291" y="537972"/>
                </a:cubicBezTo>
                <a:cubicBezTo>
                  <a:pt x="534291" y="798146"/>
                  <a:pt x="349742" y="1015217"/>
                  <a:pt x="104409" y="1065419"/>
                </a:cubicBezTo>
                <a:lnTo>
                  <a:pt x="0" y="10759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7E97B8CF-8354-4945-B037-FC28C61F6B3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E09A8E43-6D3B-4002-BA86-0923B85ECF3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2D098560-B9BD-615B-9336-07F53CB74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83435E9E-4B25-4739-8746-3581E8E97D4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2898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slide (3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4">
              <a:lumMod val="90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38" name="Ovaal 37">
            <a:extLst>
              <a:ext uri="{FF2B5EF4-FFF2-40B4-BE49-F238E27FC236}">
                <a16:creationId xmlns:a16="http://schemas.microsoft.com/office/drawing/2014/main" id="{AB7F8178-561D-44BE-A0C8-486970536A49}"/>
              </a:ext>
            </a:extLst>
          </p:cNvPr>
          <p:cNvSpPr/>
          <p:nvPr userDrawn="1"/>
        </p:nvSpPr>
        <p:spPr>
          <a:xfrm>
            <a:off x="5592129" y="2691411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39" name="Ovaal 38">
            <a:extLst>
              <a:ext uri="{FF2B5EF4-FFF2-40B4-BE49-F238E27FC236}">
                <a16:creationId xmlns:a16="http://schemas.microsoft.com/office/drawing/2014/main" id="{055D0D9F-7E82-47A5-B9A7-53EC8CA9C9C9}"/>
              </a:ext>
            </a:extLst>
          </p:cNvPr>
          <p:cNvSpPr/>
          <p:nvPr userDrawn="1"/>
        </p:nvSpPr>
        <p:spPr>
          <a:xfrm>
            <a:off x="8783199" y="3151371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0" name="Ovaal 39">
            <a:extLst>
              <a:ext uri="{FF2B5EF4-FFF2-40B4-BE49-F238E27FC236}">
                <a16:creationId xmlns:a16="http://schemas.microsoft.com/office/drawing/2014/main" id="{534734F9-99EF-4FB9-9738-E330D8F14B49}"/>
              </a:ext>
            </a:extLst>
          </p:cNvPr>
          <p:cNvSpPr/>
          <p:nvPr userDrawn="1"/>
        </p:nvSpPr>
        <p:spPr>
          <a:xfrm>
            <a:off x="2837304" y="3162426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1" name="Tijdelijke aanduiding voor tekst 9">
            <a:extLst>
              <a:ext uri="{FF2B5EF4-FFF2-40B4-BE49-F238E27FC236}">
                <a16:creationId xmlns:a16="http://schemas.microsoft.com/office/drawing/2014/main" id="{EB83B95A-B090-41BE-BCD2-A249846995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0926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1</a:t>
            </a:r>
          </a:p>
        </p:txBody>
      </p:sp>
      <p:sp>
        <p:nvSpPr>
          <p:cNvPr id="43" name="Tijdelijke aanduiding voor tekst 9">
            <a:extLst>
              <a:ext uri="{FF2B5EF4-FFF2-40B4-BE49-F238E27FC236}">
                <a16:creationId xmlns:a16="http://schemas.microsoft.com/office/drawing/2014/main" id="{E5361D15-E653-4E0F-9DFA-EEC786EA85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0893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2</a:t>
            </a:r>
          </a:p>
        </p:txBody>
      </p:sp>
      <p:sp>
        <p:nvSpPr>
          <p:cNvPr id="45" name="Tijdelijke aanduiding voor tekst 9">
            <a:extLst>
              <a:ext uri="{FF2B5EF4-FFF2-40B4-BE49-F238E27FC236}">
                <a16:creationId xmlns:a16="http://schemas.microsoft.com/office/drawing/2014/main" id="{237B03F1-C98C-4135-8BE8-2F9ABB2A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90860" y="3865147"/>
            <a:ext cx="2812756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3</a:t>
            </a: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94C0C93A-9025-49BF-9524-8395B3CE530D}"/>
              </a:ext>
            </a:extLst>
          </p:cNvPr>
          <p:cNvSpPr/>
          <p:nvPr userDrawn="1"/>
        </p:nvSpPr>
        <p:spPr>
          <a:xfrm>
            <a:off x="2109717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1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244E73BB-598D-4722-A822-128C1ADD9746}"/>
              </a:ext>
            </a:extLst>
          </p:cNvPr>
          <p:cNvSpPr/>
          <p:nvPr userDrawn="1"/>
        </p:nvSpPr>
        <p:spPr>
          <a:xfrm>
            <a:off x="5289684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2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3BCA70D9-468C-4754-B6A5-65F079450776}"/>
              </a:ext>
            </a:extLst>
          </p:cNvPr>
          <p:cNvSpPr/>
          <p:nvPr userDrawn="1"/>
        </p:nvSpPr>
        <p:spPr>
          <a:xfrm>
            <a:off x="8469651" y="2610597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3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3B7DF707-A200-4DBD-9297-4AF224216DB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52D82C91-1860-48CE-A32B-E1BB6A722AB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46D8A0C6-74CF-E09F-7C28-11BBD2FE92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A372EED1-19FA-49D0-BD77-C3BE2417A5FB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019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pslide (4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ige driehoek 20">
            <a:extLst>
              <a:ext uri="{FF2B5EF4-FFF2-40B4-BE49-F238E27FC236}">
                <a16:creationId xmlns:a16="http://schemas.microsoft.com/office/drawing/2014/main" id="{59D4E89D-E1B0-42CA-B7C9-B61705D298B8}"/>
              </a:ext>
            </a:extLst>
          </p:cNvPr>
          <p:cNvSpPr/>
          <p:nvPr userDrawn="1"/>
        </p:nvSpPr>
        <p:spPr>
          <a:xfrm flipV="1">
            <a:off x="0" y="-1"/>
            <a:ext cx="3548050" cy="3547432"/>
          </a:xfrm>
          <a:prstGeom prst="rtTriangle">
            <a:avLst/>
          </a:prstGeom>
          <a:solidFill>
            <a:schemeClr val="accent4">
              <a:lumMod val="90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4" name="Gedeeltelijke cirkel 23">
            <a:extLst>
              <a:ext uri="{FF2B5EF4-FFF2-40B4-BE49-F238E27FC236}">
                <a16:creationId xmlns:a16="http://schemas.microsoft.com/office/drawing/2014/main" id="{1E6B0ED3-9A30-46EC-AA0B-E59F3A50AC70}"/>
              </a:ext>
            </a:extLst>
          </p:cNvPr>
          <p:cNvSpPr/>
          <p:nvPr userDrawn="1"/>
        </p:nvSpPr>
        <p:spPr>
          <a:xfrm>
            <a:off x="11439017" y="2676017"/>
            <a:ext cx="1505966" cy="1505966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5E24D8-33DE-4105-A689-8E25FCA7C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5D35B29-3398-4F71-8FCE-22D95BF300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813" y="228154"/>
            <a:ext cx="3714750" cy="365125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  <a:lvl2pPr marL="358163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nl-NL"/>
              <a:t>HOOFDSTUKTITEL</a:t>
            </a:r>
            <a:endParaRPr lang="nl-BE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CA206146-2EAC-4B92-A2A5-F90CCDB8F409}"/>
              </a:ext>
            </a:extLst>
          </p:cNvPr>
          <p:cNvSpPr/>
          <p:nvPr userDrawn="1"/>
        </p:nvSpPr>
        <p:spPr>
          <a:xfrm>
            <a:off x="4268928" y="2743154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E9CE04D3-BEEA-4DB7-8BC3-A346C6B15697}"/>
              </a:ext>
            </a:extLst>
          </p:cNvPr>
          <p:cNvSpPr/>
          <p:nvPr userDrawn="1"/>
        </p:nvSpPr>
        <p:spPr>
          <a:xfrm>
            <a:off x="7086773" y="3203114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6D536E26-AD39-4688-854C-A18C55384E6F}"/>
              </a:ext>
            </a:extLst>
          </p:cNvPr>
          <p:cNvSpPr/>
          <p:nvPr userDrawn="1"/>
        </p:nvSpPr>
        <p:spPr>
          <a:xfrm>
            <a:off x="10212528" y="2737575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E00347F5-AB80-4735-BDA1-76868241335B}"/>
              </a:ext>
            </a:extLst>
          </p:cNvPr>
          <p:cNvSpPr/>
          <p:nvPr userDrawn="1"/>
        </p:nvSpPr>
        <p:spPr>
          <a:xfrm>
            <a:off x="1887328" y="3214169"/>
            <a:ext cx="485192" cy="4851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A3FABC2D-C862-4E87-BE03-38B71C5F2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133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1</a:t>
            </a:r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62005825-A1D7-4912-AC95-CA46A76066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7875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2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BB03533F-4018-4CAF-B598-FCE1F6CF8F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4617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3</a:t>
            </a:r>
          </a:p>
        </p:txBody>
      </p:sp>
      <p:sp>
        <p:nvSpPr>
          <p:cNvPr id="32" name="Tijdelijke aanduiding voor tekst 9">
            <a:extLst>
              <a:ext uri="{FF2B5EF4-FFF2-40B4-BE49-F238E27FC236}">
                <a16:creationId xmlns:a16="http://schemas.microsoft.com/office/drawing/2014/main" id="{A816A65F-93B3-4FA7-875E-67D48A4574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51359" y="3916890"/>
            <a:ext cx="2312390" cy="361449"/>
          </a:xfrm>
        </p:spPr>
        <p:txBody>
          <a:bodyPr lIns="0" tIns="0" rIns="0" bIns="0" anchor="ctr" anchorCtr="0">
            <a:noAutofit/>
          </a:bodyPr>
          <a:lstStyle>
            <a:lvl1pPr algn="ctr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 algn="ctr">
              <a:buNone/>
              <a:defRPr sz="1800">
                <a:solidFill>
                  <a:schemeClr val="bg1"/>
                </a:solidFill>
              </a:defRPr>
            </a:lvl2pPr>
            <a:lvl3pPr algn="ctr">
              <a:buNone/>
              <a:defRPr sz="16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l-BE"/>
              <a:t>Punt 4</a:t>
            </a: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54789BAA-9089-4F90-A4C0-CCB0F6568565}"/>
              </a:ext>
            </a:extLst>
          </p:cNvPr>
          <p:cNvSpPr/>
          <p:nvPr userDrawn="1"/>
        </p:nvSpPr>
        <p:spPr>
          <a:xfrm>
            <a:off x="1159741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1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E5C1BEDB-2CCA-4D9B-907A-1EA90996557E}"/>
              </a:ext>
            </a:extLst>
          </p:cNvPr>
          <p:cNvSpPr/>
          <p:nvPr userDrawn="1"/>
        </p:nvSpPr>
        <p:spPr>
          <a:xfrm>
            <a:off x="3966483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2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0D409FDA-987A-4CC1-9229-7E0FE0A69851}"/>
              </a:ext>
            </a:extLst>
          </p:cNvPr>
          <p:cNvSpPr/>
          <p:nvPr userDrawn="1"/>
        </p:nvSpPr>
        <p:spPr>
          <a:xfrm>
            <a:off x="6773225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3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59A47471-758E-40FC-BDBD-8FCF5F8BEBE5}"/>
              </a:ext>
            </a:extLst>
          </p:cNvPr>
          <p:cNvSpPr/>
          <p:nvPr userDrawn="1"/>
        </p:nvSpPr>
        <p:spPr>
          <a:xfrm>
            <a:off x="9579966" y="2662340"/>
            <a:ext cx="1455174" cy="108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8800" b="1">
                <a:solidFill>
                  <a:schemeClr val="tx1"/>
                </a:solidFill>
                <a:latin typeface="+mj-lt"/>
              </a:rPr>
              <a:t>4</a:t>
            </a:r>
            <a:endParaRPr lang="en-BE" sz="88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1F75A9DC-EFC8-4D4F-863D-001D67D1CE67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3DAC9244-8BE7-4E04-9B30-B57E372D281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3" name="Tijdelijke aanduiding voor datum 7">
            <a:extLst>
              <a:ext uri="{FF2B5EF4-FFF2-40B4-BE49-F238E27FC236}">
                <a16:creationId xmlns:a16="http://schemas.microsoft.com/office/drawing/2014/main" id="{E56F335E-81C0-B443-FE2C-FE84BE8A18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F59F86BE-220D-410D-827F-19E56AAA0DA3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1387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DE9E7DBB-70BC-4DCA-92B2-D84A1C88BE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49363" y="2897606"/>
            <a:ext cx="4846637" cy="389393"/>
          </a:xfrm>
        </p:spPr>
        <p:txBody>
          <a:bodyPr/>
          <a:lstStyle>
            <a:lvl1pPr marL="0" indent="0">
              <a:buNone/>
              <a:defRPr sz="2400" b="1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nl-BE"/>
              <a:t>First name </a:t>
            </a:r>
            <a:r>
              <a:rPr lang="nl-BE" err="1"/>
              <a:t>Name</a:t>
            </a:r>
            <a:endParaRPr lang="nl-BE"/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D3E9B1FB-0D74-416B-AE1D-0D0C074F0C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9363" y="3286999"/>
            <a:ext cx="4846637" cy="389393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nl-BE"/>
              <a:t>firstname.name@odisee.be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76E491B-754B-4F6D-BBCD-CF3A990F95B2}"/>
              </a:ext>
            </a:extLst>
          </p:cNvPr>
          <p:cNvSpPr txBox="1"/>
          <p:nvPr userDrawn="1"/>
        </p:nvSpPr>
        <p:spPr>
          <a:xfrm>
            <a:off x="1249364" y="3984861"/>
            <a:ext cx="492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3"/>
                </a:solidFill>
                <a:latin typeface="+mj-lt"/>
              </a:rPr>
              <a:t>www.odisee.be</a:t>
            </a:r>
          </a:p>
        </p:txBody>
      </p:sp>
      <p:sp>
        <p:nvSpPr>
          <p:cNvPr id="15" name="Rechthoekige driehoek 14">
            <a:extLst>
              <a:ext uri="{FF2B5EF4-FFF2-40B4-BE49-F238E27FC236}">
                <a16:creationId xmlns:a16="http://schemas.microsoft.com/office/drawing/2014/main" id="{95498694-935B-40B8-A013-1038E5CA5A61}"/>
              </a:ext>
            </a:extLst>
          </p:cNvPr>
          <p:cNvSpPr/>
          <p:nvPr userDrawn="1"/>
        </p:nvSpPr>
        <p:spPr>
          <a:xfrm rot="5400000" flipV="1">
            <a:off x="8644259" y="-1"/>
            <a:ext cx="3548050" cy="3547432"/>
          </a:xfrm>
          <a:prstGeom prst="rtTriangle">
            <a:avLst/>
          </a:prstGeom>
          <a:solidFill>
            <a:schemeClr val="accent4">
              <a:lumMod val="90000"/>
              <a:alpha val="3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E4D1CDF-22C2-490D-B114-BF1DEE53D46D}"/>
              </a:ext>
            </a:extLst>
          </p:cNvPr>
          <p:cNvSpPr txBox="1"/>
          <p:nvPr userDrawn="1"/>
        </p:nvSpPr>
        <p:spPr>
          <a:xfrm>
            <a:off x="658813" y="479833"/>
            <a:ext cx="6989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tx1"/>
                </a:solidFill>
                <a:latin typeface="+mj-lt"/>
              </a:rPr>
              <a:t>Thank you for your attention!</a:t>
            </a:r>
            <a:endParaRPr lang="nl-BE" sz="40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Gedeeltelijke cirkel 15">
            <a:extLst>
              <a:ext uri="{FF2B5EF4-FFF2-40B4-BE49-F238E27FC236}">
                <a16:creationId xmlns:a16="http://schemas.microsoft.com/office/drawing/2014/main" id="{E8C9047A-7C9A-49E2-AF65-5CE3C58EC06B}"/>
              </a:ext>
            </a:extLst>
          </p:cNvPr>
          <p:cNvSpPr/>
          <p:nvPr userDrawn="1"/>
        </p:nvSpPr>
        <p:spPr>
          <a:xfrm>
            <a:off x="11076486" y="3708314"/>
            <a:ext cx="2267240" cy="2267240"/>
          </a:xfrm>
          <a:prstGeom prst="pie">
            <a:avLst>
              <a:gd name="adj1" fmla="val 5397516"/>
              <a:gd name="adj2" fmla="val 16200000"/>
            </a:avLst>
          </a:prstGeom>
          <a:solidFill>
            <a:schemeClr val="accent4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1EE4070E-0D75-4592-B3F9-EEBF8B4B8E0E}"/>
              </a:ext>
            </a:extLst>
          </p:cNvPr>
          <p:cNvSpPr/>
          <p:nvPr userDrawn="1"/>
        </p:nvSpPr>
        <p:spPr>
          <a:xfrm rot="13500000">
            <a:off x="9119078" y="4040344"/>
            <a:ext cx="1603181" cy="1603181"/>
          </a:xfrm>
          <a:prstGeom prst="rtTriangle">
            <a:avLst/>
          </a:prstGeom>
          <a:solidFill>
            <a:schemeClr val="accent4">
              <a:lumMod val="90000"/>
              <a:alpha val="3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3F42E8D-2E0C-4BF2-8BBA-1AEC4940AAFF}"/>
              </a:ext>
            </a:extLst>
          </p:cNvPr>
          <p:cNvSpPr txBox="1"/>
          <p:nvPr userDrawn="1"/>
        </p:nvSpPr>
        <p:spPr>
          <a:xfrm>
            <a:off x="1156101" y="5311197"/>
            <a:ext cx="1729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tx1"/>
                </a:solidFill>
                <a:latin typeface="+mj-lt"/>
              </a:rPr>
              <a:t>Research?</a:t>
            </a:r>
          </a:p>
        </p:txBody>
      </p:sp>
      <p:sp>
        <p:nvSpPr>
          <p:cNvPr id="53" name="Tekstvak 52">
            <a:extLst>
              <a:ext uri="{FF2B5EF4-FFF2-40B4-BE49-F238E27FC236}">
                <a16:creationId xmlns:a16="http://schemas.microsoft.com/office/drawing/2014/main" id="{B4CD2406-1D3E-49DF-8C61-CBE777B0B360}"/>
              </a:ext>
            </a:extLst>
          </p:cNvPr>
          <p:cNvSpPr txBox="1"/>
          <p:nvPr userDrawn="1"/>
        </p:nvSpPr>
        <p:spPr>
          <a:xfrm>
            <a:off x="3083259" y="5311197"/>
            <a:ext cx="277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tx1"/>
                </a:solidFill>
                <a:latin typeface="+mj-lt"/>
              </a:rPr>
              <a:t>Training offer?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3F909AB5-329F-4FA3-97C1-1074C22CFA04}"/>
              </a:ext>
            </a:extLst>
          </p:cNvPr>
          <p:cNvSpPr txBox="1"/>
          <p:nvPr userDrawn="1"/>
        </p:nvSpPr>
        <p:spPr>
          <a:xfrm>
            <a:off x="5936870" y="5311197"/>
            <a:ext cx="2496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>
                <a:solidFill>
                  <a:schemeClr val="tx1"/>
                </a:solidFill>
                <a:latin typeface="+mj-lt"/>
              </a:rPr>
              <a:t>Basic </a:t>
            </a:r>
            <a:r>
              <a:rPr lang="nl-BE" sz="2400" b="0" err="1">
                <a:solidFill>
                  <a:schemeClr val="tx1"/>
                </a:solidFill>
                <a:latin typeface="+mj-lt"/>
              </a:rPr>
              <a:t>education</a:t>
            </a:r>
            <a:r>
              <a:rPr lang="nl-BE" sz="2400" b="0">
                <a:solidFill>
                  <a:schemeClr val="tx1"/>
                </a:solidFill>
                <a:latin typeface="+mj-lt"/>
              </a:rPr>
              <a:t>?</a:t>
            </a:r>
          </a:p>
        </p:txBody>
      </p:sp>
      <p:sp>
        <p:nvSpPr>
          <p:cNvPr id="115" name="Tekstvak 114">
            <a:extLst>
              <a:ext uri="{FF2B5EF4-FFF2-40B4-BE49-F238E27FC236}">
                <a16:creationId xmlns:a16="http://schemas.microsoft.com/office/drawing/2014/main" id="{85F9E623-B4EF-4F38-82C9-5188145BF612}"/>
              </a:ext>
            </a:extLst>
          </p:cNvPr>
          <p:cNvSpPr txBox="1"/>
          <p:nvPr userDrawn="1"/>
        </p:nvSpPr>
        <p:spPr>
          <a:xfrm>
            <a:off x="1156101" y="1723095"/>
            <a:ext cx="6989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b="1" err="1">
                <a:solidFill>
                  <a:schemeClr val="tx1"/>
                </a:solidFill>
                <a:latin typeface="+mj-lt"/>
              </a:rPr>
              <a:t>Questions</a:t>
            </a:r>
            <a:r>
              <a:rPr lang="nl-BE" sz="4400" b="1">
                <a:solidFill>
                  <a:schemeClr val="tx1"/>
                </a:solidFill>
                <a:latin typeface="+mj-lt"/>
              </a:rPr>
              <a:t>?</a:t>
            </a:r>
          </a:p>
        </p:txBody>
      </p:sp>
      <p:sp>
        <p:nvSpPr>
          <p:cNvPr id="116" name="Ovaal 115">
            <a:extLst>
              <a:ext uri="{FF2B5EF4-FFF2-40B4-BE49-F238E27FC236}">
                <a16:creationId xmlns:a16="http://schemas.microsoft.com/office/drawing/2014/main" id="{8B00A6DD-FE4D-4A78-9CFF-B53156A7DD03}"/>
              </a:ext>
            </a:extLst>
          </p:cNvPr>
          <p:cNvSpPr/>
          <p:nvPr userDrawn="1"/>
        </p:nvSpPr>
        <p:spPr>
          <a:xfrm>
            <a:off x="2080886" y="4952430"/>
            <a:ext cx="363847" cy="363847"/>
          </a:xfrm>
          <a:prstGeom prst="ellipse">
            <a:avLst/>
          </a:prstGeom>
          <a:solidFill>
            <a:schemeClr val="accent4">
              <a:lumMod val="9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7" name="Ovaal 116">
            <a:extLst>
              <a:ext uri="{FF2B5EF4-FFF2-40B4-BE49-F238E27FC236}">
                <a16:creationId xmlns:a16="http://schemas.microsoft.com/office/drawing/2014/main" id="{349C36FD-8990-4BA5-8BFD-E37958452614}"/>
              </a:ext>
            </a:extLst>
          </p:cNvPr>
          <p:cNvSpPr/>
          <p:nvPr userDrawn="1"/>
        </p:nvSpPr>
        <p:spPr>
          <a:xfrm>
            <a:off x="4426743" y="4599211"/>
            <a:ext cx="363847" cy="363847"/>
          </a:xfrm>
          <a:prstGeom prst="ellipse">
            <a:avLst/>
          </a:prstGeom>
          <a:solidFill>
            <a:schemeClr val="accent4">
              <a:lumMod val="9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8" name="Ovaal 117">
            <a:extLst>
              <a:ext uri="{FF2B5EF4-FFF2-40B4-BE49-F238E27FC236}">
                <a16:creationId xmlns:a16="http://schemas.microsoft.com/office/drawing/2014/main" id="{DED2C52B-E731-4AF4-86FB-6F4C0E713B62}"/>
              </a:ext>
            </a:extLst>
          </p:cNvPr>
          <p:cNvSpPr/>
          <p:nvPr userDrawn="1"/>
        </p:nvSpPr>
        <p:spPr>
          <a:xfrm>
            <a:off x="6796241" y="4947337"/>
            <a:ext cx="363847" cy="363847"/>
          </a:xfrm>
          <a:prstGeom prst="ellipse">
            <a:avLst/>
          </a:prstGeom>
          <a:solidFill>
            <a:schemeClr val="accent4">
              <a:lumMod val="9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grpSp>
        <p:nvGrpSpPr>
          <p:cNvPr id="21" name="Graphic 18">
            <a:extLst>
              <a:ext uri="{FF2B5EF4-FFF2-40B4-BE49-F238E27FC236}">
                <a16:creationId xmlns:a16="http://schemas.microsoft.com/office/drawing/2014/main" id="{9DB6F2BA-D0A9-496A-B378-1F5081156321}"/>
              </a:ext>
            </a:extLst>
          </p:cNvPr>
          <p:cNvGrpSpPr/>
          <p:nvPr/>
        </p:nvGrpSpPr>
        <p:grpSpPr>
          <a:xfrm>
            <a:off x="1736478" y="4652124"/>
            <a:ext cx="567319" cy="574455"/>
            <a:chOff x="1323625" y="4207012"/>
            <a:chExt cx="567319" cy="574455"/>
          </a:xfrm>
        </p:grpSpPr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24FC2492-334B-4F68-ABAA-78AA49DAE8B9}"/>
                </a:ext>
              </a:extLst>
            </p:cNvPr>
            <p:cNvSpPr/>
            <p:nvPr/>
          </p:nvSpPr>
          <p:spPr>
            <a:xfrm>
              <a:off x="1455250" y="4344060"/>
              <a:ext cx="305139" cy="305139"/>
            </a:xfrm>
            <a:custGeom>
              <a:avLst/>
              <a:gdLst>
                <a:gd name="connsiteX0" fmla="*/ 305139 w 305139"/>
                <a:gd name="connsiteY0" fmla="*/ 152570 h 305139"/>
                <a:gd name="connsiteX1" fmla="*/ 152570 w 305139"/>
                <a:gd name="connsiteY1" fmla="*/ 305139 h 305139"/>
                <a:gd name="connsiteX2" fmla="*/ 0 w 305139"/>
                <a:gd name="connsiteY2" fmla="*/ 152570 h 305139"/>
                <a:gd name="connsiteX3" fmla="*/ 152570 w 305139"/>
                <a:gd name="connsiteY3" fmla="*/ 0 h 305139"/>
                <a:gd name="connsiteX4" fmla="*/ 305139 w 305139"/>
                <a:gd name="connsiteY4" fmla="*/ 152570 h 30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139" h="305139">
                  <a:moveTo>
                    <a:pt x="305139" y="152570"/>
                  </a:moveTo>
                  <a:cubicBezTo>
                    <a:pt x="305139" y="236831"/>
                    <a:pt x="236831" y="305139"/>
                    <a:pt x="152570" y="305139"/>
                  </a:cubicBezTo>
                  <a:cubicBezTo>
                    <a:pt x="68308" y="305139"/>
                    <a:pt x="0" y="236831"/>
                    <a:pt x="0" y="152570"/>
                  </a:cubicBezTo>
                  <a:cubicBezTo>
                    <a:pt x="0" y="68308"/>
                    <a:pt x="68308" y="0"/>
                    <a:pt x="152570" y="0"/>
                  </a:cubicBezTo>
                  <a:cubicBezTo>
                    <a:pt x="236831" y="0"/>
                    <a:pt x="305139" y="68308"/>
                    <a:pt x="305139" y="152570"/>
                  </a:cubicBez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3" name="Vrije vorm: vorm 22">
              <a:extLst>
                <a:ext uri="{FF2B5EF4-FFF2-40B4-BE49-F238E27FC236}">
                  <a16:creationId xmlns:a16="http://schemas.microsoft.com/office/drawing/2014/main" id="{45D0775C-A708-4561-B543-6EE777660E30}"/>
                </a:ext>
              </a:extLst>
            </p:cNvPr>
            <p:cNvSpPr/>
            <p:nvPr/>
          </p:nvSpPr>
          <p:spPr>
            <a:xfrm>
              <a:off x="1530928" y="4394619"/>
              <a:ext cx="153782" cy="35038"/>
            </a:xfrm>
            <a:custGeom>
              <a:avLst/>
              <a:gdLst>
                <a:gd name="connsiteX0" fmla="*/ 0 w 153782"/>
                <a:gd name="connsiteY0" fmla="*/ 35038 h 35038"/>
                <a:gd name="connsiteX1" fmla="*/ 76891 w 153782"/>
                <a:gd name="connsiteY1" fmla="*/ 0 h 35038"/>
                <a:gd name="connsiteX2" fmla="*/ 153783 w 153782"/>
                <a:gd name="connsiteY2" fmla="*/ 35038 h 3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782" h="35038">
                  <a:moveTo>
                    <a:pt x="0" y="35038"/>
                  </a:moveTo>
                  <a:cubicBezTo>
                    <a:pt x="18732" y="13594"/>
                    <a:pt x="46242" y="0"/>
                    <a:pt x="76891" y="0"/>
                  </a:cubicBezTo>
                  <a:cubicBezTo>
                    <a:pt x="107541" y="0"/>
                    <a:pt x="135050" y="13594"/>
                    <a:pt x="153783" y="35038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96B8A452-563C-4C86-A895-4171DBCF997E}"/>
                </a:ext>
              </a:extLst>
            </p:cNvPr>
            <p:cNvSpPr/>
            <p:nvPr/>
          </p:nvSpPr>
          <p:spPr>
            <a:xfrm>
              <a:off x="1539206" y="4217716"/>
              <a:ext cx="137226" cy="72716"/>
            </a:xfrm>
            <a:custGeom>
              <a:avLst/>
              <a:gdLst>
                <a:gd name="connsiteX0" fmla="*/ 0 w 137226"/>
                <a:gd name="connsiteY0" fmla="*/ 72717 h 72716"/>
                <a:gd name="connsiteX1" fmla="*/ 68614 w 137226"/>
                <a:gd name="connsiteY1" fmla="*/ 0 h 72716"/>
                <a:gd name="connsiteX2" fmla="*/ 137227 w 137226"/>
                <a:gd name="connsiteY2" fmla="*/ 72717 h 7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26" h="72716">
                  <a:moveTo>
                    <a:pt x="0" y="72717"/>
                  </a:moveTo>
                  <a:lnTo>
                    <a:pt x="68614" y="0"/>
                  </a:lnTo>
                  <a:lnTo>
                    <a:pt x="137227" y="72717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BE006A45-365C-4B7B-A0CC-EDDD833ED50D}"/>
                </a:ext>
              </a:extLst>
            </p:cNvPr>
            <p:cNvSpPr/>
            <p:nvPr/>
          </p:nvSpPr>
          <p:spPr>
            <a:xfrm>
              <a:off x="1812339" y="4429657"/>
              <a:ext cx="69327" cy="135942"/>
            </a:xfrm>
            <a:custGeom>
              <a:avLst/>
              <a:gdLst>
                <a:gd name="connsiteX0" fmla="*/ 0 w 69327"/>
                <a:gd name="connsiteY0" fmla="*/ 0 h 135942"/>
                <a:gd name="connsiteX1" fmla="*/ 69327 w 69327"/>
                <a:gd name="connsiteY1" fmla="*/ 66972 h 135942"/>
                <a:gd name="connsiteX2" fmla="*/ 1998 w 69327"/>
                <a:gd name="connsiteY2" fmla="*/ 135942 h 13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327" h="135942">
                  <a:moveTo>
                    <a:pt x="0" y="0"/>
                  </a:moveTo>
                  <a:lnTo>
                    <a:pt x="69327" y="66972"/>
                  </a:lnTo>
                  <a:lnTo>
                    <a:pt x="1998" y="135942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D762F04C-78FC-4313-B02B-FDDAEAC9A84D}"/>
                </a:ext>
              </a:extLst>
            </p:cNvPr>
            <p:cNvSpPr/>
            <p:nvPr/>
          </p:nvSpPr>
          <p:spPr>
            <a:xfrm>
              <a:off x="1539206" y="4702827"/>
              <a:ext cx="137226" cy="67899"/>
            </a:xfrm>
            <a:custGeom>
              <a:avLst/>
              <a:gdLst>
                <a:gd name="connsiteX0" fmla="*/ 137227 w 137226"/>
                <a:gd name="connsiteY0" fmla="*/ 0 h 67899"/>
                <a:gd name="connsiteX1" fmla="*/ 68614 w 137226"/>
                <a:gd name="connsiteY1" fmla="*/ 67900 h 67899"/>
                <a:gd name="connsiteX2" fmla="*/ 0 w 137226"/>
                <a:gd name="connsiteY2" fmla="*/ 0 h 67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26" h="67899">
                  <a:moveTo>
                    <a:pt x="137227" y="0"/>
                  </a:moveTo>
                  <a:lnTo>
                    <a:pt x="68614" y="6790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7" name="Vrije vorm: vorm 26">
              <a:extLst>
                <a:ext uri="{FF2B5EF4-FFF2-40B4-BE49-F238E27FC236}">
                  <a16:creationId xmlns:a16="http://schemas.microsoft.com/office/drawing/2014/main" id="{EB293B3C-2CD0-4A1D-B110-48E8548D90A5}"/>
                </a:ext>
              </a:extLst>
            </p:cNvPr>
            <p:cNvSpPr/>
            <p:nvPr/>
          </p:nvSpPr>
          <p:spPr>
            <a:xfrm>
              <a:off x="1334329" y="4427695"/>
              <a:ext cx="66972" cy="137904"/>
            </a:xfrm>
            <a:custGeom>
              <a:avLst/>
              <a:gdLst>
                <a:gd name="connsiteX0" fmla="*/ 66972 w 66972"/>
                <a:gd name="connsiteY0" fmla="*/ 137905 h 137904"/>
                <a:gd name="connsiteX1" fmla="*/ 0 w 66972"/>
                <a:gd name="connsiteY1" fmla="*/ 68899 h 137904"/>
                <a:gd name="connsiteX2" fmla="*/ 66972 w 66972"/>
                <a:gd name="connsiteY2" fmla="*/ 0 h 13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972" h="137904">
                  <a:moveTo>
                    <a:pt x="66972" y="137905"/>
                  </a:moveTo>
                  <a:lnTo>
                    <a:pt x="0" y="68899"/>
                  </a:lnTo>
                  <a:lnTo>
                    <a:pt x="66972" y="0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8" name="Vrije vorm: vorm 27">
              <a:extLst>
                <a:ext uri="{FF2B5EF4-FFF2-40B4-BE49-F238E27FC236}">
                  <a16:creationId xmlns:a16="http://schemas.microsoft.com/office/drawing/2014/main" id="{75D5E10C-DB9D-447A-9D6E-FC411AB8223F}"/>
                </a:ext>
              </a:extLst>
            </p:cNvPr>
            <p:cNvSpPr/>
            <p:nvPr/>
          </p:nvSpPr>
          <p:spPr>
            <a:xfrm>
              <a:off x="1715075" y="4603885"/>
              <a:ext cx="32362" cy="32362"/>
            </a:xfrm>
            <a:custGeom>
              <a:avLst/>
              <a:gdLst>
                <a:gd name="connsiteX0" fmla="*/ 0 w 32362"/>
                <a:gd name="connsiteY0" fmla="*/ 0 h 32362"/>
                <a:gd name="connsiteX1" fmla="*/ 32362 w 32362"/>
                <a:gd name="connsiteY1" fmla="*/ 32362 h 32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362" h="32362">
                  <a:moveTo>
                    <a:pt x="0" y="0"/>
                  </a:moveTo>
                  <a:lnTo>
                    <a:pt x="32362" y="32362"/>
                  </a:lnTo>
                </a:path>
              </a:pathLst>
            </a:custGeom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9" name="Vrije vorm: vorm 28">
              <a:extLst>
                <a:ext uri="{FF2B5EF4-FFF2-40B4-BE49-F238E27FC236}">
                  <a16:creationId xmlns:a16="http://schemas.microsoft.com/office/drawing/2014/main" id="{CBEF9492-574E-4A14-996F-9C57C69081CE}"/>
                </a:ext>
              </a:extLst>
            </p:cNvPr>
            <p:cNvSpPr/>
            <p:nvPr/>
          </p:nvSpPr>
          <p:spPr>
            <a:xfrm>
              <a:off x="1730203" y="4620048"/>
              <a:ext cx="149108" cy="147966"/>
            </a:xfrm>
            <a:custGeom>
              <a:avLst/>
              <a:gdLst>
                <a:gd name="connsiteX0" fmla="*/ 0 w 149108"/>
                <a:gd name="connsiteY0" fmla="*/ 32362 h 147966"/>
                <a:gd name="connsiteX1" fmla="*/ 34860 w 149108"/>
                <a:gd name="connsiteY1" fmla="*/ 0 h 147966"/>
                <a:gd name="connsiteX2" fmla="*/ 149109 w 149108"/>
                <a:gd name="connsiteY2" fmla="*/ 113285 h 147966"/>
                <a:gd name="connsiteX3" fmla="*/ 114320 w 149108"/>
                <a:gd name="connsiteY3" fmla="*/ 147967 h 147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108" h="147966">
                  <a:moveTo>
                    <a:pt x="0" y="32362"/>
                  </a:moveTo>
                  <a:lnTo>
                    <a:pt x="34860" y="0"/>
                  </a:lnTo>
                  <a:lnTo>
                    <a:pt x="149109" y="113285"/>
                  </a:lnTo>
                  <a:lnTo>
                    <a:pt x="114320" y="147967"/>
                  </a:lnTo>
                  <a:close/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0" name="Vrije vorm: vorm 29">
              <a:extLst>
                <a:ext uri="{FF2B5EF4-FFF2-40B4-BE49-F238E27FC236}">
                  <a16:creationId xmlns:a16="http://schemas.microsoft.com/office/drawing/2014/main" id="{C27D60D0-5BE6-4928-AE98-3A87142E4618}"/>
                </a:ext>
              </a:extLst>
            </p:cNvPr>
            <p:cNvSpPr/>
            <p:nvPr/>
          </p:nvSpPr>
          <p:spPr>
            <a:xfrm>
              <a:off x="1810912" y="4698866"/>
              <a:ext cx="33610" cy="35145"/>
            </a:xfrm>
            <a:custGeom>
              <a:avLst/>
              <a:gdLst>
                <a:gd name="connsiteX0" fmla="*/ 33611 w 33610"/>
                <a:gd name="connsiteY0" fmla="*/ 0 h 35145"/>
                <a:gd name="connsiteX1" fmla="*/ 0 w 33610"/>
                <a:gd name="connsiteY1" fmla="*/ 35145 h 35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610" h="35145">
                  <a:moveTo>
                    <a:pt x="33611" y="0"/>
                  </a:moveTo>
                  <a:lnTo>
                    <a:pt x="0" y="35145"/>
                  </a:lnTo>
                </a:path>
              </a:pathLst>
            </a:custGeom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78" name="Graphic 76">
            <a:extLst>
              <a:ext uri="{FF2B5EF4-FFF2-40B4-BE49-F238E27FC236}">
                <a16:creationId xmlns:a16="http://schemas.microsoft.com/office/drawing/2014/main" id="{CE58E486-4D67-455C-AA95-089A65F84AA5}"/>
              </a:ext>
            </a:extLst>
          </p:cNvPr>
          <p:cNvGrpSpPr/>
          <p:nvPr/>
        </p:nvGrpSpPr>
        <p:grpSpPr>
          <a:xfrm>
            <a:off x="4223224" y="4672812"/>
            <a:ext cx="488572" cy="531042"/>
            <a:chOff x="4223224" y="4301620"/>
            <a:chExt cx="488572" cy="531042"/>
          </a:xfrm>
          <a:noFill/>
        </p:grpSpPr>
        <p:sp>
          <p:nvSpPr>
            <p:cNvPr id="79" name="Vrije vorm: vorm 78">
              <a:extLst>
                <a:ext uri="{FF2B5EF4-FFF2-40B4-BE49-F238E27FC236}">
                  <a16:creationId xmlns:a16="http://schemas.microsoft.com/office/drawing/2014/main" id="{529B081C-425A-4477-94C4-0AFD0D46FA8F}"/>
                </a:ext>
              </a:extLst>
            </p:cNvPr>
            <p:cNvSpPr/>
            <p:nvPr/>
          </p:nvSpPr>
          <p:spPr>
            <a:xfrm>
              <a:off x="4223224" y="4301620"/>
              <a:ext cx="244303" cy="531042"/>
            </a:xfrm>
            <a:custGeom>
              <a:avLst/>
              <a:gdLst>
                <a:gd name="connsiteX0" fmla="*/ 244303 w 244303"/>
                <a:gd name="connsiteY0" fmla="*/ 63738 h 531042"/>
                <a:gd name="connsiteX1" fmla="*/ 180565 w 244303"/>
                <a:gd name="connsiteY1" fmla="*/ 0 h 531042"/>
                <a:gd name="connsiteX2" fmla="*/ 132902 w 244303"/>
                <a:gd name="connsiteY2" fmla="*/ 21501 h 531042"/>
                <a:gd name="connsiteX3" fmla="*/ 127444 w 244303"/>
                <a:gd name="connsiteY3" fmla="*/ 21235 h 531042"/>
                <a:gd name="connsiteX4" fmla="*/ 64138 w 244303"/>
                <a:gd name="connsiteY4" fmla="*/ 77884 h 531042"/>
                <a:gd name="connsiteX5" fmla="*/ 21235 w 244303"/>
                <a:gd name="connsiteY5" fmla="*/ 138061 h 531042"/>
                <a:gd name="connsiteX6" fmla="*/ 29489 w 244303"/>
                <a:gd name="connsiteY6" fmla="*/ 169348 h 531042"/>
                <a:gd name="connsiteX7" fmla="*/ 0 w 244303"/>
                <a:gd name="connsiteY7" fmla="*/ 223035 h 531042"/>
                <a:gd name="connsiteX8" fmla="*/ 16309 w 244303"/>
                <a:gd name="connsiteY8" fmla="*/ 265505 h 531042"/>
                <a:gd name="connsiteX9" fmla="*/ 0 w 244303"/>
                <a:gd name="connsiteY9" fmla="*/ 308008 h 531042"/>
                <a:gd name="connsiteX10" fmla="*/ 25695 w 244303"/>
                <a:gd name="connsiteY10" fmla="*/ 359066 h 531042"/>
                <a:gd name="connsiteX11" fmla="*/ 21235 w 244303"/>
                <a:gd name="connsiteY11" fmla="*/ 382364 h 531042"/>
                <a:gd name="connsiteX12" fmla="*/ 63905 w 244303"/>
                <a:gd name="connsiteY12" fmla="*/ 442441 h 531042"/>
                <a:gd name="connsiteX13" fmla="*/ 63705 w 244303"/>
                <a:gd name="connsiteY13" fmla="*/ 446069 h 531042"/>
                <a:gd name="connsiteX14" fmla="*/ 127444 w 244303"/>
                <a:gd name="connsiteY14" fmla="*/ 509808 h 531042"/>
                <a:gd name="connsiteX15" fmla="*/ 132902 w 244303"/>
                <a:gd name="connsiteY15" fmla="*/ 509542 h 531042"/>
                <a:gd name="connsiteX16" fmla="*/ 180565 w 244303"/>
                <a:gd name="connsiteY16" fmla="*/ 531043 h 531042"/>
                <a:gd name="connsiteX17" fmla="*/ 244303 w 244303"/>
                <a:gd name="connsiteY17" fmla="*/ 467304 h 53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4303" h="531042">
                  <a:moveTo>
                    <a:pt x="244303" y="63738"/>
                  </a:moveTo>
                  <a:cubicBezTo>
                    <a:pt x="244303" y="28524"/>
                    <a:pt x="215746" y="0"/>
                    <a:pt x="180565" y="0"/>
                  </a:cubicBezTo>
                  <a:cubicBezTo>
                    <a:pt x="161593" y="0"/>
                    <a:pt x="144585" y="8354"/>
                    <a:pt x="132902" y="21501"/>
                  </a:cubicBezTo>
                  <a:cubicBezTo>
                    <a:pt x="131105" y="21335"/>
                    <a:pt x="129308" y="21235"/>
                    <a:pt x="127444" y="21235"/>
                  </a:cubicBezTo>
                  <a:cubicBezTo>
                    <a:pt x="94626" y="21235"/>
                    <a:pt x="67666" y="46031"/>
                    <a:pt x="64138" y="77884"/>
                  </a:cubicBezTo>
                  <a:cubicBezTo>
                    <a:pt x="39175" y="86538"/>
                    <a:pt x="21235" y="110169"/>
                    <a:pt x="21235" y="138061"/>
                  </a:cubicBezTo>
                  <a:cubicBezTo>
                    <a:pt x="21235" y="149444"/>
                    <a:pt x="24264" y="160095"/>
                    <a:pt x="29489" y="169348"/>
                  </a:cubicBezTo>
                  <a:cubicBezTo>
                    <a:pt x="11782" y="180698"/>
                    <a:pt x="0" y="200468"/>
                    <a:pt x="0" y="223035"/>
                  </a:cubicBezTo>
                  <a:cubicBezTo>
                    <a:pt x="0" y="239377"/>
                    <a:pt x="6191" y="254255"/>
                    <a:pt x="16309" y="265505"/>
                  </a:cubicBezTo>
                  <a:cubicBezTo>
                    <a:pt x="6191" y="276821"/>
                    <a:pt x="0" y="291666"/>
                    <a:pt x="0" y="308008"/>
                  </a:cubicBezTo>
                  <a:cubicBezTo>
                    <a:pt x="0" y="328944"/>
                    <a:pt x="10118" y="347450"/>
                    <a:pt x="25695" y="359066"/>
                  </a:cubicBezTo>
                  <a:cubicBezTo>
                    <a:pt x="22866" y="366288"/>
                    <a:pt x="21235" y="374143"/>
                    <a:pt x="21235" y="382364"/>
                  </a:cubicBezTo>
                  <a:cubicBezTo>
                    <a:pt x="21235" y="410156"/>
                    <a:pt x="39075" y="433754"/>
                    <a:pt x="63905" y="442441"/>
                  </a:cubicBezTo>
                  <a:cubicBezTo>
                    <a:pt x="63838" y="443640"/>
                    <a:pt x="63705" y="444838"/>
                    <a:pt x="63705" y="446069"/>
                  </a:cubicBezTo>
                  <a:cubicBezTo>
                    <a:pt x="63705" y="481250"/>
                    <a:pt x="92229" y="509808"/>
                    <a:pt x="127444" y="509808"/>
                  </a:cubicBezTo>
                  <a:cubicBezTo>
                    <a:pt x="129274" y="509808"/>
                    <a:pt x="131105" y="509675"/>
                    <a:pt x="132902" y="509542"/>
                  </a:cubicBezTo>
                  <a:cubicBezTo>
                    <a:pt x="144585" y="522722"/>
                    <a:pt x="161560" y="531043"/>
                    <a:pt x="180565" y="531043"/>
                  </a:cubicBezTo>
                  <a:cubicBezTo>
                    <a:pt x="215746" y="531043"/>
                    <a:pt x="244303" y="502519"/>
                    <a:pt x="244303" y="467304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0" name="Vrije vorm: vorm 79">
              <a:extLst>
                <a:ext uri="{FF2B5EF4-FFF2-40B4-BE49-F238E27FC236}">
                  <a16:creationId xmlns:a16="http://schemas.microsoft.com/office/drawing/2014/main" id="{E4C8A96D-1C9A-47A6-A129-6EED2CFD043E}"/>
                </a:ext>
              </a:extLst>
            </p:cNvPr>
            <p:cNvSpPr/>
            <p:nvPr/>
          </p:nvSpPr>
          <p:spPr>
            <a:xfrm>
              <a:off x="4329432" y="4418446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35181" y="0"/>
                    <a:pt x="63738" y="28524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1" name="Vrije vorm: vorm 80">
              <a:extLst>
                <a:ext uri="{FF2B5EF4-FFF2-40B4-BE49-F238E27FC236}">
                  <a16:creationId xmlns:a16="http://schemas.microsoft.com/office/drawing/2014/main" id="{5E447443-5937-489D-8A7D-B1E7E82AA73F}"/>
                </a:ext>
              </a:extLst>
            </p:cNvPr>
            <p:cNvSpPr/>
            <p:nvPr/>
          </p:nvSpPr>
          <p:spPr>
            <a:xfrm>
              <a:off x="4340050" y="4705219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35181" y="0"/>
                    <a:pt x="63738" y="28524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2" name="Vrije vorm: vorm 81">
              <a:extLst>
                <a:ext uri="{FF2B5EF4-FFF2-40B4-BE49-F238E27FC236}">
                  <a16:creationId xmlns:a16="http://schemas.microsoft.com/office/drawing/2014/main" id="{BCDF0899-732A-48DE-9FFA-A8DB3386B938}"/>
                </a:ext>
              </a:extLst>
            </p:cNvPr>
            <p:cNvSpPr/>
            <p:nvPr/>
          </p:nvSpPr>
          <p:spPr>
            <a:xfrm>
              <a:off x="4403788" y="4514037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63738" y="35181"/>
                    <a:pt x="35214" y="63738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3" name="Vrije vorm: vorm 82">
              <a:extLst>
                <a:ext uri="{FF2B5EF4-FFF2-40B4-BE49-F238E27FC236}">
                  <a16:creationId xmlns:a16="http://schemas.microsoft.com/office/drawing/2014/main" id="{D530F4BE-391E-49C3-A518-A70572DA5783}"/>
                </a:ext>
              </a:extLst>
            </p:cNvPr>
            <p:cNvSpPr/>
            <p:nvPr/>
          </p:nvSpPr>
          <p:spPr>
            <a:xfrm>
              <a:off x="4286945" y="4470968"/>
              <a:ext cx="15926" cy="76918"/>
            </a:xfrm>
            <a:custGeom>
              <a:avLst/>
              <a:gdLst>
                <a:gd name="connsiteX0" fmla="*/ 15926 w 15926"/>
                <a:gd name="connsiteY0" fmla="*/ 76919 h 76918"/>
                <a:gd name="connsiteX1" fmla="*/ 15926 w 15926"/>
                <a:gd name="connsiteY1" fmla="*/ 0 h 7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6" h="76918">
                  <a:moveTo>
                    <a:pt x="15926" y="76919"/>
                  </a:moveTo>
                  <a:cubicBezTo>
                    <a:pt x="-5309" y="55684"/>
                    <a:pt x="-5309" y="21235"/>
                    <a:pt x="15926" y="0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4" name="Vrije vorm: vorm 83">
              <a:extLst>
                <a:ext uri="{FF2B5EF4-FFF2-40B4-BE49-F238E27FC236}">
                  <a16:creationId xmlns:a16="http://schemas.microsoft.com/office/drawing/2014/main" id="{1097947B-D1B0-47C0-BC1A-EECBA273E343}"/>
                </a:ext>
              </a:extLst>
            </p:cNvPr>
            <p:cNvSpPr/>
            <p:nvPr/>
          </p:nvSpPr>
          <p:spPr>
            <a:xfrm>
              <a:off x="4314122" y="4620512"/>
              <a:ext cx="42470" cy="46164"/>
            </a:xfrm>
            <a:custGeom>
              <a:avLst/>
              <a:gdLst>
                <a:gd name="connsiteX0" fmla="*/ 42470 w 42470"/>
                <a:gd name="connsiteY0" fmla="*/ 0 h 46164"/>
                <a:gd name="connsiteX1" fmla="*/ 0 w 42470"/>
                <a:gd name="connsiteY1" fmla="*/ 46165 h 4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70" h="46164">
                  <a:moveTo>
                    <a:pt x="42470" y="0"/>
                  </a:moveTo>
                  <a:cubicBezTo>
                    <a:pt x="18705" y="1764"/>
                    <a:pt x="0" y="21734"/>
                    <a:pt x="0" y="46165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5" name="Vrije vorm: vorm 84">
              <a:extLst>
                <a:ext uri="{FF2B5EF4-FFF2-40B4-BE49-F238E27FC236}">
                  <a16:creationId xmlns:a16="http://schemas.microsoft.com/office/drawing/2014/main" id="{E45EB6EA-8D03-4B1A-9C3B-077556E1F8B4}"/>
                </a:ext>
              </a:extLst>
            </p:cNvPr>
            <p:cNvSpPr/>
            <p:nvPr/>
          </p:nvSpPr>
          <p:spPr>
            <a:xfrm>
              <a:off x="4361385" y="4365358"/>
              <a:ext cx="63638" cy="61774"/>
            </a:xfrm>
            <a:custGeom>
              <a:avLst/>
              <a:gdLst>
                <a:gd name="connsiteX0" fmla="*/ 63639 w 63638"/>
                <a:gd name="connsiteY0" fmla="*/ 0 h 61774"/>
                <a:gd name="connsiteX1" fmla="*/ 0 w 63638"/>
                <a:gd name="connsiteY1" fmla="*/ 61775 h 6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638" h="61774">
                  <a:moveTo>
                    <a:pt x="63639" y="0"/>
                  </a:moveTo>
                  <a:cubicBezTo>
                    <a:pt x="29090" y="0"/>
                    <a:pt x="1065" y="27492"/>
                    <a:pt x="0" y="61775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6" name="Vrije vorm: vorm 85">
              <a:extLst>
                <a:ext uri="{FF2B5EF4-FFF2-40B4-BE49-F238E27FC236}">
                  <a16:creationId xmlns:a16="http://schemas.microsoft.com/office/drawing/2014/main" id="{1BFCF281-D314-4F20-905E-3A84A023D36A}"/>
                </a:ext>
              </a:extLst>
            </p:cNvPr>
            <p:cNvSpPr/>
            <p:nvPr/>
          </p:nvSpPr>
          <p:spPr>
            <a:xfrm>
              <a:off x="4340083" y="4535305"/>
              <a:ext cx="63738" cy="106208"/>
            </a:xfrm>
            <a:custGeom>
              <a:avLst/>
              <a:gdLst>
                <a:gd name="connsiteX0" fmla="*/ 21235 w 63738"/>
                <a:gd name="connsiteY0" fmla="*/ 0 h 106208"/>
                <a:gd name="connsiteX1" fmla="*/ 0 w 63738"/>
                <a:gd name="connsiteY1" fmla="*/ 42470 h 106208"/>
                <a:gd name="connsiteX2" fmla="*/ 63738 w 63738"/>
                <a:gd name="connsiteY2" fmla="*/ 106209 h 10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8" h="106208">
                  <a:moveTo>
                    <a:pt x="21235" y="0"/>
                  </a:moveTo>
                  <a:cubicBezTo>
                    <a:pt x="21235" y="0"/>
                    <a:pt x="0" y="10618"/>
                    <a:pt x="0" y="42470"/>
                  </a:cubicBezTo>
                  <a:cubicBezTo>
                    <a:pt x="0" y="77651"/>
                    <a:pt x="28524" y="106209"/>
                    <a:pt x="63738" y="106209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7" name="Vrije vorm: vorm 86">
              <a:extLst>
                <a:ext uri="{FF2B5EF4-FFF2-40B4-BE49-F238E27FC236}">
                  <a16:creationId xmlns:a16="http://schemas.microsoft.com/office/drawing/2014/main" id="{539E2004-062F-48B8-A1A4-C8E30052DA4B}"/>
                </a:ext>
              </a:extLst>
            </p:cNvPr>
            <p:cNvSpPr/>
            <p:nvPr/>
          </p:nvSpPr>
          <p:spPr>
            <a:xfrm>
              <a:off x="4467493" y="4301620"/>
              <a:ext cx="244303" cy="531009"/>
            </a:xfrm>
            <a:custGeom>
              <a:avLst/>
              <a:gdLst>
                <a:gd name="connsiteX0" fmla="*/ 33 w 244303"/>
                <a:gd name="connsiteY0" fmla="*/ 63738 h 531009"/>
                <a:gd name="connsiteX1" fmla="*/ 63738 w 244303"/>
                <a:gd name="connsiteY1" fmla="*/ 0 h 531009"/>
                <a:gd name="connsiteX2" fmla="*/ 111401 w 244303"/>
                <a:gd name="connsiteY2" fmla="*/ 21501 h 531009"/>
                <a:gd name="connsiteX3" fmla="*/ 116859 w 244303"/>
                <a:gd name="connsiteY3" fmla="*/ 21235 h 531009"/>
                <a:gd name="connsiteX4" fmla="*/ 180165 w 244303"/>
                <a:gd name="connsiteY4" fmla="*/ 77884 h 531009"/>
                <a:gd name="connsiteX5" fmla="*/ 223068 w 244303"/>
                <a:gd name="connsiteY5" fmla="*/ 138061 h 531009"/>
                <a:gd name="connsiteX6" fmla="*/ 214814 w 244303"/>
                <a:gd name="connsiteY6" fmla="*/ 169348 h 531009"/>
                <a:gd name="connsiteX7" fmla="*/ 244303 w 244303"/>
                <a:gd name="connsiteY7" fmla="*/ 223035 h 531009"/>
                <a:gd name="connsiteX8" fmla="*/ 227994 w 244303"/>
                <a:gd name="connsiteY8" fmla="*/ 265505 h 531009"/>
                <a:gd name="connsiteX9" fmla="*/ 244303 w 244303"/>
                <a:gd name="connsiteY9" fmla="*/ 307975 h 531009"/>
                <a:gd name="connsiteX10" fmla="*/ 218608 w 244303"/>
                <a:gd name="connsiteY10" fmla="*/ 359032 h 531009"/>
                <a:gd name="connsiteX11" fmla="*/ 223068 w 244303"/>
                <a:gd name="connsiteY11" fmla="*/ 382331 h 531009"/>
                <a:gd name="connsiteX12" fmla="*/ 180398 w 244303"/>
                <a:gd name="connsiteY12" fmla="*/ 442408 h 531009"/>
                <a:gd name="connsiteX13" fmla="*/ 180598 w 244303"/>
                <a:gd name="connsiteY13" fmla="*/ 446036 h 531009"/>
                <a:gd name="connsiteX14" fmla="*/ 116859 w 244303"/>
                <a:gd name="connsiteY14" fmla="*/ 509775 h 531009"/>
                <a:gd name="connsiteX15" fmla="*/ 111401 w 244303"/>
                <a:gd name="connsiteY15" fmla="*/ 509508 h 531009"/>
                <a:gd name="connsiteX16" fmla="*/ 63738 w 244303"/>
                <a:gd name="connsiteY16" fmla="*/ 531010 h 531009"/>
                <a:gd name="connsiteX17" fmla="*/ 0 w 244303"/>
                <a:gd name="connsiteY17" fmla="*/ 467271 h 531009"/>
                <a:gd name="connsiteX18" fmla="*/ 0 w 244303"/>
                <a:gd name="connsiteY18" fmla="*/ 63738 h 53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303" h="531009">
                  <a:moveTo>
                    <a:pt x="33" y="63738"/>
                  </a:moveTo>
                  <a:cubicBezTo>
                    <a:pt x="33" y="28524"/>
                    <a:pt x="28557" y="0"/>
                    <a:pt x="63738" y="0"/>
                  </a:cubicBezTo>
                  <a:cubicBezTo>
                    <a:pt x="82710" y="0"/>
                    <a:pt x="99718" y="8354"/>
                    <a:pt x="111401" y="21501"/>
                  </a:cubicBezTo>
                  <a:cubicBezTo>
                    <a:pt x="113198" y="21335"/>
                    <a:pt x="114996" y="21235"/>
                    <a:pt x="116859" y="21235"/>
                  </a:cubicBezTo>
                  <a:cubicBezTo>
                    <a:pt x="149677" y="21235"/>
                    <a:pt x="176637" y="46031"/>
                    <a:pt x="180165" y="77884"/>
                  </a:cubicBezTo>
                  <a:cubicBezTo>
                    <a:pt x="205128" y="86538"/>
                    <a:pt x="223068" y="110169"/>
                    <a:pt x="223068" y="138061"/>
                  </a:cubicBezTo>
                  <a:cubicBezTo>
                    <a:pt x="223068" y="149444"/>
                    <a:pt x="220039" y="160095"/>
                    <a:pt x="214814" y="169348"/>
                  </a:cubicBezTo>
                  <a:cubicBezTo>
                    <a:pt x="232521" y="180664"/>
                    <a:pt x="244303" y="200468"/>
                    <a:pt x="244303" y="223035"/>
                  </a:cubicBezTo>
                  <a:cubicBezTo>
                    <a:pt x="244303" y="239377"/>
                    <a:pt x="238112" y="254255"/>
                    <a:pt x="227994" y="265505"/>
                  </a:cubicBezTo>
                  <a:cubicBezTo>
                    <a:pt x="238112" y="276788"/>
                    <a:pt x="244303" y="291633"/>
                    <a:pt x="244303" y="307975"/>
                  </a:cubicBezTo>
                  <a:cubicBezTo>
                    <a:pt x="244303" y="328910"/>
                    <a:pt x="234185" y="347416"/>
                    <a:pt x="218608" y="359032"/>
                  </a:cubicBezTo>
                  <a:cubicBezTo>
                    <a:pt x="221437" y="366255"/>
                    <a:pt x="223068" y="374110"/>
                    <a:pt x="223068" y="382331"/>
                  </a:cubicBezTo>
                  <a:cubicBezTo>
                    <a:pt x="223068" y="410123"/>
                    <a:pt x="205228" y="433721"/>
                    <a:pt x="180398" y="442408"/>
                  </a:cubicBezTo>
                  <a:cubicBezTo>
                    <a:pt x="180465" y="443606"/>
                    <a:pt x="180598" y="444805"/>
                    <a:pt x="180598" y="446036"/>
                  </a:cubicBezTo>
                  <a:cubicBezTo>
                    <a:pt x="180598" y="481217"/>
                    <a:pt x="152074" y="509775"/>
                    <a:pt x="116859" y="509775"/>
                  </a:cubicBezTo>
                  <a:cubicBezTo>
                    <a:pt x="115029" y="509775"/>
                    <a:pt x="113198" y="509641"/>
                    <a:pt x="111401" y="509508"/>
                  </a:cubicBezTo>
                  <a:cubicBezTo>
                    <a:pt x="99718" y="522689"/>
                    <a:pt x="82744" y="531010"/>
                    <a:pt x="63738" y="531010"/>
                  </a:cubicBezTo>
                  <a:cubicBezTo>
                    <a:pt x="28557" y="531010"/>
                    <a:pt x="0" y="502485"/>
                    <a:pt x="0" y="467271"/>
                  </a:cubicBezTo>
                  <a:lnTo>
                    <a:pt x="0" y="63738"/>
                  </a:lnTo>
                  <a:close/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8" name="Vrije vorm: vorm 87">
              <a:extLst>
                <a:ext uri="{FF2B5EF4-FFF2-40B4-BE49-F238E27FC236}">
                  <a16:creationId xmlns:a16="http://schemas.microsoft.com/office/drawing/2014/main" id="{097BEEAB-15B7-4729-BD9A-A2BA42751027}"/>
                </a:ext>
              </a:extLst>
            </p:cNvPr>
            <p:cNvSpPr/>
            <p:nvPr/>
          </p:nvSpPr>
          <p:spPr>
            <a:xfrm>
              <a:off x="4541849" y="4418446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28557" y="0"/>
                    <a:pt x="0" y="28524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9" name="Vrije vorm: vorm 88">
              <a:extLst>
                <a:ext uri="{FF2B5EF4-FFF2-40B4-BE49-F238E27FC236}">
                  <a16:creationId xmlns:a16="http://schemas.microsoft.com/office/drawing/2014/main" id="{AF77FC04-769F-421A-9F72-62AC4B662AB2}"/>
                </a:ext>
              </a:extLst>
            </p:cNvPr>
            <p:cNvSpPr/>
            <p:nvPr/>
          </p:nvSpPr>
          <p:spPr>
            <a:xfrm>
              <a:off x="4531232" y="4705219"/>
              <a:ext cx="63738" cy="63738"/>
            </a:xfrm>
            <a:custGeom>
              <a:avLst/>
              <a:gdLst>
                <a:gd name="connsiteX0" fmla="*/ 63738 w 63738"/>
                <a:gd name="connsiteY0" fmla="*/ 0 h 63738"/>
                <a:gd name="connsiteX1" fmla="*/ 0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63738" y="0"/>
                  </a:moveTo>
                  <a:cubicBezTo>
                    <a:pt x="28557" y="0"/>
                    <a:pt x="0" y="28524"/>
                    <a:pt x="0" y="63738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0" name="Vrije vorm: vorm 89">
              <a:extLst>
                <a:ext uri="{FF2B5EF4-FFF2-40B4-BE49-F238E27FC236}">
                  <a16:creationId xmlns:a16="http://schemas.microsoft.com/office/drawing/2014/main" id="{7BA637F7-9467-48F3-B5C0-D9DDACF03820}"/>
                </a:ext>
              </a:extLst>
            </p:cNvPr>
            <p:cNvSpPr/>
            <p:nvPr/>
          </p:nvSpPr>
          <p:spPr>
            <a:xfrm>
              <a:off x="4467527" y="4514037"/>
              <a:ext cx="63738" cy="63738"/>
            </a:xfrm>
            <a:custGeom>
              <a:avLst/>
              <a:gdLst>
                <a:gd name="connsiteX0" fmla="*/ 0 w 63738"/>
                <a:gd name="connsiteY0" fmla="*/ 0 h 63738"/>
                <a:gd name="connsiteX1" fmla="*/ 63738 w 63738"/>
                <a:gd name="connsiteY1" fmla="*/ 63738 h 63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738" h="63738">
                  <a:moveTo>
                    <a:pt x="0" y="0"/>
                  </a:moveTo>
                  <a:cubicBezTo>
                    <a:pt x="0" y="35181"/>
                    <a:pt x="28524" y="63738"/>
                    <a:pt x="63738" y="63738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1" name="Vrije vorm: vorm 90">
              <a:extLst>
                <a:ext uri="{FF2B5EF4-FFF2-40B4-BE49-F238E27FC236}">
                  <a16:creationId xmlns:a16="http://schemas.microsoft.com/office/drawing/2014/main" id="{D2185E03-A963-4EC0-9727-CBB953F39F8C}"/>
                </a:ext>
              </a:extLst>
            </p:cNvPr>
            <p:cNvSpPr/>
            <p:nvPr/>
          </p:nvSpPr>
          <p:spPr>
            <a:xfrm>
              <a:off x="4632148" y="4470968"/>
              <a:ext cx="15926" cy="76918"/>
            </a:xfrm>
            <a:custGeom>
              <a:avLst/>
              <a:gdLst>
                <a:gd name="connsiteX0" fmla="*/ 0 w 15926"/>
                <a:gd name="connsiteY0" fmla="*/ 76919 h 76918"/>
                <a:gd name="connsiteX1" fmla="*/ 0 w 15926"/>
                <a:gd name="connsiteY1" fmla="*/ 0 h 7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6" h="76918">
                  <a:moveTo>
                    <a:pt x="0" y="76919"/>
                  </a:moveTo>
                  <a:cubicBezTo>
                    <a:pt x="21235" y="55684"/>
                    <a:pt x="21235" y="21235"/>
                    <a:pt x="0" y="0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2" name="Vrije vorm: vorm 91">
              <a:extLst>
                <a:ext uri="{FF2B5EF4-FFF2-40B4-BE49-F238E27FC236}">
                  <a16:creationId xmlns:a16="http://schemas.microsoft.com/office/drawing/2014/main" id="{55290DC8-6859-42DC-8410-F4804EAF1E59}"/>
                </a:ext>
              </a:extLst>
            </p:cNvPr>
            <p:cNvSpPr/>
            <p:nvPr/>
          </p:nvSpPr>
          <p:spPr>
            <a:xfrm>
              <a:off x="4578428" y="4620512"/>
              <a:ext cx="42470" cy="46164"/>
            </a:xfrm>
            <a:custGeom>
              <a:avLst/>
              <a:gdLst>
                <a:gd name="connsiteX0" fmla="*/ 0 w 42470"/>
                <a:gd name="connsiteY0" fmla="*/ 0 h 46164"/>
                <a:gd name="connsiteX1" fmla="*/ 42470 w 42470"/>
                <a:gd name="connsiteY1" fmla="*/ 46165 h 4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70" h="46164">
                  <a:moveTo>
                    <a:pt x="0" y="0"/>
                  </a:moveTo>
                  <a:cubicBezTo>
                    <a:pt x="23765" y="1764"/>
                    <a:pt x="42470" y="21734"/>
                    <a:pt x="42470" y="46165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3" name="Vrije vorm: vorm 92">
              <a:extLst>
                <a:ext uri="{FF2B5EF4-FFF2-40B4-BE49-F238E27FC236}">
                  <a16:creationId xmlns:a16="http://schemas.microsoft.com/office/drawing/2014/main" id="{45CD7A16-4A44-4EDA-A875-C5713FB3C333}"/>
                </a:ext>
              </a:extLst>
            </p:cNvPr>
            <p:cNvSpPr/>
            <p:nvPr/>
          </p:nvSpPr>
          <p:spPr>
            <a:xfrm>
              <a:off x="4509997" y="4365358"/>
              <a:ext cx="63638" cy="61774"/>
            </a:xfrm>
            <a:custGeom>
              <a:avLst/>
              <a:gdLst>
                <a:gd name="connsiteX0" fmla="*/ 0 w 63638"/>
                <a:gd name="connsiteY0" fmla="*/ 0 h 61774"/>
                <a:gd name="connsiteX1" fmla="*/ 63639 w 63638"/>
                <a:gd name="connsiteY1" fmla="*/ 61775 h 6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638" h="61774">
                  <a:moveTo>
                    <a:pt x="0" y="0"/>
                  </a:moveTo>
                  <a:cubicBezTo>
                    <a:pt x="34549" y="0"/>
                    <a:pt x="62574" y="27492"/>
                    <a:pt x="63639" y="61775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10AF66DB-6490-441A-84D6-B6C314B47B3F}"/>
                </a:ext>
              </a:extLst>
            </p:cNvPr>
            <p:cNvSpPr/>
            <p:nvPr/>
          </p:nvSpPr>
          <p:spPr>
            <a:xfrm>
              <a:off x="4531232" y="4535305"/>
              <a:ext cx="63738" cy="106208"/>
            </a:xfrm>
            <a:custGeom>
              <a:avLst/>
              <a:gdLst>
                <a:gd name="connsiteX0" fmla="*/ 42503 w 63738"/>
                <a:gd name="connsiteY0" fmla="*/ 0 h 106208"/>
                <a:gd name="connsiteX1" fmla="*/ 63738 w 63738"/>
                <a:gd name="connsiteY1" fmla="*/ 42470 h 106208"/>
                <a:gd name="connsiteX2" fmla="*/ 0 w 63738"/>
                <a:gd name="connsiteY2" fmla="*/ 106209 h 10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8" h="106208">
                  <a:moveTo>
                    <a:pt x="42503" y="0"/>
                  </a:moveTo>
                  <a:cubicBezTo>
                    <a:pt x="42503" y="0"/>
                    <a:pt x="63738" y="10618"/>
                    <a:pt x="63738" y="42470"/>
                  </a:cubicBezTo>
                  <a:cubicBezTo>
                    <a:pt x="63738" y="77651"/>
                    <a:pt x="35214" y="106209"/>
                    <a:pt x="0" y="106209"/>
                  </a:cubicBezTo>
                </a:path>
              </a:pathLst>
            </a:custGeom>
            <a:noFill/>
            <a:ln w="1979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98" name="Graphic 96">
            <a:extLst>
              <a:ext uri="{FF2B5EF4-FFF2-40B4-BE49-F238E27FC236}">
                <a16:creationId xmlns:a16="http://schemas.microsoft.com/office/drawing/2014/main" id="{22CD40FD-7190-4314-A5D2-3B72EECD1A83}"/>
              </a:ext>
            </a:extLst>
          </p:cNvPr>
          <p:cNvGrpSpPr/>
          <p:nvPr/>
        </p:nvGrpSpPr>
        <p:grpSpPr>
          <a:xfrm>
            <a:off x="6884065" y="4675078"/>
            <a:ext cx="613118" cy="522263"/>
            <a:chOff x="6884065" y="4303886"/>
            <a:chExt cx="613118" cy="522263"/>
          </a:xfrm>
          <a:noFill/>
        </p:grpSpPr>
        <p:sp>
          <p:nvSpPr>
            <p:cNvPr id="99" name="Vrije vorm: vorm 98">
              <a:extLst>
                <a:ext uri="{FF2B5EF4-FFF2-40B4-BE49-F238E27FC236}">
                  <a16:creationId xmlns:a16="http://schemas.microsoft.com/office/drawing/2014/main" id="{6521BE55-4374-4129-B68A-26974F6E9B16}"/>
                </a:ext>
              </a:extLst>
            </p:cNvPr>
            <p:cNvSpPr/>
            <p:nvPr/>
          </p:nvSpPr>
          <p:spPr>
            <a:xfrm>
              <a:off x="6929472" y="4303886"/>
              <a:ext cx="522304" cy="476856"/>
            </a:xfrm>
            <a:custGeom>
              <a:avLst/>
              <a:gdLst>
                <a:gd name="connsiteX0" fmla="*/ 522304 w 522304"/>
                <a:gd name="connsiteY0" fmla="*/ 431449 h 476856"/>
                <a:gd name="connsiteX1" fmla="*/ 334632 w 522304"/>
                <a:gd name="connsiteY1" fmla="*/ 431449 h 476856"/>
                <a:gd name="connsiteX2" fmla="*/ 261132 w 522304"/>
                <a:gd name="connsiteY2" fmla="*/ 476856 h 476856"/>
                <a:gd name="connsiteX3" fmla="*/ 261132 w 522304"/>
                <a:gd name="connsiteY3" fmla="*/ 476856 h 476856"/>
                <a:gd name="connsiteX4" fmla="*/ 261132 w 522304"/>
                <a:gd name="connsiteY4" fmla="*/ 476856 h 476856"/>
                <a:gd name="connsiteX5" fmla="*/ 187631 w 522304"/>
                <a:gd name="connsiteY5" fmla="*/ 431449 h 476856"/>
                <a:gd name="connsiteX6" fmla="*/ 0 w 522304"/>
                <a:gd name="connsiteY6" fmla="*/ 431449 h 476856"/>
                <a:gd name="connsiteX7" fmla="*/ 0 w 522304"/>
                <a:gd name="connsiteY7" fmla="*/ 0 h 476856"/>
                <a:gd name="connsiteX8" fmla="*/ 187672 w 522304"/>
                <a:gd name="connsiteY8" fmla="*/ 0 h 476856"/>
                <a:gd name="connsiteX9" fmla="*/ 261172 w 522304"/>
                <a:gd name="connsiteY9" fmla="*/ 45407 h 476856"/>
                <a:gd name="connsiteX10" fmla="*/ 261172 w 522304"/>
                <a:gd name="connsiteY10" fmla="*/ 45407 h 476856"/>
                <a:gd name="connsiteX11" fmla="*/ 261172 w 522304"/>
                <a:gd name="connsiteY11" fmla="*/ 45407 h 476856"/>
                <a:gd name="connsiteX12" fmla="*/ 334632 w 522304"/>
                <a:gd name="connsiteY12" fmla="*/ 0 h 476856"/>
                <a:gd name="connsiteX13" fmla="*/ 522304 w 522304"/>
                <a:gd name="connsiteY13" fmla="*/ 0 h 476856"/>
                <a:gd name="connsiteX14" fmla="*/ 522304 w 522304"/>
                <a:gd name="connsiteY14" fmla="*/ 431449 h 476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2304" h="476856">
                  <a:moveTo>
                    <a:pt x="522304" y="431449"/>
                  </a:moveTo>
                  <a:lnTo>
                    <a:pt x="334632" y="431449"/>
                  </a:lnTo>
                  <a:cubicBezTo>
                    <a:pt x="303517" y="431449"/>
                    <a:pt x="275056" y="449049"/>
                    <a:pt x="261132" y="476856"/>
                  </a:cubicBezTo>
                  <a:lnTo>
                    <a:pt x="261132" y="476856"/>
                  </a:lnTo>
                  <a:lnTo>
                    <a:pt x="261132" y="476856"/>
                  </a:lnTo>
                  <a:cubicBezTo>
                    <a:pt x="247207" y="449008"/>
                    <a:pt x="218746" y="431449"/>
                    <a:pt x="187631" y="431449"/>
                  </a:cubicBezTo>
                  <a:lnTo>
                    <a:pt x="0" y="431449"/>
                  </a:lnTo>
                  <a:lnTo>
                    <a:pt x="0" y="0"/>
                  </a:lnTo>
                  <a:lnTo>
                    <a:pt x="187672" y="0"/>
                  </a:lnTo>
                  <a:cubicBezTo>
                    <a:pt x="218787" y="0"/>
                    <a:pt x="247248" y="17599"/>
                    <a:pt x="261172" y="45407"/>
                  </a:cubicBezTo>
                  <a:lnTo>
                    <a:pt x="261172" y="45407"/>
                  </a:lnTo>
                  <a:lnTo>
                    <a:pt x="261172" y="45407"/>
                  </a:lnTo>
                  <a:cubicBezTo>
                    <a:pt x="275056" y="17599"/>
                    <a:pt x="303517" y="0"/>
                    <a:pt x="334632" y="0"/>
                  </a:cubicBezTo>
                  <a:lnTo>
                    <a:pt x="522304" y="0"/>
                  </a:lnTo>
                  <a:lnTo>
                    <a:pt x="522304" y="431449"/>
                  </a:lnTo>
                  <a:close/>
                </a:path>
              </a:pathLst>
            </a:custGeom>
            <a:noFill/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0" name="Vrije vorm: vorm 99">
              <a:extLst>
                <a:ext uri="{FF2B5EF4-FFF2-40B4-BE49-F238E27FC236}">
                  <a16:creationId xmlns:a16="http://schemas.microsoft.com/office/drawing/2014/main" id="{1D7485D4-B3DA-4BD8-A278-4C6BBEFED794}"/>
                </a:ext>
              </a:extLst>
            </p:cNvPr>
            <p:cNvSpPr/>
            <p:nvPr/>
          </p:nvSpPr>
          <p:spPr>
            <a:xfrm>
              <a:off x="7190603" y="4349293"/>
              <a:ext cx="4083" cy="420097"/>
            </a:xfrm>
            <a:custGeom>
              <a:avLst/>
              <a:gdLst>
                <a:gd name="connsiteX0" fmla="*/ 0 w 4083"/>
                <a:gd name="connsiteY0" fmla="*/ 420097 h 420097"/>
                <a:gd name="connsiteX1" fmla="*/ 0 w 4083"/>
                <a:gd name="connsiteY1" fmla="*/ 0 h 42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83" h="420097">
                  <a:moveTo>
                    <a:pt x="0" y="420097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1" name="Vrije vorm: vorm 100">
              <a:extLst>
                <a:ext uri="{FF2B5EF4-FFF2-40B4-BE49-F238E27FC236}">
                  <a16:creationId xmlns:a16="http://schemas.microsoft.com/office/drawing/2014/main" id="{C2E0E55D-20EB-44CA-A01B-DB91D402DD76}"/>
                </a:ext>
              </a:extLst>
            </p:cNvPr>
            <p:cNvSpPr/>
            <p:nvPr/>
          </p:nvSpPr>
          <p:spPr>
            <a:xfrm>
              <a:off x="6997623" y="4394700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2" name="Vrije vorm: vorm 101">
              <a:extLst>
                <a:ext uri="{FF2B5EF4-FFF2-40B4-BE49-F238E27FC236}">
                  <a16:creationId xmlns:a16="http://schemas.microsoft.com/office/drawing/2014/main" id="{36ECC5F4-FBA9-4C93-BD34-8AA0A7E1BD2B}"/>
                </a:ext>
              </a:extLst>
            </p:cNvPr>
            <p:cNvSpPr/>
            <p:nvPr/>
          </p:nvSpPr>
          <p:spPr>
            <a:xfrm>
              <a:off x="6997623" y="4462851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3" name="Vrije vorm: vorm 102">
              <a:extLst>
                <a:ext uri="{FF2B5EF4-FFF2-40B4-BE49-F238E27FC236}">
                  <a16:creationId xmlns:a16="http://schemas.microsoft.com/office/drawing/2014/main" id="{201D8A20-7AD6-4E10-A049-01E7E5430B4A}"/>
                </a:ext>
              </a:extLst>
            </p:cNvPr>
            <p:cNvSpPr/>
            <p:nvPr/>
          </p:nvSpPr>
          <p:spPr>
            <a:xfrm>
              <a:off x="6997623" y="4530962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4" name="Vrije vorm: vorm 103">
              <a:extLst>
                <a:ext uri="{FF2B5EF4-FFF2-40B4-BE49-F238E27FC236}">
                  <a16:creationId xmlns:a16="http://schemas.microsoft.com/office/drawing/2014/main" id="{08B8BD66-587B-452D-B249-22472A704A29}"/>
                </a:ext>
              </a:extLst>
            </p:cNvPr>
            <p:cNvSpPr/>
            <p:nvPr/>
          </p:nvSpPr>
          <p:spPr>
            <a:xfrm>
              <a:off x="7247403" y="4394700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5" name="Vrije vorm: vorm 104">
              <a:extLst>
                <a:ext uri="{FF2B5EF4-FFF2-40B4-BE49-F238E27FC236}">
                  <a16:creationId xmlns:a16="http://schemas.microsoft.com/office/drawing/2014/main" id="{DCF2A266-D696-4EC3-B3A8-BB75469B1D23}"/>
                </a:ext>
              </a:extLst>
            </p:cNvPr>
            <p:cNvSpPr/>
            <p:nvPr/>
          </p:nvSpPr>
          <p:spPr>
            <a:xfrm>
              <a:off x="7247403" y="4462851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43997A12-3DB2-4F67-B47E-24447CD3FD89}"/>
                </a:ext>
              </a:extLst>
            </p:cNvPr>
            <p:cNvSpPr/>
            <p:nvPr/>
          </p:nvSpPr>
          <p:spPr>
            <a:xfrm>
              <a:off x="7247403" y="4530962"/>
              <a:ext cx="136221" cy="4083"/>
            </a:xfrm>
            <a:custGeom>
              <a:avLst/>
              <a:gdLst>
                <a:gd name="connsiteX0" fmla="*/ 136221 w 136221"/>
                <a:gd name="connsiteY0" fmla="*/ 0 h 4083"/>
                <a:gd name="connsiteX1" fmla="*/ 0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136221" y="0"/>
                  </a:moveTo>
                  <a:lnTo>
                    <a:pt x="0" y="0"/>
                  </a:lnTo>
                </a:path>
              </a:pathLst>
            </a:custGeom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AAF11C29-AFEA-44C4-9EE8-76E66160707C}"/>
                </a:ext>
              </a:extLst>
            </p:cNvPr>
            <p:cNvSpPr/>
            <p:nvPr/>
          </p:nvSpPr>
          <p:spPr>
            <a:xfrm>
              <a:off x="6997623" y="4599073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B0F96DC7-98BF-4921-892B-22AC14B4E448}"/>
                </a:ext>
              </a:extLst>
            </p:cNvPr>
            <p:cNvSpPr/>
            <p:nvPr/>
          </p:nvSpPr>
          <p:spPr>
            <a:xfrm>
              <a:off x="6997623" y="4667224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0B703672-74E7-4322-955E-A9B6BDF457D1}"/>
                </a:ext>
              </a:extLst>
            </p:cNvPr>
            <p:cNvSpPr/>
            <p:nvPr/>
          </p:nvSpPr>
          <p:spPr>
            <a:xfrm>
              <a:off x="7247403" y="4667224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B81BD1FF-62C8-480C-8DE1-44A228BA156A}"/>
                </a:ext>
              </a:extLst>
            </p:cNvPr>
            <p:cNvSpPr/>
            <p:nvPr/>
          </p:nvSpPr>
          <p:spPr>
            <a:xfrm>
              <a:off x="7247403" y="4599073"/>
              <a:ext cx="136221" cy="4083"/>
            </a:xfrm>
            <a:custGeom>
              <a:avLst/>
              <a:gdLst>
                <a:gd name="connsiteX0" fmla="*/ 0 w 136221"/>
                <a:gd name="connsiteY0" fmla="*/ 0 h 4083"/>
                <a:gd name="connsiteX1" fmla="*/ 136221 w 136221"/>
                <a:gd name="connsiteY1" fmla="*/ 0 h 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21" h="4083">
                  <a:moveTo>
                    <a:pt x="0" y="0"/>
                  </a:moveTo>
                  <a:lnTo>
                    <a:pt x="136221" y="0"/>
                  </a:lnTo>
                </a:path>
              </a:pathLst>
            </a:custGeom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CA1C856F-A167-4AF7-9D25-84553014371B}"/>
                </a:ext>
              </a:extLst>
            </p:cNvPr>
            <p:cNvSpPr/>
            <p:nvPr/>
          </p:nvSpPr>
          <p:spPr>
            <a:xfrm>
              <a:off x="6884065" y="4337941"/>
              <a:ext cx="613118" cy="488208"/>
            </a:xfrm>
            <a:custGeom>
              <a:avLst/>
              <a:gdLst>
                <a:gd name="connsiteX0" fmla="*/ 567711 w 613118"/>
                <a:gd name="connsiteY0" fmla="*/ 0 h 488208"/>
                <a:gd name="connsiteX1" fmla="*/ 590415 w 613118"/>
                <a:gd name="connsiteY1" fmla="*/ 0 h 488208"/>
                <a:gd name="connsiteX2" fmla="*/ 613118 w 613118"/>
                <a:gd name="connsiteY2" fmla="*/ 22704 h 488208"/>
                <a:gd name="connsiteX3" fmla="*/ 613118 w 613118"/>
                <a:gd name="connsiteY3" fmla="*/ 420097 h 488208"/>
                <a:gd name="connsiteX4" fmla="*/ 590415 w 613118"/>
                <a:gd name="connsiteY4" fmla="*/ 442801 h 488208"/>
                <a:gd name="connsiteX5" fmla="*/ 408746 w 613118"/>
                <a:gd name="connsiteY5" fmla="*/ 442801 h 488208"/>
                <a:gd name="connsiteX6" fmla="*/ 340635 w 613118"/>
                <a:gd name="connsiteY6" fmla="*/ 488208 h 488208"/>
                <a:gd name="connsiteX7" fmla="*/ 272483 w 613118"/>
                <a:gd name="connsiteY7" fmla="*/ 488208 h 488208"/>
                <a:gd name="connsiteX8" fmla="*/ 204373 w 613118"/>
                <a:gd name="connsiteY8" fmla="*/ 442801 h 488208"/>
                <a:gd name="connsiteX9" fmla="*/ 22704 w 613118"/>
                <a:gd name="connsiteY9" fmla="*/ 442801 h 488208"/>
                <a:gd name="connsiteX10" fmla="*/ 0 w 613118"/>
                <a:gd name="connsiteY10" fmla="*/ 420097 h 488208"/>
                <a:gd name="connsiteX11" fmla="*/ 0 w 613118"/>
                <a:gd name="connsiteY11" fmla="*/ 22704 h 488208"/>
                <a:gd name="connsiteX12" fmla="*/ 22704 w 613118"/>
                <a:gd name="connsiteY12" fmla="*/ 0 h 488208"/>
                <a:gd name="connsiteX13" fmla="*/ 45407 w 613118"/>
                <a:gd name="connsiteY13" fmla="*/ 0 h 488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3118" h="488208">
                  <a:moveTo>
                    <a:pt x="567711" y="0"/>
                  </a:moveTo>
                  <a:lnTo>
                    <a:pt x="590415" y="0"/>
                  </a:lnTo>
                  <a:cubicBezTo>
                    <a:pt x="602951" y="0"/>
                    <a:pt x="613118" y="10168"/>
                    <a:pt x="613118" y="22704"/>
                  </a:cubicBezTo>
                  <a:lnTo>
                    <a:pt x="613118" y="420097"/>
                  </a:lnTo>
                  <a:cubicBezTo>
                    <a:pt x="613118" y="432633"/>
                    <a:pt x="602951" y="442801"/>
                    <a:pt x="590415" y="442801"/>
                  </a:cubicBezTo>
                  <a:lnTo>
                    <a:pt x="408746" y="442801"/>
                  </a:lnTo>
                  <a:cubicBezTo>
                    <a:pt x="377630" y="442801"/>
                    <a:pt x="354518" y="460400"/>
                    <a:pt x="340635" y="488208"/>
                  </a:cubicBezTo>
                  <a:lnTo>
                    <a:pt x="272483" y="488208"/>
                  </a:lnTo>
                  <a:cubicBezTo>
                    <a:pt x="258559" y="460360"/>
                    <a:pt x="235488" y="442801"/>
                    <a:pt x="204373" y="442801"/>
                  </a:cubicBezTo>
                  <a:lnTo>
                    <a:pt x="22704" y="442801"/>
                  </a:lnTo>
                  <a:cubicBezTo>
                    <a:pt x="10168" y="442801"/>
                    <a:pt x="0" y="432633"/>
                    <a:pt x="0" y="420097"/>
                  </a:cubicBezTo>
                  <a:lnTo>
                    <a:pt x="0" y="22704"/>
                  </a:lnTo>
                  <a:cubicBezTo>
                    <a:pt x="0" y="10168"/>
                    <a:pt x="10168" y="0"/>
                    <a:pt x="22704" y="0"/>
                  </a:cubicBezTo>
                  <a:lnTo>
                    <a:pt x="45407" y="0"/>
                  </a:lnTo>
                </a:path>
              </a:pathLst>
            </a:custGeom>
            <a:noFill/>
            <a:ln w="19812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12" name="Rechthoek 111">
            <a:hlinkClick r:id="rId2"/>
            <a:extLst>
              <a:ext uri="{FF2B5EF4-FFF2-40B4-BE49-F238E27FC236}">
                <a16:creationId xmlns:a16="http://schemas.microsoft.com/office/drawing/2014/main" id="{84212D22-3ABC-434C-AB0B-EF873F7603E4}"/>
              </a:ext>
            </a:extLst>
          </p:cNvPr>
          <p:cNvSpPr/>
          <p:nvPr userDrawn="1"/>
        </p:nvSpPr>
        <p:spPr>
          <a:xfrm>
            <a:off x="1249363" y="4508081"/>
            <a:ext cx="1576806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3" name="Rechthoek 112">
            <a:hlinkClick r:id="rId3"/>
            <a:extLst>
              <a:ext uri="{FF2B5EF4-FFF2-40B4-BE49-F238E27FC236}">
                <a16:creationId xmlns:a16="http://schemas.microsoft.com/office/drawing/2014/main" id="{4016FE3A-416B-4ADB-AA2C-9223045A564D}"/>
              </a:ext>
            </a:extLst>
          </p:cNvPr>
          <p:cNvSpPr/>
          <p:nvPr userDrawn="1"/>
        </p:nvSpPr>
        <p:spPr>
          <a:xfrm>
            <a:off x="3075696" y="4508081"/>
            <a:ext cx="2743199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114" name="Rechthoek 113">
            <a:hlinkClick r:id="rId4"/>
            <a:extLst>
              <a:ext uri="{FF2B5EF4-FFF2-40B4-BE49-F238E27FC236}">
                <a16:creationId xmlns:a16="http://schemas.microsoft.com/office/drawing/2014/main" id="{D8E6B8B8-927B-4CD3-AB71-8019DF696DF1}"/>
              </a:ext>
            </a:extLst>
          </p:cNvPr>
          <p:cNvSpPr/>
          <p:nvPr userDrawn="1"/>
        </p:nvSpPr>
        <p:spPr>
          <a:xfrm>
            <a:off x="5993524" y="4508081"/>
            <a:ext cx="2419849" cy="12647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CF5AE8FA-3D69-4A64-9423-546B13FDD13F}"/>
              </a:ext>
            </a:extLst>
          </p:cNvPr>
          <p:cNvSpPr/>
          <p:nvPr userDrawn="1"/>
        </p:nvSpPr>
        <p:spPr>
          <a:xfrm>
            <a:off x="10592554" y="6056768"/>
            <a:ext cx="1457032" cy="706171"/>
          </a:xfrm>
          <a:prstGeom prst="rect">
            <a:avLst/>
          </a:prstGeom>
          <a:solidFill>
            <a:schemeClr val="accent4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69" name="Gelijkbenige driehoek 68">
            <a:extLst>
              <a:ext uri="{FF2B5EF4-FFF2-40B4-BE49-F238E27FC236}">
                <a16:creationId xmlns:a16="http://schemas.microsoft.com/office/drawing/2014/main" id="{9A64C294-25D5-4851-ADBD-919499BE3B36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4" name="Tijdelijke aanduiding voor voettekst 13">
            <a:extLst>
              <a:ext uri="{FF2B5EF4-FFF2-40B4-BE49-F238E27FC236}">
                <a16:creationId xmlns:a16="http://schemas.microsoft.com/office/drawing/2014/main" id="{02E71DC2-DCBB-4A29-8931-7D6D2BBB3CB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8" name="Tijdelijke aanduiding voor dianummer 17">
            <a:extLst>
              <a:ext uri="{FF2B5EF4-FFF2-40B4-BE49-F238E27FC236}">
                <a16:creationId xmlns:a16="http://schemas.microsoft.com/office/drawing/2014/main" id="{50D9D5B5-02E6-4A8E-8106-80F475BBE6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71" name="Graphic 70">
            <a:extLst>
              <a:ext uri="{FF2B5EF4-FFF2-40B4-BE49-F238E27FC236}">
                <a16:creationId xmlns:a16="http://schemas.microsoft.com/office/drawing/2014/main" id="{DD47C9D9-7047-4B1D-BC6D-36F8087459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2827" y="477240"/>
            <a:ext cx="2586417" cy="81041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E748A08F-8A4E-431E-88BE-8FC74B54B8B5}"/>
              </a:ext>
            </a:extLst>
          </p:cNvPr>
          <p:cNvSpPr/>
          <p:nvPr userDrawn="1"/>
        </p:nvSpPr>
        <p:spPr>
          <a:xfrm>
            <a:off x="469232" y="6056768"/>
            <a:ext cx="1576806" cy="672348"/>
          </a:xfrm>
          <a:prstGeom prst="rect">
            <a:avLst/>
          </a:prstGeom>
          <a:solidFill>
            <a:schemeClr val="accent4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endParaRPr lang="nl-BE" sz="1600" b="1" err="1">
              <a:latin typeface="+mj-lt"/>
            </a:endParaRPr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E1877251-39E3-B573-A6E7-61CF5E69E0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FD9E4224-514A-4BA3-9700-71AE1BCD1338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3011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5" grpId="0" animBg="1"/>
      <p:bldP spid="16" grpId="0" animBg="1"/>
      <p:bldP spid="17" grpId="0" animBg="1"/>
      <p:bldP spid="20" grpId="0" build="p"/>
      <p:bldP spid="53" grpId="0" build="p"/>
      <p:bldP spid="64" grpId="0" build="p"/>
      <p:bldP spid="115" grpId="0"/>
      <p:bldP spid="116" grpId="0" animBg="1"/>
      <p:bldP spid="117" grpId="0" animBg="1"/>
      <p:bldP spid="118" grpId="0" animBg="1"/>
      <p:bldP spid="112" grpId="0"/>
      <p:bldP spid="113" grpId="0"/>
      <p:bldP spid="114" grpId="0"/>
    </p:bld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5F4DA24-F19B-4CC0-A8C9-E57547BA16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3016525-6ADC-48C4-8532-616B61F470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" name="Tijdelijke aanduiding voor datum 7">
            <a:extLst>
              <a:ext uri="{FF2B5EF4-FFF2-40B4-BE49-F238E27FC236}">
                <a16:creationId xmlns:a16="http://schemas.microsoft.com/office/drawing/2014/main" id="{DDF44375-7805-D41C-A38C-5FB2551FE5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56D54983-8B0D-4346-BED4-9679408828E7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16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57.xml"/><Relationship Id="rId34" Type="http://schemas.openxmlformats.org/officeDocument/2006/relationships/slideLayout" Target="../slideLayouts/slideLayout70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9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29" Type="http://schemas.openxmlformats.org/officeDocument/2006/relationships/slideLayout" Target="../slideLayouts/slideLayout65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68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67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Relationship Id="rId30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71.xml"/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26" Type="http://schemas.openxmlformats.org/officeDocument/2006/relationships/slideLayout" Target="../slideLayouts/slideLayout98.xml"/><Relationship Id="rId21" Type="http://schemas.openxmlformats.org/officeDocument/2006/relationships/slideLayout" Target="../slideLayouts/slideLayout93.xml"/><Relationship Id="rId34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5" Type="http://schemas.openxmlformats.org/officeDocument/2006/relationships/slideLayout" Target="../slideLayouts/slideLayout97.xml"/><Relationship Id="rId33" Type="http://schemas.openxmlformats.org/officeDocument/2006/relationships/slideLayout" Target="../slideLayouts/slideLayout105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92.xml"/><Relationship Id="rId29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96.xml"/><Relationship Id="rId32" Type="http://schemas.openxmlformats.org/officeDocument/2006/relationships/slideLayout" Target="../slideLayouts/slideLayout104.xml"/><Relationship Id="rId37" Type="http://schemas.openxmlformats.org/officeDocument/2006/relationships/theme" Target="../theme/theme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23" Type="http://schemas.openxmlformats.org/officeDocument/2006/relationships/slideLayout" Target="../slideLayouts/slideLayout95.xml"/><Relationship Id="rId28" Type="http://schemas.openxmlformats.org/officeDocument/2006/relationships/slideLayout" Target="../slideLayouts/slideLayout100.xml"/><Relationship Id="rId36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91.xml"/><Relationship Id="rId31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Relationship Id="rId27" Type="http://schemas.openxmlformats.org/officeDocument/2006/relationships/slideLayout" Target="../slideLayouts/slideLayout99.xml"/><Relationship Id="rId30" Type="http://schemas.openxmlformats.org/officeDocument/2006/relationships/slideLayout" Target="../slideLayouts/slideLayout102.xml"/><Relationship Id="rId35" Type="http://schemas.openxmlformats.org/officeDocument/2006/relationships/slideLayout" Target="../slideLayouts/slideLayout107.xml"/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26" Type="http://schemas.openxmlformats.org/officeDocument/2006/relationships/slideLayout" Target="../slideLayouts/slideLayout134.xml"/><Relationship Id="rId21" Type="http://schemas.openxmlformats.org/officeDocument/2006/relationships/slideLayout" Target="../slideLayouts/slideLayout129.xml"/><Relationship Id="rId34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33.xml"/><Relationship Id="rId33" Type="http://schemas.openxmlformats.org/officeDocument/2006/relationships/slideLayout" Target="../slideLayouts/slideLayout141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29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32.xml"/><Relationship Id="rId32" Type="http://schemas.openxmlformats.org/officeDocument/2006/relationships/slideLayout" Target="../slideLayouts/slideLayout140.xml"/><Relationship Id="rId37" Type="http://schemas.openxmlformats.org/officeDocument/2006/relationships/theme" Target="../theme/theme4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23" Type="http://schemas.openxmlformats.org/officeDocument/2006/relationships/slideLayout" Target="../slideLayouts/slideLayout131.xml"/><Relationship Id="rId28" Type="http://schemas.openxmlformats.org/officeDocument/2006/relationships/slideLayout" Target="../slideLayouts/slideLayout136.xml"/><Relationship Id="rId36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31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slideLayout" Target="../slideLayouts/slideLayout130.xml"/><Relationship Id="rId27" Type="http://schemas.openxmlformats.org/officeDocument/2006/relationships/slideLayout" Target="../slideLayouts/slideLayout135.xml"/><Relationship Id="rId30" Type="http://schemas.openxmlformats.org/officeDocument/2006/relationships/slideLayout" Target="../slideLayouts/slideLayout138.xml"/><Relationship Id="rId35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1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7.xml"/><Relationship Id="rId18" Type="http://schemas.openxmlformats.org/officeDocument/2006/relationships/slideLayout" Target="../slideLayouts/slideLayout162.xml"/><Relationship Id="rId26" Type="http://schemas.openxmlformats.org/officeDocument/2006/relationships/slideLayout" Target="../slideLayouts/slideLayout170.xml"/><Relationship Id="rId21" Type="http://schemas.openxmlformats.org/officeDocument/2006/relationships/slideLayout" Target="../slideLayouts/slideLayout165.xml"/><Relationship Id="rId34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17" Type="http://schemas.openxmlformats.org/officeDocument/2006/relationships/slideLayout" Target="../slideLayouts/slideLayout161.xml"/><Relationship Id="rId25" Type="http://schemas.openxmlformats.org/officeDocument/2006/relationships/slideLayout" Target="../slideLayouts/slideLayout169.xml"/><Relationship Id="rId33" Type="http://schemas.openxmlformats.org/officeDocument/2006/relationships/slideLayout" Target="../slideLayouts/slideLayout177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146.xml"/><Relationship Id="rId16" Type="http://schemas.openxmlformats.org/officeDocument/2006/relationships/slideLayout" Target="../slideLayouts/slideLayout160.xml"/><Relationship Id="rId20" Type="http://schemas.openxmlformats.org/officeDocument/2006/relationships/slideLayout" Target="../slideLayouts/slideLayout164.xml"/><Relationship Id="rId29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24" Type="http://schemas.openxmlformats.org/officeDocument/2006/relationships/slideLayout" Target="../slideLayouts/slideLayout168.xml"/><Relationship Id="rId32" Type="http://schemas.openxmlformats.org/officeDocument/2006/relationships/slideLayout" Target="../slideLayouts/slideLayout176.xml"/><Relationship Id="rId37" Type="http://schemas.openxmlformats.org/officeDocument/2006/relationships/theme" Target="../theme/theme5.xml"/><Relationship Id="rId5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9.xml"/><Relationship Id="rId23" Type="http://schemas.openxmlformats.org/officeDocument/2006/relationships/slideLayout" Target="../slideLayouts/slideLayout167.xml"/><Relationship Id="rId28" Type="http://schemas.openxmlformats.org/officeDocument/2006/relationships/slideLayout" Target="../slideLayouts/slideLayout172.xml"/><Relationship Id="rId36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54.xml"/><Relationship Id="rId19" Type="http://schemas.openxmlformats.org/officeDocument/2006/relationships/slideLayout" Target="../slideLayouts/slideLayout163.xml"/><Relationship Id="rId31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slideLayout" Target="../slideLayouts/slideLayout158.xml"/><Relationship Id="rId22" Type="http://schemas.openxmlformats.org/officeDocument/2006/relationships/slideLayout" Target="../slideLayouts/slideLayout166.xml"/><Relationship Id="rId27" Type="http://schemas.openxmlformats.org/officeDocument/2006/relationships/slideLayout" Target="../slideLayouts/slideLayout171.xml"/><Relationship Id="rId30" Type="http://schemas.openxmlformats.org/officeDocument/2006/relationships/slideLayout" Target="../slideLayouts/slideLayout174.xml"/><Relationship Id="rId35" Type="http://schemas.openxmlformats.org/officeDocument/2006/relationships/slideLayout" Target="../slideLayouts/slideLayout179.xml"/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A2C12ED-88A7-4813-9ECA-D67FA6D81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612000"/>
            <a:ext cx="10874375" cy="68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5F5B42-3528-42D1-A27E-87182BBDF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3" y="1955438"/>
            <a:ext cx="10874375" cy="3648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41D534-2D3B-4E3E-93F0-6E17F620A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5952" y="6264211"/>
            <a:ext cx="6853053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AC6B2CE-C5EC-498A-A0F1-8E7B718BB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3303" y="6264211"/>
            <a:ext cx="288000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Gelijkbenige driehoek 9">
            <a:extLst>
              <a:ext uri="{FF2B5EF4-FFF2-40B4-BE49-F238E27FC236}">
                <a16:creationId xmlns:a16="http://schemas.microsoft.com/office/drawing/2014/main" id="{91F4572B-450D-4A18-A92E-3CDA65745A0D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19" name="Graphic 118">
            <a:extLst>
              <a:ext uri="{FF2B5EF4-FFF2-40B4-BE49-F238E27FC236}">
                <a16:creationId xmlns:a16="http://schemas.microsoft.com/office/drawing/2014/main" id="{4C2FA0E4-3F3B-4576-874C-3DECCB5C75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8" name="Tijdelijke aanduiding voor datum 7">
            <a:extLst>
              <a:ext uri="{FF2B5EF4-FFF2-40B4-BE49-F238E27FC236}">
                <a16:creationId xmlns:a16="http://schemas.microsoft.com/office/drawing/2014/main" id="{63B66FD7-1353-9E44-4D25-78D3F51737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C5D0B994-96A2-4BAD-A6CC-BA25D5078526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53335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826" r:id="rId2"/>
    <p:sldLayoutId id="2147483649" r:id="rId3"/>
    <p:sldLayoutId id="2147483667" r:id="rId4"/>
    <p:sldLayoutId id="2147483677" r:id="rId5"/>
    <p:sldLayoutId id="2147483678" r:id="rId6"/>
    <p:sldLayoutId id="2147483679" r:id="rId7"/>
    <p:sldLayoutId id="2147483650" r:id="rId8"/>
    <p:sldLayoutId id="2147483661" r:id="rId9"/>
    <p:sldLayoutId id="2147483652" r:id="rId10"/>
    <p:sldLayoutId id="2147483824" r:id="rId11"/>
    <p:sldLayoutId id="2147483825" r:id="rId12"/>
    <p:sldLayoutId id="2147483651" r:id="rId13"/>
    <p:sldLayoutId id="2147483663" r:id="rId14"/>
    <p:sldLayoutId id="2147483682" r:id="rId15"/>
    <p:sldLayoutId id="2147483683" r:id="rId16"/>
    <p:sldLayoutId id="2147483671" r:id="rId17"/>
    <p:sldLayoutId id="2147483684" r:id="rId18"/>
    <p:sldLayoutId id="2147483674" r:id="rId19"/>
    <p:sldLayoutId id="2147483685" r:id="rId20"/>
    <p:sldLayoutId id="2147483670" r:id="rId21"/>
    <p:sldLayoutId id="2147483680" r:id="rId22"/>
    <p:sldLayoutId id="2147483666" r:id="rId23"/>
    <p:sldLayoutId id="2147483672" r:id="rId24"/>
    <p:sldLayoutId id="2147483675" r:id="rId25"/>
    <p:sldLayoutId id="2147483664" r:id="rId26"/>
    <p:sldLayoutId id="2147483665" r:id="rId27"/>
    <p:sldLayoutId id="2147483835" r:id="rId28"/>
    <p:sldLayoutId id="2147483653" r:id="rId29"/>
    <p:sldLayoutId id="2147483681" r:id="rId30"/>
    <p:sldLayoutId id="2147483669" r:id="rId31"/>
    <p:sldLayoutId id="2147483654" r:id="rId32"/>
    <p:sldLayoutId id="2147483822" r:id="rId33"/>
    <p:sldLayoutId id="2147483823" r:id="rId34"/>
    <p:sldLayoutId id="2147483676" r:id="rId35"/>
    <p:sldLayoutId id="2147483655" r:id="rId36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6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72000" indent="-216000" algn="l" defTabSz="540000" rtl="0" eaLnBrk="1" latinLnBrk="0" hangingPunct="1">
        <a:lnSpc>
          <a:spcPct val="100000"/>
        </a:lnSpc>
        <a:spcBef>
          <a:spcPts val="600"/>
        </a:spcBef>
        <a:buSzPct val="50000"/>
        <a:buFont typeface="Wingdings 2" panose="05020102010507070707" pitchFamily="18" charset="2"/>
        <a:buChar char="¤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50000"/>
        <a:buFont typeface="Wingdings 2" panose="05020102010507070707" pitchFamily="18" charset="2"/>
        <a:buChar char="¼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0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3"/>
        </a:buClr>
        <a:buSzPct val="50000"/>
        <a:buFont typeface="Wingdings 2" panose="05020102010507070707" pitchFamily="18" charset="2"/>
        <a:buChar char="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50000"/>
        <a:buFont typeface="Wingdings 3" panose="05040102010807070707" pitchFamily="18" charset="2"/>
        <a:buChar char="{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SzPct val="50000"/>
        <a:buFont typeface="Wingdings 2" panose="05020102010507070707" pitchFamily="18" charset="2"/>
        <a:buChar char="¼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 userDrawn="1">
          <p15:clr>
            <a:srgbClr val="F26B43"/>
          </p15:clr>
        </p15:guide>
        <p15:guide id="2" pos="726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A2C12ED-88A7-4813-9ECA-D67FA6D81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612000"/>
            <a:ext cx="10874375" cy="68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5F5B42-3528-42D1-A27E-87182BBDF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3" y="1955438"/>
            <a:ext cx="10874375" cy="3648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19" name="Tijdelijke aanduiding voor voettekst 4">
            <a:extLst>
              <a:ext uri="{FF2B5EF4-FFF2-40B4-BE49-F238E27FC236}">
                <a16:creationId xmlns:a16="http://schemas.microsoft.com/office/drawing/2014/main" id="{9B4CB922-676C-4DF2-87EA-CF7E52F61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5952" y="6264211"/>
            <a:ext cx="6884751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20" name="Tijdelijke aanduiding voor dianummer 5">
            <a:extLst>
              <a:ext uri="{FF2B5EF4-FFF2-40B4-BE49-F238E27FC236}">
                <a16:creationId xmlns:a16="http://schemas.microsoft.com/office/drawing/2014/main" id="{2A5AD14C-1DC7-4628-87A4-CC5785E8A0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3303" y="6264211"/>
            <a:ext cx="288000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21" name="Gelijkbenige driehoek 220">
            <a:extLst>
              <a:ext uri="{FF2B5EF4-FFF2-40B4-BE49-F238E27FC236}">
                <a16:creationId xmlns:a16="http://schemas.microsoft.com/office/drawing/2014/main" id="{13A964E5-0B2E-4D21-8D9A-EA4DA3D8E76F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112" name="Graphic 111">
            <a:extLst>
              <a:ext uri="{FF2B5EF4-FFF2-40B4-BE49-F238E27FC236}">
                <a16:creationId xmlns:a16="http://schemas.microsoft.com/office/drawing/2014/main" id="{80E5DC04-7EAF-49C4-B224-301B5DC43CE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209" name="Gelijkbenige driehoek 208">
            <a:extLst>
              <a:ext uri="{FF2B5EF4-FFF2-40B4-BE49-F238E27FC236}">
                <a16:creationId xmlns:a16="http://schemas.microsoft.com/office/drawing/2014/main" id="{088715CF-080A-4C23-A683-A769349E2224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8C841F8C-8555-16C8-25A0-54C5AAA1B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40AEDA85-A4E1-47F0-BC17-FFF671E2121F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7435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82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831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836" r:id="rId28"/>
    <p:sldLayoutId id="2147483712" r:id="rId29"/>
    <p:sldLayoutId id="2147483713" r:id="rId30"/>
    <p:sldLayoutId id="2147483714" r:id="rId31"/>
    <p:sldLayoutId id="2147483715" r:id="rId32"/>
    <p:sldLayoutId id="2147483820" r:id="rId33"/>
    <p:sldLayoutId id="2147483821" r:id="rId34"/>
    <p:sldLayoutId id="2147483716" r:id="rId35"/>
    <p:sldLayoutId id="2147483717" r:id="rId36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6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72000" indent="-216000" algn="l" defTabSz="540000" rtl="0" eaLnBrk="1" latinLnBrk="0" hangingPunct="1">
        <a:lnSpc>
          <a:spcPct val="100000"/>
        </a:lnSpc>
        <a:spcBef>
          <a:spcPts val="600"/>
        </a:spcBef>
        <a:buSzPct val="50000"/>
        <a:buFont typeface="Wingdings 2" panose="05020102010507070707" pitchFamily="18" charset="2"/>
        <a:buChar char="¤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50000"/>
        <a:buFont typeface="Wingdings 2" panose="05020102010507070707" pitchFamily="18" charset="2"/>
        <a:buChar char="¼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0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3"/>
        </a:buClr>
        <a:buSzPct val="50000"/>
        <a:buFont typeface="Wingdings 2" panose="05020102010507070707" pitchFamily="18" charset="2"/>
        <a:buChar char="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50000"/>
        <a:buFont typeface="Wingdings 3" panose="05040102010807070707" pitchFamily="18" charset="2"/>
        <a:buChar char="{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SzPct val="50000"/>
        <a:buFont typeface="Wingdings 2" panose="05020102010507070707" pitchFamily="18" charset="2"/>
        <a:buChar char="¼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 userDrawn="1">
          <p15:clr>
            <a:srgbClr val="F26B43"/>
          </p15:clr>
        </p15:guide>
        <p15:guide id="2" pos="7265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A2C12ED-88A7-4813-9ECA-D67FA6D81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612000"/>
            <a:ext cx="10874375" cy="68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5F5B42-3528-42D1-A27E-87182BBDF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3" y="1955438"/>
            <a:ext cx="10874375" cy="3648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18" name="Tijdelijke aanduiding voor voettekst 4">
            <a:extLst>
              <a:ext uri="{FF2B5EF4-FFF2-40B4-BE49-F238E27FC236}">
                <a16:creationId xmlns:a16="http://schemas.microsoft.com/office/drawing/2014/main" id="{13B6C3F8-BAE0-4832-9D39-3C087C552B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28792" y="6264211"/>
            <a:ext cx="6911911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19" name="Tijdelijke aanduiding voor dianummer 5">
            <a:extLst>
              <a:ext uri="{FF2B5EF4-FFF2-40B4-BE49-F238E27FC236}">
                <a16:creationId xmlns:a16="http://schemas.microsoft.com/office/drawing/2014/main" id="{1C946A30-68AE-4A55-A82C-182CA64DD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3303" y="6264211"/>
            <a:ext cx="288000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20" name="Gelijkbenige driehoek 219">
            <a:extLst>
              <a:ext uri="{FF2B5EF4-FFF2-40B4-BE49-F238E27FC236}">
                <a16:creationId xmlns:a16="http://schemas.microsoft.com/office/drawing/2014/main" id="{A9FA56A9-AAF5-473C-8C39-F5EEC052ACFC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12" name="Gelijkbenige driehoek 111">
            <a:extLst>
              <a:ext uri="{FF2B5EF4-FFF2-40B4-BE49-F238E27FC236}">
                <a16:creationId xmlns:a16="http://schemas.microsoft.com/office/drawing/2014/main" id="{BA4FB5D8-E072-459B-8737-BEE2837772D0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217" name="Graphic 216">
            <a:extLst>
              <a:ext uri="{FF2B5EF4-FFF2-40B4-BE49-F238E27FC236}">
                <a16:creationId xmlns:a16="http://schemas.microsoft.com/office/drawing/2014/main" id="{520DF74A-2A3B-4F5B-BBE8-A7DB55FF2F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002A66F4-3E90-1384-DC84-9C78F60E7B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54546F2F-C669-4CB3-91A3-14F5E77C72DB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426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828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832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  <p:sldLayoutId id="2147483738" r:id="rId22"/>
    <p:sldLayoutId id="2147483739" r:id="rId23"/>
    <p:sldLayoutId id="2147483740" r:id="rId24"/>
    <p:sldLayoutId id="2147483741" r:id="rId25"/>
    <p:sldLayoutId id="2147483742" r:id="rId26"/>
    <p:sldLayoutId id="2147483743" r:id="rId27"/>
    <p:sldLayoutId id="2147483837" r:id="rId28"/>
    <p:sldLayoutId id="2147483744" r:id="rId29"/>
    <p:sldLayoutId id="2147483745" r:id="rId30"/>
    <p:sldLayoutId id="2147483746" r:id="rId31"/>
    <p:sldLayoutId id="2147483747" r:id="rId32"/>
    <p:sldLayoutId id="2147483818" r:id="rId33"/>
    <p:sldLayoutId id="2147483819" r:id="rId34"/>
    <p:sldLayoutId id="2147483748" r:id="rId35"/>
    <p:sldLayoutId id="2147483749" r:id="rId36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6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72000" indent="-216000" algn="l" defTabSz="540000" rtl="0" eaLnBrk="1" latinLnBrk="0" hangingPunct="1">
        <a:lnSpc>
          <a:spcPct val="100000"/>
        </a:lnSpc>
        <a:spcBef>
          <a:spcPts val="600"/>
        </a:spcBef>
        <a:buSzPct val="50000"/>
        <a:buFont typeface="Wingdings 2" panose="05020102010507070707" pitchFamily="18" charset="2"/>
        <a:buChar char="¤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50000"/>
        <a:buFont typeface="Wingdings 2" panose="05020102010507070707" pitchFamily="18" charset="2"/>
        <a:buChar char="¼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0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3"/>
        </a:buClr>
        <a:buSzPct val="50000"/>
        <a:buFont typeface="Wingdings 2" panose="05020102010507070707" pitchFamily="18" charset="2"/>
        <a:buChar char="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50000"/>
        <a:buFont typeface="Wingdings 3" panose="05040102010807070707" pitchFamily="18" charset="2"/>
        <a:buChar char="{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SzPct val="50000"/>
        <a:buFont typeface="Wingdings 2" panose="05020102010507070707" pitchFamily="18" charset="2"/>
        <a:buChar char="¼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 userDrawn="1">
          <p15:clr>
            <a:srgbClr val="F26B43"/>
          </p15:clr>
        </p15:guide>
        <p15:guide id="2" pos="726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A2C12ED-88A7-4813-9ECA-D67FA6D81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612000"/>
            <a:ext cx="10874375" cy="68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5F5B42-3528-42D1-A27E-87182BBDF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3" y="1955438"/>
            <a:ext cx="10874375" cy="3648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19" name="Tijdelijke aanduiding voor voettekst 4">
            <a:extLst>
              <a:ext uri="{FF2B5EF4-FFF2-40B4-BE49-F238E27FC236}">
                <a16:creationId xmlns:a16="http://schemas.microsoft.com/office/drawing/2014/main" id="{05BA74DF-3C01-4DD2-AADB-C4DFE292E7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46899" y="6264211"/>
            <a:ext cx="6893804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20" name="Tijdelijke aanduiding voor dianummer 5">
            <a:extLst>
              <a:ext uri="{FF2B5EF4-FFF2-40B4-BE49-F238E27FC236}">
                <a16:creationId xmlns:a16="http://schemas.microsoft.com/office/drawing/2014/main" id="{BC217430-3DD0-4955-829F-C26687B50F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3303" y="6264211"/>
            <a:ext cx="288000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21" name="Gelijkbenige driehoek 220">
            <a:extLst>
              <a:ext uri="{FF2B5EF4-FFF2-40B4-BE49-F238E27FC236}">
                <a16:creationId xmlns:a16="http://schemas.microsoft.com/office/drawing/2014/main" id="{EF6026CA-618B-42CE-B0B6-0CF621A9B3C6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12" name="Gelijkbenige driehoek 111">
            <a:extLst>
              <a:ext uri="{FF2B5EF4-FFF2-40B4-BE49-F238E27FC236}">
                <a16:creationId xmlns:a16="http://schemas.microsoft.com/office/drawing/2014/main" id="{73F3FE1E-0A11-4F8C-9605-BFB332C9244D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209" name="Graphic 208">
            <a:extLst>
              <a:ext uri="{FF2B5EF4-FFF2-40B4-BE49-F238E27FC236}">
                <a16:creationId xmlns:a16="http://schemas.microsoft.com/office/drawing/2014/main" id="{886145B0-1905-4241-95C8-CF71656742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FE2689E2-D587-FE1A-A04A-60502119D0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4FEB4AB1-A652-493B-AC15-993015EA53A3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0162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829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833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  <p:sldLayoutId id="2147483803" r:id="rId23"/>
    <p:sldLayoutId id="2147483804" r:id="rId24"/>
    <p:sldLayoutId id="2147483805" r:id="rId25"/>
    <p:sldLayoutId id="2147483806" r:id="rId26"/>
    <p:sldLayoutId id="2147483807" r:id="rId27"/>
    <p:sldLayoutId id="2147483838" r:id="rId28"/>
    <p:sldLayoutId id="2147483808" r:id="rId29"/>
    <p:sldLayoutId id="2147483809" r:id="rId30"/>
    <p:sldLayoutId id="2147483810" r:id="rId31"/>
    <p:sldLayoutId id="2147483811" r:id="rId32"/>
    <p:sldLayoutId id="2147483816" r:id="rId33"/>
    <p:sldLayoutId id="2147483817" r:id="rId34"/>
    <p:sldLayoutId id="2147483812" r:id="rId35"/>
    <p:sldLayoutId id="2147483813" r:id="rId36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6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72000" indent="-216000" algn="l" defTabSz="540000" rtl="0" eaLnBrk="1" latinLnBrk="0" hangingPunct="1">
        <a:lnSpc>
          <a:spcPct val="100000"/>
        </a:lnSpc>
        <a:spcBef>
          <a:spcPts val="600"/>
        </a:spcBef>
        <a:buSzPct val="50000"/>
        <a:buFont typeface="Wingdings 2" panose="05020102010507070707" pitchFamily="18" charset="2"/>
        <a:buChar char="¤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50000"/>
        <a:buFont typeface="Wingdings 2" panose="05020102010507070707" pitchFamily="18" charset="2"/>
        <a:buChar char="¼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0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3"/>
        </a:buClr>
        <a:buSzPct val="50000"/>
        <a:buFont typeface="Wingdings 2" panose="05020102010507070707" pitchFamily="18" charset="2"/>
        <a:buChar char="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50000"/>
        <a:buFont typeface="Wingdings 3" panose="05040102010807070707" pitchFamily="18" charset="2"/>
        <a:buChar char="{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SzPct val="50000"/>
        <a:buFont typeface="Wingdings 2" panose="05020102010507070707" pitchFamily="18" charset="2"/>
        <a:buChar char="¼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 userDrawn="1">
          <p15:clr>
            <a:srgbClr val="F26B43"/>
          </p15:clr>
        </p15:guide>
        <p15:guide id="2" pos="7265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A2C12ED-88A7-4813-9ECA-D67FA6D81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612000"/>
            <a:ext cx="10874375" cy="68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5F5B42-3528-42D1-A27E-87182BBDF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813" y="1955438"/>
            <a:ext cx="10874375" cy="3648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213" name="Tijdelijke aanduiding voor voettekst 4">
            <a:extLst>
              <a:ext uri="{FF2B5EF4-FFF2-40B4-BE49-F238E27FC236}">
                <a16:creationId xmlns:a16="http://schemas.microsoft.com/office/drawing/2014/main" id="{4394CF55-106A-4B1B-B4B9-71B61235F0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46899" y="6264211"/>
            <a:ext cx="6893804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14" name="Tijdelijke aanduiding voor dianummer 5">
            <a:extLst>
              <a:ext uri="{FF2B5EF4-FFF2-40B4-BE49-F238E27FC236}">
                <a16:creationId xmlns:a16="http://schemas.microsoft.com/office/drawing/2014/main" id="{39FEDDEF-8B3F-43FD-B07C-E2250DB133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3303" y="6264211"/>
            <a:ext cx="288000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fld id="{FF88DA20-ED00-471C-9170-60F590CB400A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5" name="Gelijkbenige driehoek 214">
            <a:extLst>
              <a:ext uri="{FF2B5EF4-FFF2-40B4-BE49-F238E27FC236}">
                <a16:creationId xmlns:a16="http://schemas.microsoft.com/office/drawing/2014/main" id="{94933F71-A48D-466A-8004-86D66887F2DB}"/>
              </a:ext>
            </a:extLst>
          </p:cNvPr>
          <p:cNvSpPr/>
          <p:nvPr userDrawn="1"/>
        </p:nvSpPr>
        <p:spPr>
          <a:xfrm rot="16200000">
            <a:off x="11475085" y="6324985"/>
            <a:ext cx="116206" cy="5353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12" name="Gelijkbenige driehoek 111">
            <a:extLst>
              <a:ext uri="{FF2B5EF4-FFF2-40B4-BE49-F238E27FC236}">
                <a16:creationId xmlns:a16="http://schemas.microsoft.com/office/drawing/2014/main" id="{F81D65FB-DDE6-483C-AD25-53E204ADF463}"/>
              </a:ext>
            </a:extLst>
          </p:cNvPr>
          <p:cNvSpPr/>
          <p:nvPr userDrawn="1"/>
        </p:nvSpPr>
        <p:spPr>
          <a:xfrm rot="5400000">
            <a:off x="520048" y="6324985"/>
            <a:ext cx="116206" cy="5353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203" name="Graphic 202">
            <a:extLst>
              <a:ext uri="{FF2B5EF4-FFF2-40B4-BE49-F238E27FC236}">
                <a16:creationId xmlns:a16="http://schemas.microsoft.com/office/drawing/2014/main" id="{9F81E3BD-D387-4C83-8646-F6B4FAE763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58813" y="6221683"/>
            <a:ext cx="1153603" cy="361462"/>
          </a:xfrm>
          <a:prstGeom prst="rect">
            <a:avLst/>
          </a:prstGeom>
        </p:spPr>
      </p:pic>
      <p:sp>
        <p:nvSpPr>
          <p:cNvPr id="4" name="Tijdelijke aanduiding voor datum 7">
            <a:extLst>
              <a:ext uri="{FF2B5EF4-FFF2-40B4-BE49-F238E27FC236}">
                <a16:creationId xmlns:a16="http://schemas.microsoft.com/office/drawing/2014/main" id="{1CB95C1A-79D7-06A9-FEBD-0B0D0D52D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3246" y="6264211"/>
            <a:ext cx="1618408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nl-BE" sz="1200" b="0" smtClean="0">
                <a:latin typeface="+mj-lt"/>
              </a:defRPr>
            </a:lvl1pPr>
          </a:lstStyle>
          <a:p>
            <a:fld id="{24975F64-F4FD-4D88-8DDE-D273A7BA2468}" type="datetime1">
              <a:rPr lang="nl-BE" smtClean="0"/>
              <a:t>1/06/2026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6461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830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834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  <p:sldLayoutId id="2147483771" r:id="rId23"/>
    <p:sldLayoutId id="2147483772" r:id="rId24"/>
    <p:sldLayoutId id="2147483773" r:id="rId25"/>
    <p:sldLayoutId id="2147483774" r:id="rId26"/>
    <p:sldLayoutId id="2147483775" r:id="rId27"/>
    <p:sldLayoutId id="2147483839" r:id="rId28"/>
    <p:sldLayoutId id="2147483776" r:id="rId29"/>
    <p:sldLayoutId id="2147483777" r:id="rId30"/>
    <p:sldLayoutId id="2147483778" r:id="rId31"/>
    <p:sldLayoutId id="2147483779" r:id="rId32"/>
    <p:sldLayoutId id="2147483814" r:id="rId33"/>
    <p:sldLayoutId id="2147483815" r:id="rId34"/>
    <p:sldLayoutId id="2147483780" r:id="rId35"/>
    <p:sldLayoutId id="2147483781" r:id="rId36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6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72000" indent="-216000" algn="l" defTabSz="540000" rtl="0" eaLnBrk="1" latinLnBrk="0" hangingPunct="1">
        <a:lnSpc>
          <a:spcPct val="100000"/>
        </a:lnSpc>
        <a:spcBef>
          <a:spcPts val="600"/>
        </a:spcBef>
        <a:buSzPct val="50000"/>
        <a:buFont typeface="Wingdings 2" panose="05020102010507070707" pitchFamily="18" charset="2"/>
        <a:buChar char="¤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50000"/>
        <a:buFont typeface="Wingdings 2" panose="05020102010507070707" pitchFamily="18" charset="2"/>
        <a:buChar char="¼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0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3"/>
        </a:buClr>
        <a:buSzPct val="50000"/>
        <a:buFont typeface="Wingdings 2" panose="05020102010507070707" pitchFamily="18" charset="2"/>
        <a:buChar char="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50000"/>
        <a:buFont typeface="Wingdings 3" panose="05040102010807070707" pitchFamily="18" charset="2"/>
        <a:buChar char="{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SzPct val="50000"/>
        <a:buFont typeface="Wingdings 2" panose="05020102010507070707" pitchFamily="18" charset="2"/>
        <a:buChar char="¼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 userDrawn="1">
          <p15:clr>
            <a:srgbClr val="F26B43"/>
          </p15:clr>
        </p15:guide>
        <p15:guide id="2" pos="72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disee.be/en/bachelor-business-management-brussels/reporting-your-absence" TargetMode="External"/><Relationship Id="rId2" Type="http://schemas.openxmlformats.org/officeDocument/2006/relationships/hyperlink" Target="https://www.odisee.be/bedrijfskunde-jouw-afwezigheid-melden" TargetMode="Externa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B2CA7-AF2B-50D3-1CC2-AC83289B7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113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9CEF5-4E59-8987-3E6D-BBF1DDFD1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CEFA2866-A013-3CA6-BE75-E02D4B3369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/>
              <a:t>RICHTLIJNEN EXAMENS STUDENTEN</a:t>
            </a:r>
          </a:p>
        </p:txBody>
      </p:sp>
      <p:sp>
        <p:nvSpPr>
          <p:cNvPr id="8" name="Ondertitel 7">
            <a:extLst>
              <a:ext uri="{FF2B5EF4-FFF2-40B4-BE49-F238E27FC236}">
                <a16:creationId xmlns:a16="http://schemas.microsoft.com/office/drawing/2014/main" id="{AA3E4B7D-55AA-CACC-64BC-D12D2D140A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/>
              <a:t>CLUSTER BEDRIJFSKUNDE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13E3B4D-ED8E-4ABE-F38F-49F5968A66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49D7A2E-D37A-270D-991B-0E330A06E9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2</a:t>
            </a:fld>
            <a:endParaRPr lang="nl-BE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A6763593-1771-8706-FBF4-14B0F2801B3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509041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4B0BD-5F2D-FEFC-E460-0DE1B61CD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B9CEFE-20B7-419A-775F-D14BE430A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u="sng"/>
              <a:t>VOOR HET EXAMEN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BFD3144-841C-7A22-17FE-D07EFD493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CA27EE0-DD87-0F00-6205-8096D0F8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3</a:t>
            </a:fld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3A4F077-8EF4-AAFD-B7EA-765961FF83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/>
              <a:t>RICHTLIJNEN EXAMENS STUDENTEN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AB53C1C8-790A-D008-044D-1F239D0D4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965" y="1367917"/>
            <a:ext cx="11460035" cy="3605213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nl-BE" sz="2400" b="1" dirty="0">
                <a:highlight>
                  <a:srgbClr val="FFFF00"/>
                </a:highlight>
              </a:rPr>
              <a:t>Voorbereiding examens (BYOD, schriftelijk, mondeling)</a:t>
            </a:r>
          </a:p>
          <a:p>
            <a:pPr marL="71755" indent="-215900"/>
            <a:r>
              <a:rPr lang="nl-BE" sz="2400" dirty="0">
                <a:ea typeface="Calibri Light"/>
                <a:cs typeface="Calibri Light"/>
              </a:rPr>
              <a:t>Check thuis de </a:t>
            </a:r>
            <a:r>
              <a:rPr lang="nl-BE" sz="2400" b="1" dirty="0">
                <a:ea typeface="Calibri Light"/>
                <a:cs typeface="Calibri Light"/>
              </a:rPr>
              <a:t>richtlijnen voor het examen </a:t>
            </a:r>
            <a:r>
              <a:rPr lang="nl-BE" sz="2400" dirty="0">
                <a:ea typeface="Calibri Light"/>
                <a:cs typeface="Calibri Light"/>
              </a:rPr>
              <a:t>die je krijgt van je docent.</a:t>
            </a:r>
          </a:p>
          <a:p>
            <a:pPr marL="71755" indent="-215900"/>
            <a:r>
              <a:rPr lang="nl-BE" sz="2400" dirty="0">
                <a:ea typeface="Calibri Light"/>
                <a:cs typeface="Calibri Light"/>
              </a:rPr>
              <a:t>Raadpleeg op voorhand je </a:t>
            </a:r>
            <a:r>
              <a:rPr lang="nl-BE" sz="2400" b="1" dirty="0">
                <a:ea typeface="Calibri Light"/>
                <a:cs typeface="Calibri Light"/>
              </a:rPr>
              <a:t>IER</a:t>
            </a:r>
            <a:r>
              <a:rPr lang="nl-BE" sz="2400" dirty="0">
                <a:ea typeface="Calibri Light"/>
                <a:cs typeface="Calibri Light"/>
              </a:rPr>
              <a:t> voor alle informatie over je examen (dag, tijdstip, lokaal …).</a:t>
            </a:r>
          </a:p>
          <a:p>
            <a:pPr marL="71755" indent="-215900"/>
            <a:r>
              <a:rPr lang="nl-BE" sz="2400" dirty="0">
                <a:ea typeface="Calibri Light"/>
                <a:cs typeface="Calibri Light"/>
              </a:rPr>
              <a:t>Print je </a:t>
            </a:r>
            <a:r>
              <a:rPr lang="nl-BE" sz="2400" b="1" dirty="0">
                <a:ea typeface="Calibri Light"/>
                <a:cs typeface="Calibri Light"/>
              </a:rPr>
              <a:t>examenkaart</a:t>
            </a:r>
            <a:r>
              <a:rPr lang="nl-BE" sz="2400" dirty="0">
                <a:ea typeface="Calibri Light"/>
                <a:cs typeface="Calibri Light"/>
              </a:rPr>
              <a:t>. </a:t>
            </a:r>
          </a:p>
          <a:p>
            <a:pPr marL="71755" indent="-215900"/>
            <a:r>
              <a:rPr lang="nl-BE" sz="2400" dirty="0">
                <a:ea typeface="Calibri Light"/>
                <a:cs typeface="Calibri Light"/>
              </a:rPr>
              <a:t>Breng je </a:t>
            </a:r>
            <a:r>
              <a:rPr lang="nl-BE" sz="2400" b="1" dirty="0">
                <a:ea typeface="Calibri Light"/>
                <a:cs typeface="Calibri Light"/>
              </a:rPr>
              <a:t>studentenkaart</a:t>
            </a:r>
            <a:r>
              <a:rPr lang="nl-BE" sz="2400" dirty="0">
                <a:ea typeface="Calibri Light"/>
                <a:cs typeface="Calibri Light"/>
              </a:rPr>
              <a:t> en </a:t>
            </a:r>
            <a:r>
              <a:rPr lang="nl-BE" sz="2400" b="1" dirty="0">
                <a:ea typeface="Calibri Light"/>
                <a:cs typeface="Calibri Light"/>
              </a:rPr>
              <a:t>examenkaart </a:t>
            </a:r>
            <a:r>
              <a:rPr lang="nl-BE" sz="2400" dirty="0">
                <a:ea typeface="Calibri Light"/>
                <a:cs typeface="Calibri Light"/>
              </a:rPr>
              <a:t>mee. </a:t>
            </a:r>
          </a:p>
          <a:p>
            <a:pPr marL="71755" indent="-215900"/>
            <a:r>
              <a:rPr lang="nl-BE" sz="2400" dirty="0">
                <a:ea typeface="Calibri Light"/>
                <a:cs typeface="Calibri Light"/>
              </a:rPr>
              <a:t>Studeer goed en kom </a:t>
            </a:r>
            <a:r>
              <a:rPr lang="nl-BE" sz="2400" b="1" dirty="0">
                <a:ea typeface="Calibri Light"/>
                <a:cs typeface="Calibri Light"/>
              </a:rPr>
              <a:t>voorbereid</a:t>
            </a:r>
            <a:r>
              <a:rPr lang="nl-BE" sz="2400" dirty="0">
                <a:ea typeface="Calibri Light"/>
                <a:cs typeface="Calibri Light"/>
              </a:rPr>
              <a:t> met het nodige materiaal (rekenmachine, schrijfgerief …). </a:t>
            </a:r>
          </a:p>
          <a:p>
            <a:pPr marL="71755" indent="-215900"/>
            <a:r>
              <a:rPr lang="nl-BE" sz="2400" dirty="0">
                <a:ea typeface="Calibri Light"/>
                <a:cs typeface="Calibri Light"/>
              </a:rPr>
              <a:t>Controleer vooraf of je </a:t>
            </a:r>
            <a:r>
              <a:rPr lang="nl-BE" sz="2400" b="1" dirty="0">
                <a:ea typeface="Calibri Light"/>
                <a:cs typeface="Calibri Light"/>
              </a:rPr>
              <a:t>toegang</a:t>
            </a:r>
            <a:r>
              <a:rPr lang="nl-BE" sz="2400" dirty="0">
                <a:ea typeface="Calibri Light"/>
                <a:cs typeface="Calibri Light"/>
              </a:rPr>
              <a:t> hebt tot alle vereiste </a:t>
            </a:r>
            <a:r>
              <a:rPr lang="nl-BE" sz="2400" b="1" dirty="0">
                <a:ea typeface="Calibri Light"/>
                <a:cs typeface="Calibri Light"/>
              </a:rPr>
              <a:t>online functionaliteiten</a:t>
            </a:r>
            <a:r>
              <a:rPr lang="nl-BE" sz="2400" dirty="0">
                <a:ea typeface="Calibri Light"/>
                <a:cs typeface="Calibri Light"/>
              </a:rPr>
              <a:t>.</a:t>
            </a:r>
          </a:p>
          <a:p>
            <a:pPr marL="71755" indent="-215900"/>
            <a:r>
              <a:rPr lang="nl-BE" sz="2400" dirty="0">
                <a:solidFill>
                  <a:srgbClr val="21457A"/>
                </a:solidFill>
                <a:ea typeface="Calibri Light"/>
                <a:cs typeface="Calibri Light"/>
              </a:rPr>
              <a:t>Check de ECTS-fiche voor </a:t>
            </a:r>
            <a:r>
              <a:rPr lang="nl-BE" sz="2400" b="1" dirty="0">
                <a:solidFill>
                  <a:srgbClr val="21457A"/>
                </a:solidFill>
                <a:ea typeface="Calibri Light"/>
                <a:cs typeface="Calibri Light"/>
              </a:rPr>
              <a:t>de examenmodaliteit</a:t>
            </a:r>
            <a:r>
              <a:rPr lang="nl-BE" sz="2400" dirty="0">
                <a:solidFill>
                  <a:srgbClr val="21457A"/>
                </a:solidFill>
                <a:ea typeface="Calibri Light"/>
                <a:cs typeface="Calibri Light"/>
              </a:rPr>
              <a:t> (BYOD, schriftelijk of mondeling)</a:t>
            </a:r>
          </a:p>
          <a:p>
            <a:pPr marL="71755" indent="-215900"/>
            <a:r>
              <a:rPr lang="nl-BE" sz="2400" b="1" dirty="0">
                <a:ea typeface="Calibri Light"/>
                <a:cs typeface="Calibri Light"/>
              </a:rPr>
              <a:t>Vertrek thuis op tijd</a:t>
            </a:r>
            <a:r>
              <a:rPr lang="nl-BE" sz="2400" dirty="0">
                <a:ea typeface="Calibri Light"/>
                <a:cs typeface="Calibri Light"/>
              </a:rPr>
              <a:t>, zorg dat je 30 minuten vooraf op de campus bent en kom tijdig naar het lokaal. </a:t>
            </a:r>
          </a:p>
          <a:p>
            <a:pPr marL="71755" indent="-215900"/>
            <a:endParaRPr lang="nl-BE" dirty="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80701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15953-A2FB-C764-37D4-6DBB84DB9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41B0F9-EEA4-2386-E7F6-A4C342B76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u="sng">
                <a:ea typeface="Calibri"/>
                <a:cs typeface="Calibri"/>
              </a:rPr>
              <a:t>VOOR HET EXAMEN</a:t>
            </a:r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E0DB6C6-D48D-1C15-0ED9-D435CF607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97C0524-159A-CDD3-6EA9-B66DC386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4</a:t>
            </a:fld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9F1A3DD-251C-25BC-1721-AB630C3252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/>
              <a:t>RICHTLIJNEN EXAMENS STUDENTEN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E9DD1DF-0EC9-3800-F16B-D9BDD00BB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sz="2400" b="1">
                <a:highlight>
                  <a:srgbClr val="FFFF00"/>
                </a:highlight>
              </a:rPr>
              <a:t>EXTRA VOORBEREIDING BYOD-examen (Bring Your Own Device)</a:t>
            </a:r>
          </a:p>
          <a:p>
            <a:pPr marL="342900" indent="-342900"/>
            <a:r>
              <a:rPr lang="nl-BE" sz="2400" b="1">
                <a:ea typeface="Calibri Light"/>
                <a:cs typeface="Calibri Light"/>
              </a:rPr>
              <a:t>Breng je eigen opgeladen laptop mee (wie geen laptop heeft, kan geen examen afleggen!)</a:t>
            </a:r>
          </a:p>
          <a:p>
            <a:pPr marL="342900" indent="-342900"/>
            <a:r>
              <a:rPr lang="nl-BE" sz="2400" b="1">
                <a:ea typeface="Calibri Light"/>
                <a:cs typeface="Calibri Light"/>
              </a:rPr>
              <a:t>Test Schoolyear met de testtegel op Toledo! (geen test = geen ICT-bijstand!)</a:t>
            </a:r>
            <a:endParaRPr lang="nl-BE" sz="2400" b="1"/>
          </a:p>
          <a:p>
            <a:pPr marL="342900" indent="-342900"/>
            <a:endParaRPr lang="nl-BE" sz="2400" b="1">
              <a:ea typeface="Calibri Light"/>
              <a:cs typeface="Calibri Light"/>
            </a:endParaRPr>
          </a:p>
          <a:p>
            <a:pPr marL="0" indent="0">
              <a:buNone/>
            </a:pPr>
            <a:r>
              <a:rPr lang="nl-BE" sz="2400" b="1">
                <a:ea typeface="Calibri Light"/>
                <a:cs typeface="Calibri Light"/>
              </a:rPr>
              <a:t>Opgelet! Reservelaptops = voor technische issues ter plekke (Wij kunnen geenszins garanderen dat er sowieso een reservelaptop aanwezig is bij technische issues!)</a:t>
            </a:r>
            <a:endParaRPr lang="nl-BE"/>
          </a:p>
        </p:txBody>
      </p:sp>
      <p:pic>
        <p:nvPicPr>
          <p:cNvPr id="6" name="Afbeelding 5" descr="Duplicaat van Multifactor authentication (MFA). | Odisee">
            <a:extLst>
              <a:ext uri="{FF2B5EF4-FFF2-40B4-BE49-F238E27FC236}">
                <a16:creationId xmlns:a16="http://schemas.microsoft.com/office/drawing/2014/main" id="{92616271-775F-2A8D-7938-83C540107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339" y="30949"/>
            <a:ext cx="1704747" cy="184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51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6467F-BEEC-FB3C-6967-3DC0E691D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74D8F8-8587-53B7-FBF6-D8F0027C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VERLOOP EXAMEN</a:t>
            </a:r>
            <a:br>
              <a:rPr lang="nl-BE" sz="2800"/>
            </a:br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A0EDF1B-B8F3-6B62-569C-E9D3D8EAB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E61C8C9-E38F-C6DE-0AEF-52B8592FD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5</a:t>
            </a:fld>
            <a:endParaRPr lang="nl-BE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E03977F2-2581-823B-C3B3-3E3F3D7EB4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/>
              <a:t>RICHTLIJNEN EXAMENS TOEZICHTERS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281CC07-B1B2-FA73-3450-9A481D0D0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813" y="1437241"/>
            <a:ext cx="10874375" cy="3605213"/>
          </a:xfrm>
        </p:spPr>
        <p:txBody>
          <a:bodyPr/>
          <a:lstStyle/>
          <a:p>
            <a:pPr marL="0" indent="0">
              <a:buNone/>
            </a:pPr>
            <a:r>
              <a:rPr lang="nl-BE" sz="2400" b="1">
                <a:highlight>
                  <a:srgbClr val="FFFF00"/>
                </a:highlight>
              </a:rPr>
              <a:t>Kom op tijd!</a:t>
            </a:r>
            <a:endParaRPr lang="nl-BE" sz="2400">
              <a:highlight>
                <a:srgbClr val="FFFF00"/>
              </a:highlight>
            </a:endParaRPr>
          </a:p>
          <a:p>
            <a:pPr marL="71755" indent="-215900"/>
            <a:r>
              <a:rPr lang="nl-BE" sz="2400"/>
              <a:t>Laatkomers worden enkel toegelaten in groep per kwartier en tot </a:t>
            </a:r>
            <a:r>
              <a:rPr lang="nl-BE" sz="2400" b="1"/>
              <a:t>maximaal 45 minuten na de start van het examen:</a:t>
            </a:r>
            <a:endParaRPr lang="nl-BE" sz="2400">
              <a:ea typeface="Calibri Light"/>
              <a:cs typeface="Calibri Light"/>
            </a:endParaRPr>
          </a:p>
          <a:p>
            <a:pPr marL="537845" lvl="1" indent="-215900"/>
            <a:r>
              <a:rPr lang="nl-BE" sz="2000"/>
              <a:t>Na 15 minuten: toelating groep 1</a:t>
            </a:r>
            <a:endParaRPr lang="nl-BE" sz="2000">
              <a:ea typeface="Calibri Light"/>
              <a:cs typeface="Calibri Light"/>
            </a:endParaRPr>
          </a:p>
          <a:p>
            <a:pPr marL="537845" lvl="1" indent="-215900"/>
            <a:r>
              <a:rPr lang="nl-BE" sz="2000"/>
              <a:t>Na 30 minuten: toelating groep 2</a:t>
            </a:r>
            <a:endParaRPr lang="nl-BE" sz="2000">
              <a:ea typeface="Calibri Light"/>
              <a:cs typeface="Calibri Light"/>
            </a:endParaRPr>
          </a:p>
          <a:p>
            <a:pPr marL="537845" lvl="1" indent="-215900"/>
            <a:r>
              <a:rPr lang="nl-BE" sz="2000"/>
              <a:t>Na 45 minuten: toelating groep 3</a:t>
            </a:r>
            <a:endParaRPr lang="nl-BE" sz="2000">
              <a:ea typeface="Calibri Light"/>
              <a:cs typeface="Calibri Light"/>
            </a:endParaRPr>
          </a:p>
          <a:p>
            <a:pPr marL="71755" indent="-215900"/>
            <a:r>
              <a:rPr lang="nl-BE" sz="2400"/>
              <a:t>Je wacht op instructies van de toezichter om het lokaal te betreden. Laatkomers </a:t>
            </a:r>
            <a:r>
              <a:rPr lang="nl-BE" sz="2400" b="1" u="sng"/>
              <a:t>krijgen geen extra tijd</a:t>
            </a:r>
            <a:r>
              <a:rPr lang="nl-BE" sz="2400"/>
              <a:t>.</a:t>
            </a:r>
          </a:p>
          <a:p>
            <a:pPr marL="71755" indent="-215900"/>
            <a:r>
              <a:rPr lang="nl-BE" sz="2400">
                <a:ea typeface="Calibri Light"/>
                <a:cs typeface="Calibri Light"/>
              </a:rPr>
              <a:t>De laatkomers nemen plaats op </a:t>
            </a:r>
            <a:r>
              <a:rPr lang="nl-BE" sz="2400" b="1">
                <a:ea typeface="Calibri Light"/>
                <a:cs typeface="Calibri Light"/>
              </a:rPr>
              <a:t>de eerste rijen</a:t>
            </a:r>
            <a:r>
              <a:rPr lang="nl-BE" sz="2400">
                <a:ea typeface="Calibri Light"/>
                <a:cs typeface="Calibri Light"/>
              </a:rPr>
              <a:t> van het examenlokaal.</a:t>
            </a:r>
          </a:p>
        </p:txBody>
      </p:sp>
    </p:spTree>
    <p:extLst>
      <p:ext uri="{BB962C8B-B14F-4D97-AF65-F5344CB8AC3E}">
        <p14:creationId xmlns:p14="http://schemas.microsoft.com/office/powerpoint/2010/main" val="40530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81188-FC4A-0F10-DE52-087E85258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874E48-2214-513F-58DA-D3EE65F58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VERLOOP</a:t>
            </a:r>
            <a:r>
              <a:rPr lang="nl-BE" u="sng"/>
              <a:t> </a:t>
            </a:r>
            <a:r>
              <a:rPr lang="nl-BE"/>
              <a:t>EXAMEN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C671627-1DD0-E2B0-9DA6-4744CAA2E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D16BF0A-3B0E-DE00-9231-E7A13605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6</a:t>
            </a:fld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5101713-51AF-F898-1DC5-298ACD8579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/>
              <a:t>RICHTLIJNEN EXAMENS STUDENTEN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A841A630-7B23-F542-FEDB-5534257C0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nl-BE" sz="2400" b="1">
                <a:highlight>
                  <a:srgbClr val="FFFF00"/>
                </a:highlight>
                <a:ea typeface="Calibri Light"/>
                <a:cs typeface="Calibri Light"/>
              </a:rPr>
              <a:t>Orde &amp; regels</a:t>
            </a:r>
          </a:p>
          <a:p>
            <a:pPr marL="71755" indent="-215900">
              <a:spcBef>
                <a:spcPts val="0"/>
              </a:spcBef>
              <a:spcAft>
                <a:spcPts val="800"/>
              </a:spcAft>
            </a:pPr>
            <a:endParaRPr lang="nl-BE" sz="2400">
              <a:solidFill>
                <a:srgbClr val="21457A"/>
              </a:solidFill>
            </a:endParaRPr>
          </a:p>
          <a:p>
            <a:pPr marL="71755" indent="-215900">
              <a:spcBef>
                <a:spcPts val="0"/>
              </a:spcBef>
              <a:spcAft>
                <a:spcPts val="800"/>
              </a:spcAft>
            </a:pPr>
            <a:r>
              <a:rPr lang="nl-BE" sz="2400" b="1">
                <a:solidFill>
                  <a:srgbClr val="21457A"/>
                </a:solidFill>
              </a:rPr>
              <a:t>Volg</a:t>
            </a:r>
            <a:r>
              <a:rPr lang="nl-BE" sz="2400">
                <a:solidFill>
                  <a:srgbClr val="21457A"/>
                </a:solidFill>
              </a:rPr>
              <a:t> steeds de </a:t>
            </a:r>
            <a:r>
              <a:rPr lang="nl-BE" sz="2400" b="1">
                <a:solidFill>
                  <a:srgbClr val="21457A"/>
                </a:solidFill>
              </a:rPr>
              <a:t>instructies</a:t>
            </a:r>
            <a:r>
              <a:rPr lang="nl-BE" sz="2400">
                <a:solidFill>
                  <a:srgbClr val="21457A"/>
                </a:solidFill>
              </a:rPr>
              <a:t> </a:t>
            </a:r>
            <a:r>
              <a:rPr lang="nl-BE" sz="2400" b="1">
                <a:solidFill>
                  <a:srgbClr val="21457A"/>
                </a:solidFill>
              </a:rPr>
              <a:t>van de toezichter</a:t>
            </a:r>
            <a:r>
              <a:rPr lang="nl-BE" sz="2400">
                <a:solidFill>
                  <a:srgbClr val="21457A"/>
                </a:solidFill>
              </a:rPr>
              <a:t>.</a:t>
            </a:r>
            <a:endParaRPr lang="nl-NL" sz="2400"/>
          </a:p>
          <a:p>
            <a:pPr marL="71755" indent="-215900">
              <a:spcBef>
                <a:spcPts val="0"/>
              </a:spcBef>
              <a:spcAft>
                <a:spcPts val="800"/>
              </a:spcAft>
            </a:pPr>
            <a:r>
              <a:rPr lang="nl-BE" sz="2400">
                <a:solidFill>
                  <a:srgbClr val="21457A"/>
                </a:solidFill>
              </a:rPr>
              <a:t>Laat </a:t>
            </a:r>
            <a:r>
              <a:rPr lang="nl-BE" sz="2400" b="1">
                <a:solidFill>
                  <a:srgbClr val="21457A"/>
                </a:solidFill>
              </a:rPr>
              <a:t>jassen</a:t>
            </a:r>
            <a:r>
              <a:rPr lang="nl-BE" sz="2400">
                <a:solidFill>
                  <a:srgbClr val="21457A"/>
                </a:solidFill>
              </a:rPr>
              <a:t>, </a:t>
            </a:r>
            <a:r>
              <a:rPr lang="nl-BE" sz="2400" b="1" err="1">
                <a:solidFill>
                  <a:srgbClr val="21457A"/>
                </a:solidFill>
              </a:rPr>
              <a:t>hoodies</a:t>
            </a:r>
            <a:r>
              <a:rPr lang="nl-BE" sz="2400">
                <a:solidFill>
                  <a:srgbClr val="21457A"/>
                </a:solidFill>
              </a:rPr>
              <a:t>, </a:t>
            </a:r>
            <a:r>
              <a:rPr lang="nl-BE" sz="2400" b="1">
                <a:solidFill>
                  <a:srgbClr val="21457A"/>
                </a:solidFill>
              </a:rPr>
              <a:t>mutsen</a:t>
            </a:r>
            <a:r>
              <a:rPr lang="nl-BE" sz="2400">
                <a:solidFill>
                  <a:srgbClr val="21457A"/>
                </a:solidFill>
              </a:rPr>
              <a:t>, </a:t>
            </a:r>
            <a:r>
              <a:rPr lang="nl-BE" sz="2400" b="1">
                <a:solidFill>
                  <a:srgbClr val="21457A"/>
                </a:solidFill>
              </a:rPr>
              <a:t>petten, Bluetooth oortjes</a:t>
            </a:r>
            <a:r>
              <a:rPr lang="nl-BE" sz="2400">
                <a:solidFill>
                  <a:srgbClr val="21457A"/>
                </a:solidFill>
              </a:rPr>
              <a:t> en </a:t>
            </a:r>
            <a:r>
              <a:rPr lang="nl-BE" sz="2400" b="1">
                <a:solidFill>
                  <a:srgbClr val="21457A"/>
                </a:solidFill>
              </a:rPr>
              <a:t>rugzakken</a:t>
            </a:r>
            <a:r>
              <a:rPr lang="nl-BE" sz="2400">
                <a:solidFill>
                  <a:srgbClr val="21457A"/>
                </a:solidFill>
              </a:rPr>
              <a:t> </a:t>
            </a:r>
            <a:r>
              <a:rPr lang="nl-BE" sz="2400" b="1">
                <a:solidFill>
                  <a:srgbClr val="21457A"/>
                </a:solidFill>
              </a:rPr>
              <a:t>aan de zijkant </a:t>
            </a:r>
            <a:r>
              <a:rPr lang="nl-BE" sz="2400">
                <a:solidFill>
                  <a:srgbClr val="21457A"/>
                </a:solidFill>
              </a:rPr>
              <a:t>van het lokaal of onder de stoel naast jou volgens de instructies van de toezichter.</a:t>
            </a:r>
            <a:endParaRPr lang="nl-BE" sz="2400">
              <a:solidFill>
                <a:srgbClr val="21457A"/>
              </a:solidFill>
              <a:ea typeface="Calibri Light"/>
              <a:cs typeface="Calibri Light"/>
            </a:endParaRPr>
          </a:p>
          <a:p>
            <a:pPr marL="71755" indent="-215900">
              <a:spcBef>
                <a:spcPts val="0"/>
              </a:spcBef>
            </a:pPr>
            <a:r>
              <a:rPr lang="nl-BE" sz="2400">
                <a:solidFill>
                  <a:srgbClr val="21457A"/>
                </a:solidFill>
              </a:rPr>
              <a:t>Lees het student sheet met de exameninstructies voor </a:t>
            </a:r>
            <a:r>
              <a:rPr lang="nl-BE" sz="2400" b="1">
                <a:solidFill>
                  <a:srgbClr val="21457A"/>
                </a:solidFill>
              </a:rPr>
              <a:t>toegelaten materiaal</a:t>
            </a:r>
            <a:r>
              <a:rPr lang="nl-BE" sz="2400">
                <a:solidFill>
                  <a:srgbClr val="21457A"/>
                </a:solidFill>
              </a:rPr>
              <a:t>.</a:t>
            </a:r>
          </a:p>
          <a:p>
            <a:pPr marL="71755" indent="-215900">
              <a:spcBef>
                <a:spcPts val="0"/>
              </a:spcBef>
            </a:pPr>
            <a:r>
              <a:rPr lang="nl-BE" sz="2400"/>
              <a:t>Plaats je </a:t>
            </a:r>
            <a:r>
              <a:rPr lang="nl-BE" sz="2400" b="1"/>
              <a:t>gsm(‘s) en smartwatch in het </a:t>
            </a:r>
            <a:r>
              <a:rPr lang="nl-BE" sz="2400" b="1" err="1"/>
              <a:t>ziplockzakje</a:t>
            </a:r>
            <a:r>
              <a:rPr lang="nl-BE" sz="2400" b="1"/>
              <a:t> </a:t>
            </a:r>
            <a:r>
              <a:rPr lang="nl-BE" sz="2400"/>
              <a:t>en leg dit </a:t>
            </a:r>
            <a:r>
              <a:rPr lang="nl-BE" sz="2400" b="1"/>
              <a:t>onder je stoel</a:t>
            </a:r>
            <a:r>
              <a:rPr lang="nl-BE" sz="2400"/>
              <a:t>.</a:t>
            </a:r>
            <a:endParaRPr lang="nl-BE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75584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99036-2AE3-39D5-D9C2-2AEB75C28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CB531-7FEC-1141-C097-FAA7991B4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VERLOOP EXAMEN</a:t>
            </a:r>
            <a:r>
              <a:rPr lang="nl-BE" u="sng"/>
              <a:t> </a:t>
            </a:r>
            <a:r>
              <a:rPr lang="nl-BE"/>
              <a:t>MFA EN BYOD</a:t>
            </a:r>
            <a:endParaRPr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0E14991-D5D3-E2FE-EDD0-0323BBAB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A6D53AD-5A9F-7AAA-D75E-6253523B3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7</a:t>
            </a:fld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A46EE3-69EA-8E5C-A8F0-C6EBC8455A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/>
              <a:t>RICHTLIJNEN EXAMENS STUDENTEN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CBD865F4-9464-948D-285E-F9BFA2414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813" y="1296000"/>
            <a:ext cx="10874375" cy="3605213"/>
          </a:xfrm>
        </p:spPr>
        <p:txBody>
          <a:bodyPr/>
          <a:lstStyle/>
          <a:p>
            <a:pPr marL="0" indent="0">
              <a:spcAft>
                <a:spcPts val="1000"/>
              </a:spcAft>
              <a:buNone/>
            </a:pPr>
            <a:r>
              <a:rPr lang="nl-BE" sz="2400" b="1">
                <a:solidFill>
                  <a:srgbClr val="21457A"/>
                </a:solidFill>
              </a:rPr>
              <a:t>Nieuwe MFA-code nodig?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nl-BE" sz="2400">
                <a:solidFill>
                  <a:srgbClr val="21457A"/>
                </a:solidFill>
              </a:rPr>
              <a:t>Steek je hand op. Alleen met toestemming van de toezichter krijg je toegang tot je gsm. Indien je geen toestemming vraagt, is dit een onregelmatigheid en wordt de fraude-procedure gestart.</a:t>
            </a:r>
          </a:p>
          <a:p>
            <a:pPr marL="0" indent="0">
              <a:spcAft>
                <a:spcPts val="1000"/>
              </a:spcAft>
              <a:buNone/>
            </a:pPr>
            <a:endParaRPr lang="nl-BE" sz="2400">
              <a:solidFill>
                <a:srgbClr val="21457A"/>
              </a:solidFill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nl-BE" sz="2400" b="1">
                <a:solidFill>
                  <a:srgbClr val="21457A"/>
                </a:solidFill>
              </a:rPr>
              <a:t>Wifi-verbinding</a:t>
            </a:r>
          </a:p>
          <a:p>
            <a:pPr>
              <a:spcAft>
                <a:spcPts val="1000"/>
              </a:spcAft>
            </a:pPr>
            <a:r>
              <a:rPr lang="nl-BE" sz="2400">
                <a:solidFill>
                  <a:srgbClr val="21457A"/>
                </a:solidFill>
              </a:rPr>
              <a:t>Verbind </a:t>
            </a:r>
            <a:r>
              <a:rPr lang="nl-BE" sz="2400" b="1">
                <a:solidFill>
                  <a:srgbClr val="21457A"/>
                </a:solidFill>
              </a:rPr>
              <a:t>enkel</a:t>
            </a:r>
            <a:r>
              <a:rPr lang="nl-BE" sz="2400">
                <a:solidFill>
                  <a:srgbClr val="21457A"/>
                </a:solidFill>
              </a:rPr>
              <a:t> met </a:t>
            </a:r>
            <a:r>
              <a:rPr lang="nl-BE" sz="2400" b="1" err="1">
                <a:solidFill>
                  <a:srgbClr val="21457A"/>
                </a:solidFill>
              </a:rPr>
              <a:t>Odisee</a:t>
            </a:r>
            <a:r>
              <a:rPr lang="nl-BE" sz="2400" b="1">
                <a:solidFill>
                  <a:srgbClr val="21457A"/>
                </a:solidFill>
              </a:rPr>
              <a:t> </a:t>
            </a:r>
            <a:r>
              <a:rPr lang="nl-BE" sz="2400" b="1" err="1">
                <a:solidFill>
                  <a:srgbClr val="21457A"/>
                </a:solidFill>
              </a:rPr>
              <a:t>WiFi</a:t>
            </a:r>
            <a:r>
              <a:rPr lang="nl-BE" sz="2400" b="1">
                <a:solidFill>
                  <a:srgbClr val="21457A"/>
                </a:solidFill>
              </a:rPr>
              <a:t> (</a:t>
            </a:r>
            <a:r>
              <a:rPr lang="nl-BE" sz="2400" b="1" err="1">
                <a:solidFill>
                  <a:srgbClr val="21457A"/>
                </a:solidFill>
              </a:rPr>
              <a:t>CampusRoam</a:t>
            </a:r>
            <a:r>
              <a:rPr lang="nl-BE" sz="2400" b="1">
                <a:solidFill>
                  <a:srgbClr val="21457A"/>
                </a:solidFill>
              </a:rPr>
              <a:t>).</a:t>
            </a:r>
          </a:p>
          <a:p>
            <a:pPr>
              <a:spcAft>
                <a:spcPts val="1000"/>
              </a:spcAft>
            </a:pPr>
            <a:r>
              <a:rPr lang="nl-BE" sz="2400" b="1">
                <a:solidFill>
                  <a:srgbClr val="21457A"/>
                </a:solidFill>
              </a:rPr>
              <a:t>Andere</a:t>
            </a:r>
            <a:r>
              <a:rPr lang="nl-BE" sz="2400">
                <a:solidFill>
                  <a:srgbClr val="21457A"/>
                </a:solidFill>
              </a:rPr>
              <a:t> wifi of hotspots zijn </a:t>
            </a:r>
            <a:r>
              <a:rPr lang="nl-BE" sz="2400" b="1">
                <a:solidFill>
                  <a:srgbClr val="21457A"/>
                </a:solidFill>
              </a:rPr>
              <a:t>niet toegestaan.</a:t>
            </a:r>
          </a:p>
          <a:p>
            <a:pPr>
              <a:spcAft>
                <a:spcPts val="1000"/>
              </a:spcAft>
            </a:pPr>
            <a:r>
              <a:rPr lang="nl-BE" sz="2400">
                <a:solidFill>
                  <a:srgbClr val="21457A"/>
                </a:solidFill>
              </a:rPr>
              <a:t>ANS-sessies buiten </a:t>
            </a:r>
            <a:r>
              <a:rPr lang="nl-BE" sz="2400" err="1">
                <a:solidFill>
                  <a:srgbClr val="21457A"/>
                </a:solidFill>
              </a:rPr>
              <a:t>CampusRoam</a:t>
            </a:r>
            <a:r>
              <a:rPr lang="nl-BE" sz="2400">
                <a:solidFill>
                  <a:srgbClr val="21457A"/>
                </a:solidFill>
              </a:rPr>
              <a:t> kunnen beëindigd worden door de toezichter.</a:t>
            </a:r>
          </a:p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695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79191-6E6B-EACD-644D-755B97058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61A63-196D-1FF3-2813-F60F821BD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VERLOOP </a:t>
            </a:r>
            <a:r>
              <a:rPr lang="nl-BE" u="sng"/>
              <a:t>TIJDENS HET EXAMEN</a:t>
            </a:r>
            <a:endParaRPr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AB8EC3B-A16F-0D43-D488-3E51FB3CF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98611B6-4B33-7711-DC9F-636193637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8</a:t>
            </a:fld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65C3089-6BC7-7177-09DE-EEB796DC86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/>
              <a:t>RICHTLIJNEN EXAMENS STUDENTEN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CFC4EE5-E99E-C4A6-5047-3D31F16EA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BE" sz="2400" b="1"/>
              <a:t>Er wordt geen materiaal</a:t>
            </a:r>
            <a:r>
              <a:rPr lang="nl-BE" sz="2400"/>
              <a:t> </a:t>
            </a:r>
            <a:r>
              <a:rPr lang="nl-BE" sz="2400" b="1"/>
              <a:t>doorgegeven. </a:t>
            </a:r>
            <a:r>
              <a:rPr lang="nl-BE" sz="2400"/>
              <a:t>Heb je iets nodig? Vraag dit aan de toezichters.</a:t>
            </a:r>
          </a:p>
          <a:p>
            <a:r>
              <a:rPr lang="nl-BE" sz="2400"/>
              <a:t>Heb je een </a:t>
            </a:r>
            <a:r>
              <a:rPr lang="nl-BE" sz="2400" b="1"/>
              <a:t>vraag of probleem</a:t>
            </a:r>
            <a:r>
              <a:rPr lang="nl-BE" sz="2400"/>
              <a:t>, </a:t>
            </a:r>
            <a:r>
              <a:rPr lang="nl-BE" sz="2400" b="1"/>
              <a:t>steek</a:t>
            </a:r>
            <a:r>
              <a:rPr lang="nl-BE" sz="2400"/>
              <a:t> dan je </a:t>
            </a:r>
            <a:r>
              <a:rPr lang="nl-BE" sz="2400" b="1"/>
              <a:t>hand op.</a:t>
            </a:r>
          </a:p>
          <a:p>
            <a:r>
              <a:rPr lang="nl-BE" sz="2400" b="1"/>
              <a:t>Afgeven</a:t>
            </a:r>
            <a:r>
              <a:rPr lang="nl-BE" sz="2400"/>
              <a:t> is </a:t>
            </a:r>
            <a:r>
              <a:rPr lang="nl-BE" sz="2400" b="1"/>
              <a:t>toegestaan</a:t>
            </a:r>
            <a:r>
              <a:rPr lang="nl-BE" sz="2400"/>
              <a:t> </a:t>
            </a:r>
            <a:r>
              <a:rPr lang="nl-BE" sz="2400" b="1"/>
              <a:t>vanaf 45 minuten na de start.</a:t>
            </a:r>
          </a:p>
          <a:p>
            <a:r>
              <a:rPr lang="nl-BE" sz="2400"/>
              <a:t>Enkel eigen, authentiek en </a:t>
            </a:r>
            <a:r>
              <a:rPr lang="nl-BE" sz="2400" err="1"/>
              <a:t>ongeholpen</a:t>
            </a:r>
            <a:r>
              <a:rPr lang="nl-BE" sz="2400"/>
              <a:t> werk is toegelaten.</a:t>
            </a:r>
          </a:p>
          <a:p>
            <a:endParaRPr lang="nl-BE" sz="240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C767BBD-1F47-C701-AD18-BF2A6234FA31}"/>
              </a:ext>
            </a:extLst>
          </p:cNvPr>
          <p:cNvSpPr txBox="1"/>
          <p:nvPr/>
        </p:nvSpPr>
        <p:spPr>
          <a:xfrm>
            <a:off x="303909" y="4191420"/>
            <a:ext cx="11584182" cy="36933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14875"/>
                </a:solidFill>
              </a:defRPr>
            </a:pPr>
            <a:r>
              <a:rPr lang="nl-BE" sz="2600" i="0">
                <a:solidFill>
                  <a:schemeClr val="accent2"/>
                </a:solidFill>
                <a:latin typeface="+mj-lt"/>
              </a:rPr>
              <a:t>Elke overtreding of onregelmatigheid leidt tot opstart procedure examenfraude.</a:t>
            </a:r>
            <a:endParaRPr sz="2600" i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625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5AB54-8EAA-B94C-E28C-74C06FD4A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6A5499-DDBE-B4F6-EE05-FA6260E61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VERLOOP </a:t>
            </a:r>
            <a:r>
              <a:rPr lang="nl-BE" u="sng"/>
              <a:t>VOOR HET EXAMEN </a:t>
            </a:r>
            <a:r>
              <a:t>MFA EN BYOD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D061A65-6168-E413-E4E9-EFB12837D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21A2E4E-E3D4-73FD-8F9B-7AF14B09B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9</a:t>
            </a:fld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882102D-144B-315B-8AA0-5420641164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/>
              <a:t>RICHTLIJNEN EXAMENS STUDENTEN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F85F11E-7495-5853-70EF-CD81B77EB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sz="2400" b="1"/>
              <a:t>BYOD-examen (</a:t>
            </a:r>
            <a:r>
              <a:rPr lang="nl-BE" sz="2400" b="1" err="1"/>
              <a:t>Bring</a:t>
            </a:r>
            <a:r>
              <a:rPr lang="nl-BE" sz="2400" b="1"/>
              <a:t> </a:t>
            </a:r>
            <a:r>
              <a:rPr lang="nl-BE" sz="2400" b="1" err="1"/>
              <a:t>Your</a:t>
            </a:r>
            <a:r>
              <a:rPr lang="nl-BE" sz="2400" b="1"/>
              <a:t> </a:t>
            </a:r>
            <a:r>
              <a:rPr lang="nl-BE" sz="2400" b="1" err="1"/>
              <a:t>Own</a:t>
            </a:r>
            <a:r>
              <a:rPr lang="nl-BE" sz="2400" b="1"/>
              <a:t> Device)</a:t>
            </a:r>
          </a:p>
          <a:p>
            <a:pPr marL="0" indent="0">
              <a:buNone/>
            </a:pPr>
            <a:endParaRPr lang="nl-BE" sz="2400" b="1"/>
          </a:p>
          <a:p>
            <a:pPr marL="342900" indent="-342900"/>
            <a:r>
              <a:rPr lang="nl-BE" sz="2400" b="1"/>
              <a:t>Log</a:t>
            </a:r>
            <a:r>
              <a:rPr lang="nl-BE" sz="2400"/>
              <a:t> in op ANS </a:t>
            </a:r>
            <a:r>
              <a:rPr lang="nl-BE" sz="2400" b="1"/>
              <a:t>met</a:t>
            </a:r>
            <a:r>
              <a:rPr lang="nl-BE" sz="2400"/>
              <a:t> je </a:t>
            </a:r>
            <a:r>
              <a:rPr lang="nl-BE" sz="2400" b="1"/>
              <a:t>smartphone</a:t>
            </a:r>
            <a:r>
              <a:rPr lang="nl-BE" sz="2400"/>
              <a:t>. </a:t>
            </a:r>
          </a:p>
          <a:p>
            <a:pPr marL="342900" indent="-342900"/>
            <a:r>
              <a:rPr lang="nl-BE" sz="2400" b="1"/>
              <a:t>Plaats</a:t>
            </a:r>
            <a:r>
              <a:rPr lang="nl-BE" sz="2400"/>
              <a:t> daarna je gsm </a:t>
            </a:r>
            <a:r>
              <a:rPr lang="nl-BE" sz="2400" b="1"/>
              <a:t>in</a:t>
            </a:r>
            <a:r>
              <a:rPr lang="nl-BE" sz="2400"/>
              <a:t> een </a:t>
            </a:r>
            <a:r>
              <a:rPr lang="nl-BE" sz="2400" b="1"/>
              <a:t>gesloten</a:t>
            </a:r>
            <a:r>
              <a:rPr lang="nl-BE" sz="2400"/>
              <a:t> </a:t>
            </a:r>
            <a:r>
              <a:rPr lang="nl-BE" sz="2400" b="1" err="1"/>
              <a:t>ziplockzakje</a:t>
            </a:r>
            <a:r>
              <a:rPr lang="nl-BE" sz="2400"/>
              <a:t> en leg deze </a:t>
            </a:r>
            <a:r>
              <a:rPr lang="nl-BE" sz="2400" b="1"/>
              <a:t>met het scherm naar beneden onder je stoel. </a:t>
            </a:r>
          </a:p>
          <a:p>
            <a:pPr marL="342900" indent="-342900"/>
            <a:r>
              <a:rPr lang="nl-BE" sz="2400" b="1"/>
              <a:t>Wacht</a:t>
            </a:r>
            <a:r>
              <a:rPr lang="nl-BE" sz="2400"/>
              <a:t> op het </a:t>
            </a:r>
            <a:r>
              <a:rPr lang="nl-BE" sz="2400" b="1"/>
              <a:t>examenwachtwoord</a:t>
            </a:r>
            <a:r>
              <a:rPr lang="nl-BE" sz="2400"/>
              <a:t>. </a:t>
            </a:r>
          </a:p>
          <a:p>
            <a:pPr lvl="1"/>
            <a:r>
              <a:rPr lang="nl-BE" sz="2000"/>
              <a:t>Je ontvangt de codes van de toezichters pas wanneer het lokaal volledig rustig is. </a:t>
            </a:r>
          </a:p>
          <a:p>
            <a:r>
              <a:rPr lang="nl-BE" sz="2400" b="1"/>
              <a:t>Meld</a:t>
            </a:r>
            <a:r>
              <a:rPr lang="nl-BE" sz="2400"/>
              <a:t> </a:t>
            </a:r>
            <a:r>
              <a:rPr lang="nl-BE" sz="2400" b="1"/>
              <a:t>ICT-problemen</a:t>
            </a:r>
            <a:r>
              <a:rPr lang="nl-BE" sz="2400"/>
              <a:t> onmiddellijk aan de toezichter.</a:t>
            </a:r>
          </a:p>
          <a:p>
            <a:endParaRPr lang="nl-BE"/>
          </a:p>
        </p:txBody>
      </p:sp>
      <p:pic>
        <p:nvPicPr>
          <p:cNvPr id="6" name="Afbeelding 5" descr="Duplicaat van Multifactor authentication (MFA). | Odisee">
            <a:extLst>
              <a:ext uri="{FF2B5EF4-FFF2-40B4-BE49-F238E27FC236}">
                <a16:creationId xmlns:a16="http://schemas.microsoft.com/office/drawing/2014/main" id="{0ED6306E-40EA-889A-F973-47CDB8137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1" y="1033272"/>
            <a:ext cx="1704747" cy="184949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BF4B043-98FB-614C-5FCC-8D1B8EC4C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4372" y="410716"/>
            <a:ext cx="2594319" cy="247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70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C980B-A1A8-71B9-AF3C-256FFB455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E5538B-5C58-1D6B-455F-4E0D3F54A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VERLOOP </a:t>
            </a:r>
            <a:r>
              <a:rPr lang="nl-BE" u="sng"/>
              <a:t>NA HET EXAMEN</a:t>
            </a:r>
            <a:br>
              <a:rPr lang="nl-BE"/>
            </a:br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7BEB1F-5CE5-9D39-BA54-CDA831750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2945892-2AD4-271F-AA6A-5CEB00C5A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pPr/>
              <a:t>10</a:t>
            </a:fld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B4BFCE-3C2A-7785-3DB1-7126346586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/>
              <a:t>RICHTLIJNEN EXAMENS STUDENTEN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8BA00D6C-0667-17D9-FB7F-AAEC6BB6C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813" y="1454962"/>
            <a:ext cx="10874375" cy="3605213"/>
          </a:xfrm>
        </p:spPr>
        <p:txBody>
          <a:bodyPr/>
          <a:lstStyle/>
          <a:p>
            <a:pPr marL="0" indent="0">
              <a:buNone/>
            </a:pPr>
            <a:r>
              <a:rPr lang="nl-BE" sz="2400" b="1"/>
              <a:t>Ben je klaar? </a:t>
            </a:r>
          </a:p>
          <a:p>
            <a:endParaRPr lang="nl-BE" sz="2400" b="1"/>
          </a:p>
          <a:p>
            <a:r>
              <a:rPr lang="nl-BE" sz="2400"/>
              <a:t>Check of je </a:t>
            </a:r>
            <a:r>
              <a:rPr lang="nl-BE" sz="2400" b="1"/>
              <a:t>BYOD-examen </a:t>
            </a:r>
            <a:r>
              <a:rPr lang="nl-BE" sz="2400"/>
              <a:t>correct is ingediend.</a:t>
            </a:r>
          </a:p>
          <a:p>
            <a:r>
              <a:rPr lang="nl-BE" sz="2400"/>
              <a:t>Geef </a:t>
            </a:r>
            <a:r>
              <a:rPr lang="nl-BE" sz="2400" b="1"/>
              <a:t>rustig</a:t>
            </a:r>
            <a:r>
              <a:rPr lang="nl-BE" sz="2400"/>
              <a:t> </a:t>
            </a:r>
            <a:r>
              <a:rPr lang="nl-BE" sz="2400" b="1"/>
              <a:t>af</a:t>
            </a:r>
            <a:r>
              <a:rPr lang="nl-BE" sz="2400"/>
              <a:t> en praat niet tot je het </a:t>
            </a:r>
            <a:r>
              <a:rPr lang="nl-BE" sz="2400" b="1"/>
              <a:t>lokaal</a:t>
            </a:r>
            <a:r>
              <a:rPr lang="nl-BE" sz="2400"/>
              <a:t> hebt </a:t>
            </a:r>
            <a:r>
              <a:rPr lang="nl-BE" sz="2400" b="1"/>
              <a:t>verlaten</a:t>
            </a:r>
            <a:r>
              <a:rPr lang="nl-BE" sz="2400"/>
              <a:t>.</a:t>
            </a:r>
          </a:p>
          <a:p>
            <a:r>
              <a:rPr lang="nl-BE" sz="2400" b="1"/>
              <a:t>Toon</a:t>
            </a:r>
            <a:r>
              <a:rPr lang="nl-BE" sz="2400"/>
              <a:t> je </a:t>
            </a:r>
            <a:r>
              <a:rPr lang="nl-BE" sz="2400" b="1"/>
              <a:t>studentenkaart</a:t>
            </a:r>
            <a:r>
              <a:rPr lang="nl-BE" sz="2400"/>
              <a:t> en examenkaart aan de toezichter. </a:t>
            </a:r>
          </a:p>
          <a:p>
            <a:r>
              <a:rPr lang="nl-BE" sz="2400" b="1"/>
              <a:t>Teken</a:t>
            </a:r>
            <a:r>
              <a:rPr lang="nl-BE" sz="2400"/>
              <a:t> de </a:t>
            </a:r>
            <a:r>
              <a:rPr lang="nl-BE" sz="2400" b="1"/>
              <a:t>aanwezigheidslijst</a:t>
            </a:r>
            <a:r>
              <a:rPr lang="nl-BE" sz="2400"/>
              <a:t> en </a:t>
            </a:r>
            <a:r>
              <a:rPr lang="nl-BE" sz="2400" b="1"/>
              <a:t>laat</a:t>
            </a:r>
            <a:r>
              <a:rPr lang="nl-BE" sz="2400"/>
              <a:t> je </a:t>
            </a:r>
            <a:r>
              <a:rPr lang="nl-BE" sz="2400" b="1"/>
              <a:t>examenkaart</a:t>
            </a:r>
            <a:r>
              <a:rPr lang="nl-BE" sz="2400"/>
              <a:t> </a:t>
            </a:r>
            <a:r>
              <a:rPr lang="nl-BE" sz="2400" b="1"/>
              <a:t>ondertekenen door de toezichter.</a:t>
            </a:r>
            <a:endParaRPr lang="nl-BE" sz="2400"/>
          </a:p>
          <a:p>
            <a:r>
              <a:rPr lang="nl-BE" sz="2400"/>
              <a:t>Pas </a:t>
            </a:r>
            <a:r>
              <a:rPr lang="nl-BE" sz="2400" b="1"/>
              <a:t>nadat</a:t>
            </a:r>
            <a:r>
              <a:rPr lang="nl-BE" sz="2400"/>
              <a:t> je hebt </a:t>
            </a:r>
            <a:r>
              <a:rPr lang="nl-BE" sz="2400" b="1"/>
              <a:t>afgegeven</a:t>
            </a:r>
            <a:r>
              <a:rPr lang="nl-BE" sz="2400"/>
              <a:t>, mag je je </a:t>
            </a:r>
            <a:r>
              <a:rPr lang="nl-BE" sz="2400" b="1"/>
              <a:t>spullen</a:t>
            </a:r>
            <a:r>
              <a:rPr lang="nl-BE" sz="2400"/>
              <a:t> </a:t>
            </a:r>
            <a:r>
              <a:rPr lang="nl-BE" sz="2400" b="1"/>
              <a:t>nemen</a:t>
            </a:r>
            <a:r>
              <a:rPr lang="nl-BE" sz="2400"/>
              <a:t> (ook gsm onder de stoel) en geef je </a:t>
            </a:r>
            <a:r>
              <a:rPr lang="nl-BE" sz="2400" err="1"/>
              <a:t>ziplockzakje</a:t>
            </a:r>
            <a:r>
              <a:rPr lang="nl-BE" sz="2400"/>
              <a:t> af aan de toezichter.</a:t>
            </a:r>
          </a:p>
          <a:p>
            <a:endParaRPr lang="nl-BE" sz="2400"/>
          </a:p>
        </p:txBody>
      </p:sp>
    </p:spTree>
    <p:extLst>
      <p:ext uri="{BB962C8B-B14F-4D97-AF65-F5344CB8AC3E}">
        <p14:creationId xmlns:p14="http://schemas.microsoft.com/office/powerpoint/2010/main" val="1189338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7F3D1-20FC-630A-1BCC-2F8D1A0DC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4F5D58-3C46-2185-31C7-ABABD0A43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AFWEZIGHEID EXAMENS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D062801-1077-5215-1FDF-E821DBC1F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0991BCC-966C-713C-34F4-68BF37CF7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t>11</a:t>
            </a:fld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E10C37E-9C8B-F4B3-613F-75386F595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/>
              <a:t>RICHTLIJNEN EXAMENS STUDENTEN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0E5BA24-4896-8B4D-BC93-AAC23388B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813" y="1433593"/>
            <a:ext cx="11133496" cy="4256007"/>
          </a:xfrm>
        </p:spPr>
        <p:txBody>
          <a:bodyPr/>
          <a:lstStyle/>
          <a:p>
            <a:pPr marL="0" indent="0">
              <a:buNone/>
            </a:pPr>
            <a:r>
              <a:rPr lang="nl-BE" sz="2400"/>
              <a:t>Kan je niet deelnemen aan het examen wegens ziekte?</a:t>
            </a:r>
          </a:p>
          <a:p>
            <a:r>
              <a:rPr lang="nl-BE" sz="2400"/>
              <a:t>Volg de </a:t>
            </a:r>
            <a:r>
              <a:rPr lang="nl-BE" sz="2400" b="1">
                <a:solidFill>
                  <a:srgbClr val="1F416B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afwezigheidsprocedure</a:t>
            </a:r>
            <a:r>
              <a:rPr lang="nl-BE" sz="2400"/>
              <a:t> </a:t>
            </a:r>
          </a:p>
          <a:p>
            <a:r>
              <a:rPr lang="nl-BE" sz="2400" b="1"/>
              <a:t>Maak per examen één ticket </a:t>
            </a:r>
            <a:r>
              <a:rPr lang="nl-BE" sz="2400"/>
              <a:t>aan </a:t>
            </a:r>
            <a:r>
              <a:rPr lang="nl-BE" sz="2400" b="1" u="sng"/>
              <a:t>voor de start </a:t>
            </a:r>
            <a:r>
              <a:rPr lang="nl-BE" sz="2400" b="1"/>
              <a:t>van het examen. </a:t>
            </a:r>
          </a:p>
          <a:p>
            <a:r>
              <a:rPr lang="nl-BE" sz="2400" b="1"/>
              <a:t>Binnen de 24 uur</a:t>
            </a:r>
            <a:r>
              <a:rPr lang="nl-BE" sz="2400"/>
              <a:t> moet er een </a:t>
            </a:r>
            <a:r>
              <a:rPr lang="nl-BE" sz="2400" b="1"/>
              <a:t>bewijs van de arts </a:t>
            </a:r>
            <a:r>
              <a:rPr lang="nl-BE" sz="2400"/>
              <a:t>als bijlage worden toegevoegd </a:t>
            </a:r>
          </a:p>
          <a:p>
            <a:pPr lvl="1"/>
            <a:r>
              <a:rPr lang="nl-BE" sz="2000"/>
              <a:t>valse doktersattesten worden aanzien als onregelmatigheid en een fraudeprocedure wordt opgestart</a:t>
            </a:r>
          </a:p>
          <a:p>
            <a:r>
              <a:rPr lang="nl-BE" sz="2400"/>
              <a:t>Voor meer informatie kan je hier terecht.</a:t>
            </a:r>
          </a:p>
          <a:p>
            <a:pPr lvl="1"/>
            <a:r>
              <a:rPr lang="nl-BE" sz="2000">
                <a:hlinkClick r:id="rId3"/>
              </a:rPr>
              <a:t>https://www.odisee.be/en/bachelor-business-management-brussels/reporting-your-absence</a:t>
            </a:r>
            <a:endParaRPr lang="nl-BE" sz="2000"/>
          </a:p>
          <a:p>
            <a:pPr lvl="1"/>
            <a:r>
              <a:rPr lang="nl-BE" sz="2000">
                <a:hlinkClick r:id="rId2"/>
              </a:rPr>
              <a:t>https://www.odisee.be/bedrijfskunde-jouw-afwezigheid-melden</a:t>
            </a:r>
            <a:endParaRPr lang="nl-BE" sz="2000"/>
          </a:p>
          <a:p>
            <a:r>
              <a:rPr lang="nl-BE" sz="2400"/>
              <a:t>Voor een </a:t>
            </a:r>
            <a:r>
              <a:rPr lang="nl-BE" sz="2400" b="1"/>
              <a:t>mondeling en schriftelijk examen op dezelfde dag </a:t>
            </a:r>
            <a:r>
              <a:rPr lang="nl-BE" sz="2400"/>
              <a:t>maak je </a:t>
            </a:r>
            <a:r>
              <a:rPr lang="nl-BE" sz="2400" b="1"/>
              <a:t>2 verschillende tickets</a:t>
            </a:r>
            <a:r>
              <a:rPr lang="nl-BE" sz="2400"/>
              <a:t> aan. </a:t>
            </a:r>
          </a:p>
        </p:txBody>
      </p:sp>
    </p:spTree>
    <p:extLst>
      <p:ext uri="{BB962C8B-B14F-4D97-AF65-F5344CB8AC3E}">
        <p14:creationId xmlns:p14="http://schemas.microsoft.com/office/powerpoint/2010/main" val="81016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44E4B-8A18-4C98-D981-1B0B97DA4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1A8483-E033-6240-BC33-37D5850AA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AANWEZIGHEID EN INHAALEXAMENS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FD6072D-335B-628D-A4E6-318CC3E21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7727C5C-D672-9BEC-0112-2969427E9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DA20-ED00-471C-9170-60F590CB400A}" type="slidenum">
              <a:rPr lang="nl-BE" smtClean="0"/>
              <a:t>12</a:t>
            </a:fld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53AF2FB-F44A-7549-769E-4F5BEEB5A9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/>
              <a:t>RICHTLIJNEN EXAMENS TOEZICHTERS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C9F58E2-F6E3-7D43-DCFF-556FB0C975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812" y="1274778"/>
            <a:ext cx="10874375" cy="3605213"/>
          </a:xfrm>
        </p:spPr>
        <p:txBody>
          <a:bodyPr/>
          <a:lstStyle/>
          <a:p>
            <a:pPr marL="71755" indent="-215900"/>
            <a:r>
              <a:rPr lang="nl-BE" sz="2400"/>
              <a:t>Je hebt recht op </a:t>
            </a:r>
            <a:r>
              <a:rPr lang="nl-BE" sz="2400" b="1" u="sng"/>
              <a:t>max. 2 inhaalexamens per examenperiode</a:t>
            </a:r>
            <a:r>
              <a:rPr lang="nl-BE" sz="2400" b="1"/>
              <a:t> </a:t>
            </a:r>
            <a:endParaRPr lang="nl-NL"/>
          </a:p>
          <a:p>
            <a:pPr marL="71755" indent="-215900"/>
            <a:r>
              <a:rPr lang="nl-BE" sz="2400"/>
              <a:t>De </a:t>
            </a:r>
            <a:r>
              <a:rPr lang="nl-BE" sz="2400" b="1">
                <a:highlight>
                  <a:srgbClr val="FFFF00"/>
                </a:highlight>
              </a:rPr>
              <a:t>inhaalmomenten</a:t>
            </a:r>
            <a:r>
              <a:rPr lang="nl-BE" sz="2400"/>
              <a:t> liggen vast en zijn niet bespreekbaar. </a:t>
            </a:r>
            <a:endParaRPr lang="nl-BE" sz="2400">
              <a:ea typeface="Calibri Light"/>
              <a:cs typeface="Calibri Light"/>
            </a:endParaRPr>
          </a:p>
          <a:p>
            <a:pPr marL="537845" lvl="1" indent="-215900"/>
            <a:r>
              <a:rPr lang="nl-BE" sz="2000"/>
              <a:t>Campus Brussel: op </a:t>
            </a:r>
            <a:r>
              <a:rPr lang="nl-BE" sz="2000" b="1"/>
              <a:t>de laatste </a:t>
            </a:r>
            <a:r>
              <a:rPr lang="nl-BE" sz="2000" b="1">
                <a:highlight>
                  <a:srgbClr val="FFFF00"/>
                </a:highlight>
              </a:rPr>
              <a:t>zaterdag</a:t>
            </a:r>
            <a:r>
              <a:rPr lang="nl-BE" sz="2000" b="1"/>
              <a:t> van de examenperiode: </a:t>
            </a:r>
            <a:r>
              <a:rPr lang="nl-BE" sz="2000" b="1">
                <a:highlight>
                  <a:srgbClr val="FFFF00"/>
                </a:highlight>
              </a:rPr>
              <a:t>20 juni en 5 september 2026</a:t>
            </a:r>
          </a:p>
          <a:p>
            <a:pPr marL="537845" lvl="1" indent="-215900"/>
            <a:r>
              <a:rPr lang="nl-BE" sz="2000">
                <a:ea typeface="Calibri Light"/>
                <a:cs typeface="Calibri Light"/>
              </a:rPr>
              <a:t>Campus Aalst  &amp; Sint </a:t>
            </a:r>
            <a:r>
              <a:rPr lang="nl-BE" sz="2000" err="1">
                <a:ea typeface="Calibri Light"/>
                <a:cs typeface="Calibri Light"/>
              </a:rPr>
              <a:t>Niklaas</a:t>
            </a:r>
            <a:r>
              <a:rPr lang="nl-BE" sz="2000">
                <a:ea typeface="Calibri Light"/>
                <a:cs typeface="Calibri Light"/>
              </a:rPr>
              <a:t>: </a:t>
            </a:r>
            <a:r>
              <a:rPr lang="nl-BE" sz="2000" b="1">
                <a:ea typeface="Calibri Light"/>
                <a:cs typeface="Calibri Light"/>
              </a:rPr>
              <a:t>maandag, dinsdag woensdag</a:t>
            </a:r>
            <a:r>
              <a:rPr lang="nl-BE" sz="2000" b="1"/>
              <a:t> na de examenperiode</a:t>
            </a:r>
            <a:endParaRPr lang="nl-BE" sz="2000">
              <a:ea typeface="Calibri Light"/>
              <a:cs typeface="Calibri Light"/>
            </a:endParaRPr>
          </a:p>
          <a:p>
            <a:pPr marL="71755" indent="-215900"/>
            <a:r>
              <a:rPr lang="nl-BE" sz="2400"/>
              <a:t>Er wordt </a:t>
            </a:r>
            <a:r>
              <a:rPr lang="nl-BE" sz="2400" b="1" u="sng"/>
              <a:t>geen inhaalmoment van een inhaalmoment</a:t>
            </a:r>
            <a:r>
              <a:rPr lang="nl-BE" sz="2400" b="1"/>
              <a:t> </a:t>
            </a:r>
            <a:r>
              <a:rPr lang="nl-BE" sz="2400"/>
              <a:t>georganiseerd, dit </a:t>
            </a:r>
            <a:r>
              <a:rPr lang="nl-BE" sz="2400" b="1"/>
              <a:t>zelfs</a:t>
            </a:r>
            <a:r>
              <a:rPr lang="nl-BE" sz="2400"/>
              <a:t> bij </a:t>
            </a:r>
            <a:r>
              <a:rPr lang="nl-BE" sz="2400" b="1"/>
              <a:t>gewettigde</a:t>
            </a:r>
            <a:r>
              <a:rPr lang="nl-BE" sz="2400"/>
              <a:t> afwezigheid. </a:t>
            </a:r>
            <a:endParaRPr lang="nl-BE" sz="2400">
              <a:ea typeface="Calibri Light"/>
              <a:cs typeface="Calibri Light"/>
            </a:endParaRPr>
          </a:p>
          <a:p>
            <a:pPr marL="537845" lvl="1" indent="-215900"/>
            <a:r>
              <a:rPr lang="nl-BE" sz="2000"/>
              <a:t>Een afwezigheid op een inhaalmoment leidt tot een NA score. </a:t>
            </a:r>
          </a:p>
          <a:p>
            <a:pPr marL="537845" lvl="1" indent="-215900"/>
            <a:endParaRPr lang="nl-BE" sz="2000"/>
          </a:p>
          <a:p>
            <a:pPr marL="0" indent="0">
              <a:buNone/>
            </a:pPr>
            <a:r>
              <a:rPr lang="nl-BE" sz="2600" b="1">
                <a:solidFill>
                  <a:schemeClr val="accent2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NO SHOWS</a:t>
            </a:r>
          </a:p>
          <a:p>
            <a:r>
              <a:rPr lang="nl-BE" sz="2400"/>
              <a:t>Als je </a:t>
            </a:r>
            <a:r>
              <a:rPr lang="nl-BE" sz="2400" b="1"/>
              <a:t>niet komt opdagen</a:t>
            </a:r>
            <a:r>
              <a:rPr lang="nl-BE" sz="2400"/>
              <a:t> op een inhaalmoment, word je </a:t>
            </a:r>
            <a:r>
              <a:rPr lang="nl-BE" sz="2400" b="1"/>
              <a:t>uitgesloten voor volgende inhaalmomenten</a:t>
            </a:r>
            <a:r>
              <a:rPr lang="nl-BE" sz="2400"/>
              <a:t>. </a:t>
            </a:r>
          </a:p>
          <a:p>
            <a:pPr lvl="1"/>
            <a:r>
              <a:rPr lang="nl-BE" sz="2000"/>
              <a:t>Deze uitsluiting is van toepassing op alle inhaalmomenten van alle vakken die je in dat academiejaar opneemt.</a:t>
            </a:r>
          </a:p>
          <a:p>
            <a:pPr marL="321945" lvl="1" indent="0">
              <a:buNone/>
            </a:pPr>
            <a:endParaRPr lang="nl-BE" sz="200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366228191"/>
      </p:ext>
    </p:extLst>
  </p:cSld>
  <p:clrMapOvr>
    <a:masterClrMapping/>
  </p:clrMapOvr>
</p:sld>
</file>

<file path=ppt/theme/theme1.xml><?xml version="1.0" encoding="utf-8"?>
<a:theme xmlns:a="http://schemas.openxmlformats.org/drawingml/2006/main" name="Groen">
  <a:themeElements>
    <a:clrScheme name="Odisee_2">
      <a:dk1>
        <a:srgbClr val="1F416B"/>
      </a:dk1>
      <a:lt1>
        <a:srgbClr val="FFFFFF"/>
      </a:lt1>
      <a:dk2>
        <a:srgbClr val="181716"/>
      </a:dk2>
      <a:lt2>
        <a:srgbClr val="E7E6E6"/>
      </a:lt2>
      <a:accent1>
        <a:srgbClr val="00639C"/>
      </a:accent1>
      <a:accent2>
        <a:srgbClr val="E73F16"/>
      </a:accent2>
      <a:accent3>
        <a:srgbClr val="3CB497"/>
      </a:accent3>
      <a:accent4>
        <a:srgbClr val="D3DDF2"/>
      </a:accent4>
      <a:accent5>
        <a:srgbClr val="A3E1D2"/>
      </a:accent5>
      <a:accent6>
        <a:srgbClr val="96280E"/>
      </a:accent6>
      <a:hlink>
        <a:srgbClr val="0563C1"/>
      </a:hlink>
      <a:folHlink>
        <a:srgbClr val="954F72"/>
      </a:folHlink>
    </a:clrScheme>
    <a:fontScheme name="Odise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wrap="square" lIns="0" tIns="0" rIns="0" bIns="0" rtlCol="0" anchor="ctr">
        <a:spAutoFit/>
      </a:bodyPr>
      <a:lstStyle>
        <a:defPPr algn="l">
          <a:defRPr sz="1600" b="1" dirty="0" err="1">
            <a:latin typeface="+mj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ENG_Odisee_Powerpoint_template_SmartPresentations_V7.potx" id="{40510EC4-E9EA-47CC-B559-9561EAA33A60}" vid="{7A6D8C35-7AD1-4679-B8FC-D5DEBCFAF4B7}"/>
    </a:ext>
  </a:extLst>
</a:theme>
</file>

<file path=ppt/theme/theme2.xml><?xml version="1.0" encoding="utf-8"?>
<a:theme xmlns:a="http://schemas.openxmlformats.org/drawingml/2006/main" name="Oranje">
  <a:themeElements>
    <a:clrScheme name="Odisee_2">
      <a:dk1>
        <a:srgbClr val="1F416B"/>
      </a:dk1>
      <a:lt1>
        <a:srgbClr val="FFFFFF"/>
      </a:lt1>
      <a:dk2>
        <a:srgbClr val="181716"/>
      </a:dk2>
      <a:lt2>
        <a:srgbClr val="E7E6E6"/>
      </a:lt2>
      <a:accent1>
        <a:srgbClr val="00639C"/>
      </a:accent1>
      <a:accent2>
        <a:srgbClr val="E73F16"/>
      </a:accent2>
      <a:accent3>
        <a:srgbClr val="3CB497"/>
      </a:accent3>
      <a:accent4>
        <a:srgbClr val="D3DDF2"/>
      </a:accent4>
      <a:accent5>
        <a:srgbClr val="A3E1D2"/>
      </a:accent5>
      <a:accent6>
        <a:srgbClr val="96280E"/>
      </a:accent6>
      <a:hlink>
        <a:srgbClr val="0563C1"/>
      </a:hlink>
      <a:folHlink>
        <a:srgbClr val="954F72"/>
      </a:folHlink>
    </a:clrScheme>
    <a:fontScheme name="Odise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wrap="square" lIns="0" tIns="0" rIns="0" bIns="0" rtlCol="0" anchor="ctr">
        <a:spAutoFit/>
      </a:bodyPr>
      <a:lstStyle>
        <a:defPPr algn="l">
          <a:defRPr sz="1600" b="1" dirty="0" err="1">
            <a:latin typeface="+mj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ENG_Odisee_Powerpoint_template_SmartPresentations_V7.potx" id="{40510EC4-E9EA-47CC-B559-9561EAA33A60}" vid="{37FF2FFB-91BC-4D16-A830-05676E0A389C}"/>
    </a:ext>
  </a:extLst>
</a:theme>
</file>

<file path=ppt/theme/theme3.xml><?xml version="1.0" encoding="utf-8"?>
<a:theme xmlns:a="http://schemas.openxmlformats.org/drawingml/2006/main" name="Donker blauw">
  <a:themeElements>
    <a:clrScheme name="Odisee_2">
      <a:dk1>
        <a:srgbClr val="1F416B"/>
      </a:dk1>
      <a:lt1>
        <a:srgbClr val="FFFFFF"/>
      </a:lt1>
      <a:dk2>
        <a:srgbClr val="181716"/>
      </a:dk2>
      <a:lt2>
        <a:srgbClr val="E7E6E6"/>
      </a:lt2>
      <a:accent1>
        <a:srgbClr val="00639C"/>
      </a:accent1>
      <a:accent2>
        <a:srgbClr val="E73F16"/>
      </a:accent2>
      <a:accent3>
        <a:srgbClr val="3CB497"/>
      </a:accent3>
      <a:accent4>
        <a:srgbClr val="D3DDF2"/>
      </a:accent4>
      <a:accent5>
        <a:srgbClr val="A3E1D2"/>
      </a:accent5>
      <a:accent6>
        <a:srgbClr val="96280E"/>
      </a:accent6>
      <a:hlink>
        <a:srgbClr val="0563C1"/>
      </a:hlink>
      <a:folHlink>
        <a:srgbClr val="954F72"/>
      </a:folHlink>
    </a:clrScheme>
    <a:fontScheme name="Odise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wrap="square" lIns="0" tIns="0" rIns="0" bIns="0" rtlCol="0" anchor="ctr">
        <a:spAutoFit/>
      </a:bodyPr>
      <a:lstStyle>
        <a:defPPr algn="l">
          <a:defRPr sz="1600" b="1" dirty="0" err="1">
            <a:latin typeface="+mj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ENG_Odisee_Powerpoint_template_SmartPresentations_V7.potx" id="{40510EC4-E9EA-47CC-B559-9561EAA33A60}" vid="{E1A4A41A-EAB8-42BC-9A59-D984BB2B221E}"/>
    </a:ext>
  </a:extLst>
</a:theme>
</file>

<file path=ppt/theme/theme4.xml><?xml version="1.0" encoding="utf-8"?>
<a:theme xmlns:a="http://schemas.openxmlformats.org/drawingml/2006/main" name="Midden blauw">
  <a:themeElements>
    <a:clrScheme name="Odisee_2">
      <a:dk1>
        <a:srgbClr val="1F416B"/>
      </a:dk1>
      <a:lt1>
        <a:srgbClr val="FFFFFF"/>
      </a:lt1>
      <a:dk2>
        <a:srgbClr val="181716"/>
      </a:dk2>
      <a:lt2>
        <a:srgbClr val="E7E6E6"/>
      </a:lt2>
      <a:accent1>
        <a:srgbClr val="00639C"/>
      </a:accent1>
      <a:accent2>
        <a:srgbClr val="E73F16"/>
      </a:accent2>
      <a:accent3>
        <a:srgbClr val="3CB497"/>
      </a:accent3>
      <a:accent4>
        <a:srgbClr val="D3DDF2"/>
      </a:accent4>
      <a:accent5>
        <a:srgbClr val="A3E1D2"/>
      </a:accent5>
      <a:accent6>
        <a:srgbClr val="96280E"/>
      </a:accent6>
      <a:hlink>
        <a:srgbClr val="0563C1"/>
      </a:hlink>
      <a:folHlink>
        <a:srgbClr val="954F72"/>
      </a:folHlink>
    </a:clrScheme>
    <a:fontScheme name="Odise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wrap="square" lIns="0" tIns="0" rIns="0" bIns="0" rtlCol="0" anchor="ctr">
        <a:spAutoFit/>
      </a:bodyPr>
      <a:lstStyle>
        <a:defPPr algn="l">
          <a:defRPr sz="1600" b="1" dirty="0" err="1">
            <a:latin typeface="+mj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ENG_Odisee_Powerpoint_template_SmartPresentations_V7.potx" id="{40510EC4-E9EA-47CC-B559-9561EAA33A60}" vid="{35EC1838-913B-44B1-A044-93E2705EE07D}"/>
    </a:ext>
  </a:extLst>
</a:theme>
</file>

<file path=ppt/theme/theme5.xml><?xml version="1.0" encoding="utf-8"?>
<a:theme xmlns:a="http://schemas.openxmlformats.org/drawingml/2006/main" name="Licht blauw">
  <a:themeElements>
    <a:clrScheme name="Odisee_2">
      <a:dk1>
        <a:srgbClr val="1F416B"/>
      </a:dk1>
      <a:lt1>
        <a:srgbClr val="FFFFFF"/>
      </a:lt1>
      <a:dk2>
        <a:srgbClr val="181716"/>
      </a:dk2>
      <a:lt2>
        <a:srgbClr val="E7E6E6"/>
      </a:lt2>
      <a:accent1>
        <a:srgbClr val="00639C"/>
      </a:accent1>
      <a:accent2>
        <a:srgbClr val="E73F16"/>
      </a:accent2>
      <a:accent3>
        <a:srgbClr val="3CB497"/>
      </a:accent3>
      <a:accent4>
        <a:srgbClr val="D3DDF2"/>
      </a:accent4>
      <a:accent5>
        <a:srgbClr val="A3E1D2"/>
      </a:accent5>
      <a:accent6>
        <a:srgbClr val="96280E"/>
      </a:accent6>
      <a:hlink>
        <a:srgbClr val="0563C1"/>
      </a:hlink>
      <a:folHlink>
        <a:srgbClr val="954F72"/>
      </a:folHlink>
    </a:clrScheme>
    <a:fontScheme name="Odise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wrap="square" lIns="0" tIns="0" rIns="0" bIns="0" rtlCol="0" anchor="ctr">
        <a:spAutoFit/>
      </a:bodyPr>
      <a:lstStyle>
        <a:defPPr algn="l">
          <a:defRPr sz="1600" b="1" dirty="0" err="1">
            <a:latin typeface="+mj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ENG_Odisee_Powerpoint_template_SmartPresentations_V7.potx" id="{40510EC4-E9EA-47CC-B559-9561EAA33A60}" vid="{D3B56961-DBA5-4EFC-BA2E-DFB30256C106}"/>
    </a:ext>
  </a:extLst>
</a:theme>
</file>

<file path=ppt/theme/theme6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CA0626624EDD44BD850F3D421E8DF9" ma:contentTypeVersion="18" ma:contentTypeDescription="Een nieuw document maken." ma:contentTypeScope="" ma:versionID="0995c3cd017117a3337e60cbe7b7b255">
  <xsd:schema xmlns:xsd="http://www.w3.org/2001/XMLSchema" xmlns:xs="http://www.w3.org/2001/XMLSchema" xmlns:p="http://schemas.microsoft.com/office/2006/metadata/properties" xmlns:ns2="3a6233e1-1e23-4b95-9812-70c2fd877f3f" xmlns:ns3="652d33a1-5114-4f22-81ca-7eeb664fca10" targetNamespace="http://schemas.microsoft.com/office/2006/metadata/properties" ma:root="true" ma:fieldsID="e621729c64b2c1f0df238bae7eca257e" ns2:_="" ns3:_="">
    <xsd:import namespace="3a6233e1-1e23-4b95-9812-70c2fd877f3f"/>
    <xsd:import namespace="652d33a1-5114-4f22-81ca-7eeb664fca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33e1-1e23-4b95-9812-70c2fd877f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6010e5f2-6256-435c-892d-4495c8ac23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2d33a1-5114-4f22-81ca-7eeb664fca1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9bc5c17-946f-4825-a4df-e98efc3fe951}" ma:internalName="TaxCatchAll" ma:showField="CatchAllData" ma:web="652d33a1-5114-4f22-81ca-7eeb664fca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2d33a1-5114-4f22-81ca-7eeb664fca10" xsi:nil="true"/>
    <lcf76f155ced4ddcb4097134ff3c332f xmlns="3a6233e1-1e23-4b95-9812-70c2fd877f3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37A7716-47FB-48F8-8062-2B7972EF5836}">
  <ds:schemaRefs>
    <ds:schemaRef ds:uri="3a6233e1-1e23-4b95-9812-70c2fd877f3f"/>
    <ds:schemaRef ds:uri="652d33a1-5114-4f22-81ca-7eeb664fca1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9135B31-A83F-4E08-8063-941DC11307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633029-2B53-4C58-AC76-67F8E958F5A6}">
  <ds:schemaRefs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652d33a1-5114-4f22-81ca-7eeb664fca10"/>
    <ds:schemaRef ds:uri="3a6233e1-1e23-4b95-9812-70c2fd877f3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Odisee PPT template ENG</Template>
  <TotalTime>0</TotalTime>
  <Words>880</Words>
  <Application>Microsoft Office PowerPoint</Application>
  <PresentationFormat>Breedbeeld</PresentationFormat>
  <Paragraphs>106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5</vt:i4>
      </vt:variant>
      <vt:variant>
        <vt:lpstr>Diatitels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Wingdings 2</vt:lpstr>
      <vt:lpstr>Wingdings 3</vt:lpstr>
      <vt:lpstr>Groen</vt:lpstr>
      <vt:lpstr>Oranje</vt:lpstr>
      <vt:lpstr>Donker blauw</vt:lpstr>
      <vt:lpstr>Midden blauw</vt:lpstr>
      <vt:lpstr>Licht blauw</vt:lpstr>
      <vt:lpstr>PowerPoint-presentatie</vt:lpstr>
      <vt:lpstr>RICHTLIJNEN EXAMENS STUDENTEN</vt:lpstr>
      <vt:lpstr>VOOR HET EXAMEN</vt:lpstr>
      <vt:lpstr>VOOR HET EXAMEN</vt:lpstr>
      <vt:lpstr>VERLOOP EXAMEN </vt:lpstr>
      <vt:lpstr>VERLOOP EXAMEN</vt:lpstr>
      <vt:lpstr>VERLOOP EXAMEN MFA EN BYOD</vt:lpstr>
      <vt:lpstr>VERLOOP TIJDENS HET EXAMEN</vt:lpstr>
      <vt:lpstr>VERLOOP VOOR HET EXAMEN MFA EN BYOD</vt:lpstr>
      <vt:lpstr>VERLOOP NA HET EXAMEN </vt:lpstr>
      <vt:lpstr>AFWEZIGHEID EXAMENS</vt:lpstr>
      <vt:lpstr>AANWEZIGHEID EN INHAALEXAMENS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Emilie Boedts (u0178655)</dc:creator>
  <cp:keywords>Made By SmartPresentations</cp:keywords>
  <cp:lastModifiedBy>Joris De Lee</cp:lastModifiedBy>
  <cp:revision>2</cp:revision>
  <dcterms:created xsi:type="dcterms:W3CDTF">2026-04-02T11:21:09Z</dcterms:created>
  <dcterms:modified xsi:type="dcterms:W3CDTF">2026-06-01T05:16:17Z</dcterms:modified>
  <cp:category>Made By SmartPresentations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0x01010096CA0626624EDD44BD850F3D421E8DF9</vt:lpwstr>
  </property>
  <property fmtid="{D5CDD505-2E9C-101B-9397-08002B2CF9AE}" pid="3" name="MediaServiceImageTags">
    <vt:lpwstr/>
  </property>
</Properties>
</file>