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1"/>
  </p:notesMasterIdLst>
  <p:sldIdLst>
    <p:sldId id="265" r:id="rId2"/>
    <p:sldId id="891" r:id="rId3"/>
    <p:sldId id="287" r:id="rId4"/>
    <p:sldId id="345" r:id="rId5"/>
    <p:sldId id="346" r:id="rId6"/>
    <p:sldId id="348" r:id="rId7"/>
    <p:sldId id="347" r:id="rId8"/>
    <p:sldId id="333" r:id="rId9"/>
    <p:sldId id="357" r:id="rId10"/>
    <p:sldId id="334" r:id="rId11"/>
    <p:sldId id="850" r:id="rId12"/>
    <p:sldId id="828" r:id="rId13"/>
    <p:sldId id="358" r:id="rId14"/>
    <p:sldId id="880" r:id="rId15"/>
    <p:sldId id="857" r:id="rId16"/>
    <p:sldId id="780" r:id="rId17"/>
    <p:sldId id="853" r:id="rId18"/>
    <p:sldId id="325" r:id="rId19"/>
    <p:sldId id="326" r:id="rId20"/>
    <p:sldId id="783" r:id="rId21"/>
    <p:sldId id="899" r:id="rId22"/>
    <p:sldId id="898" r:id="rId23"/>
    <p:sldId id="900" r:id="rId24"/>
    <p:sldId id="778" r:id="rId25"/>
    <p:sldId id="902" r:id="rId26"/>
    <p:sldId id="890" r:id="rId27"/>
    <p:sldId id="892" r:id="rId28"/>
    <p:sldId id="861" r:id="rId29"/>
    <p:sldId id="439" r:id="rId30"/>
    <p:sldId id="309" r:id="rId31"/>
    <p:sldId id="434" r:id="rId32"/>
    <p:sldId id="905" r:id="rId33"/>
    <p:sldId id="906" r:id="rId34"/>
    <p:sldId id="904" r:id="rId35"/>
    <p:sldId id="855" r:id="rId36"/>
    <p:sldId id="786" r:id="rId37"/>
    <p:sldId id="774" r:id="rId38"/>
    <p:sldId id="897" r:id="rId39"/>
    <p:sldId id="910" r:id="rId40"/>
    <p:sldId id="912" r:id="rId41"/>
    <p:sldId id="913" r:id="rId42"/>
    <p:sldId id="919" r:id="rId43"/>
    <p:sldId id="789" r:id="rId44"/>
    <p:sldId id="796" r:id="rId45"/>
    <p:sldId id="809" r:id="rId46"/>
    <p:sldId id="787" r:id="rId47"/>
    <p:sldId id="918" r:id="rId48"/>
    <p:sldId id="835" r:id="rId49"/>
    <p:sldId id="824" r:id="rId50"/>
    <p:sldId id="823" r:id="rId51"/>
    <p:sldId id="822" r:id="rId52"/>
    <p:sldId id="825" r:id="rId53"/>
    <p:sldId id="805" r:id="rId54"/>
    <p:sldId id="829" r:id="rId55"/>
    <p:sldId id="837" r:id="rId56"/>
    <p:sldId id="838" r:id="rId57"/>
    <p:sldId id="841" r:id="rId58"/>
    <p:sldId id="843" r:id="rId59"/>
    <p:sldId id="836" r:id="rId60"/>
    <p:sldId id="839" r:id="rId61"/>
    <p:sldId id="847" r:id="rId62"/>
    <p:sldId id="782" r:id="rId63"/>
    <p:sldId id="799" r:id="rId64"/>
    <p:sldId id="827" r:id="rId65"/>
    <p:sldId id="826" r:id="rId66"/>
    <p:sldId id="834" r:id="rId67"/>
    <p:sldId id="881" r:id="rId68"/>
    <p:sldId id="830" r:id="rId69"/>
    <p:sldId id="816" r:id="rId70"/>
    <p:sldId id="844" r:id="rId71"/>
    <p:sldId id="877" r:id="rId72"/>
    <p:sldId id="920" r:id="rId73"/>
    <p:sldId id="865" r:id="rId74"/>
    <p:sldId id="885" r:id="rId75"/>
    <p:sldId id="873" r:id="rId76"/>
    <p:sldId id="874" r:id="rId77"/>
    <p:sldId id="831" r:id="rId78"/>
    <p:sldId id="922" r:id="rId79"/>
    <p:sldId id="846" r:id="rId80"/>
    <p:sldId id="832" r:id="rId81"/>
    <p:sldId id="921" r:id="rId82"/>
    <p:sldId id="871" r:id="rId83"/>
    <p:sldId id="833" r:id="rId84"/>
    <p:sldId id="845" r:id="rId85"/>
    <p:sldId id="856" r:id="rId86"/>
    <p:sldId id="867" r:id="rId87"/>
    <p:sldId id="849" r:id="rId88"/>
    <p:sldId id="795" r:id="rId89"/>
    <p:sldId id="889" r:id="rId90"/>
  </p:sldIdLst>
  <p:sldSz cx="12192000" cy="6858000"/>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0F41678-2B1D-47E5-A25D-6EAC0B17EDA4}" v="165" dt="2026-06-16T13:09:33.56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6068" autoAdjust="0"/>
  </p:normalViewPr>
  <p:slideViewPr>
    <p:cSldViewPr snapToGrid="0">
      <p:cViewPr varScale="1">
        <p:scale>
          <a:sx n="45" d="100"/>
          <a:sy n="45" d="100"/>
        </p:scale>
        <p:origin x="1428"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tableStyles" Target="tableStyle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notesMaster" Target="notesMasters/notesMaster1.xml"/><Relationship Id="rId9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presProps" Target="pres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5B92A83-30E7-4518-B309-78AD99EFF7E6}" type="doc">
      <dgm:prSet loTypeId="urn:microsoft.com/office/officeart/2011/layout/HexagonRadial" loCatId="cycle" qsTypeId="urn:microsoft.com/office/officeart/2005/8/quickstyle/simple1" qsCatId="simple" csTypeId="urn:microsoft.com/office/officeart/2005/8/colors/accent0_2" csCatId="mainScheme" phldr="1"/>
      <dgm:spPr/>
      <dgm:t>
        <a:bodyPr/>
        <a:lstStyle/>
        <a:p>
          <a:endParaRPr lang="nl-BE"/>
        </a:p>
      </dgm:t>
    </dgm:pt>
    <dgm:pt modelId="{1F1DC6C5-B5BC-469B-91F6-03F956930146}">
      <dgm:prSet phldrT="[Text]" phldr="0" custT="1"/>
      <dgm:spPr>
        <a:xfrm>
          <a:off x="2953076" y="1748331"/>
          <a:ext cx="2221862" cy="1922001"/>
        </a:xfrm>
        <a:prstGeom prst="hexagon">
          <a:avLst>
            <a:gd name="adj" fmla="val 28570"/>
            <a:gd name="vf" fmla="val 115470"/>
          </a:avLst>
        </a:prstGeom>
        <a:solidFill>
          <a:sysClr val="window" lastClr="FFFFFF">
            <a:hueOff val="0"/>
            <a:satOff val="0"/>
            <a:lumOff val="0"/>
            <a:alphaOff val="0"/>
          </a:sysClr>
        </a:solidFill>
        <a:ln w="19050" cap="flat" cmpd="sng" algn="ctr">
          <a:solidFill>
            <a:srgbClr val="0E2841">
              <a:shade val="80000"/>
              <a:hueOff val="0"/>
              <a:satOff val="0"/>
              <a:lumOff val="0"/>
              <a:alphaOff val="0"/>
            </a:srgbClr>
          </a:solidFill>
          <a:prstDash val="solid"/>
          <a:miter lim="800000"/>
        </a:ln>
        <a:effectLst/>
      </dgm:spPr>
      <dgm:t>
        <a:bodyPr/>
        <a:lstStyle/>
        <a:p>
          <a:pPr>
            <a:buNone/>
          </a:pPr>
          <a:r>
            <a:rPr lang="nl-BE" sz="3600">
              <a:solidFill>
                <a:srgbClr val="0E2841">
                  <a:hueOff val="0"/>
                  <a:satOff val="0"/>
                  <a:lumOff val="0"/>
                  <a:alphaOff val="0"/>
                </a:srgbClr>
              </a:solidFill>
              <a:latin typeface="Aptos" panose="02110004020202020204"/>
              <a:ea typeface="+mn-ea"/>
              <a:cs typeface="+mn-cs"/>
            </a:rPr>
            <a:t>Stad </a:t>
          </a:r>
          <a:br>
            <a:rPr lang="nl-BE" sz="3600">
              <a:solidFill>
                <a:srgbClr val="0E2841">
                  <a:hueOff val="0"/>
                  <a:satOff val="0"/>
                  <a:lumOff val="0"/>
                  <a:alphaOff val="0"/>
                </a:srgbClr>
              </a:solidFill>
              <a:latin typeface="Aptos" panose="02110004020202020204"/>
              <a:ea typeface="+mn-ea"/>
              <a:cs typeface="+mn-cs"/>
            </a:rPr>
          </a:br>
          <a:r>
            <a:rPr lang="nl-BE" sz="3600">
              <a:solidFill>
                <a:srgbClr val="0E2841">
                  <a:hueOff val="0"/>
                  <a:satOff val="0"/>
                  <a:lumOff val="0"/>
                  <a:alphaOff val="0"/>
                </a:srgbClr>
              </a:solidFill>
              <a:latin typeface="Aptos" panose="02110004020202020204"/>
              <a:ea typeface="+mn-ea"/>
              <a:cs typeface="+mn-cs"/>
            </a:rPr>
            <a:t>2050</a:t>
          </a:r>
        </a:p>
      </dgm:t>
    </dgm:pt>
    <dgm:pt modelId="{2A5C4ACA-9D96-498B-9B41-07811599A29E}" type="parTrans" cxnId="{49755791-DB3E-434E-AA38-C4DB674D45FC}">
      <dgm:prSet/>
      <dgm:spPr/>
      <dgm:t>
        <a:bodyPr/>
        <a:lstStyle/>
        <a:p>
          <a:endParaRPr lang="nl-BE" sz="2500"/>
        </a:p>
      </dgm:t>
    </dgm:pt>
    <dgm:pt modelId="{91A07366-AFE4-4922-B24F-5458F48DF9F2}" type="sibTrans" cxnId="{49755791-DB3E-434E-AA38-C4DB674D45FC}">
      <dgm:prSet/>
      <dgm:spPr/>
      <dgm:t>
        <a:bodyPr/>
        <a:lstStyle/>
        <a:p>
          <a:endParaRPr lang="nl-BE" sz="2500"/>
        </a:p>
      </dgm:t>
    </dgm:pt>
    <dgm:pt modelId="{F7CD9810-3470-4247-A300-3AC651273C98}">
      <dgm:prSet phldrT="[Text]" phldr="0" custT="1">
        <dgm:style>
          <a:lnRef idx="2">
            <a:schemeClr val="dk1"/>
          </a:lnRef>
          <a:fillRef idx="1">
            <a:schemeClr val="lt1"/>
          </a:fillRef>
          <a:effectRef idx="0">
            <a:schemeClr val="dk1"/>
          </a:effectRef>
          <a:fontRef idx="minor">
            <a:schemeClr val="dk1"/>
          </a:fontRef>
        </dgm:style>
      </dgm:prSet>
      <dgm:spPr>
        <a:xfrm>
          <a:off x="3157475" y="0"/>
          <a:ext cx="1820800" cy="1575206"/>
        </a:xfrm>
        <a:prstGeom prst="hexagon">
          <a:avLst>
            <a:gd name="adj" fmla="val 28570"/>
            <a:gd name="vf" fmla="val 115470"/>
          </a:avLst>
        </a:prstGeom>
        <a:solidFill>
          <a:schemeClr val="tx1">
            <a:lumMod val="40000"/>
            <a:lumOff val="60000"/>
          </a:schemeClr>
        </a:solidFill>
        <a:ln w="19050" cap="flat" cmpd="sng" algn="ctr">
          <a:solidFill>
            <a:sysClr val="windowText" lastClr="000000"/>
          </a:solidFill>
          <a:prstDash val="solid"/>
          <a:miter lim="800000"/>
        </a:ln>
        <a:effectLst/>
      </dgm:spPr>
      <dgm:t>
        <a:bodyPr/>
        <a:lstStyle/>
        <a:p>
          <a:pPr>
            <a:buNone/>
          </a:pPr>
          <a:r>
            <a:rPr lang="nl-BE" sz="2500">
              <a:solidFill>
                <a:srgbClr val="0E2841">
                  <a:hueOff val="0"/>
                  <a:satOff val="0"/>
                  <a:lumOff val="0"/>
                  <a:alphaOff val="0"/>
                </a:srgbClr>
              </a:solidFill>
              <a:latin typeface="Aptos" panose="02110004020202020204"/>
              <a:ea typeface="+mn-ea"/>
              <a:cs typeface="+mn-cs"/>
            </a:rPr>
            <a:t>1. </a:t>
          </a:r>
          <a:br>
            <a:rPr lang="nl-BE" sz="2500">
              <a:solidFill>
                <a:srgbClr val="0E2841">
                  <a:hueOff val="0"/>
                  <a:satOff val="0"/>
                  <a:lumOff val="0"/>
                  <a:alphaOff val="0"/>
                </a:srgbClr>
              </a:solidFill>
              <a:latin typeface="Aptos" panose="02110004020202020204"/>
              <a:ea typeface="+mn-ea"/>
              <a:cs typeface="+mn-cs"/>
            </a:rPr>
          </a:br>
          <a:r>
            <a:rPr lang="nl-BE" sz="2500">
              <a:solidFill>
                <a:srgbClr val="0E2841">
                  <a:hueOff val="0"/>
                  <a:satOff val="0"/>
                  <a:lumOff val="0"/>
                  <a:alphaOff val="0"/>
                </a:srgbClr>
              </a:solidFill>
              <a:latin typeface="Aptos" panose="02110004020202020204"/>
              <a:ea typeface="+mn-ea"/>
              <a:cs typeface="+mn-cs"/>
            </a:rPr>
            <a:t>Leer</a:t>
          </a:r>
        </a:p>
      </dgm:t>
    </dgm:pt>
    <dgm:pt modelId="{E8246B08-670E-460A-983D-12AF3AB5F998}" type="parTrans" cxnId="{0F241F86-6FB0-436B-8500-2FCA1888B2B7}">
      <dgm:prSet/>
      <dgm:spPr/>
      <dgm:t>
        <a:bodyPr/>
        <a:lstStyle/>
        <a:p>
          <a:endParaRPr lang="nl-BE" sz="2500"/>
        </a:p>
      </dgm:t>
    </dgm:pt>
    <dgm:pt modelId="{7B863E4E-4FBB-4E52-BD2A-5B511390B7B6}" type="sibTrans" cxnId="{0F241F86-6FB0-436B-8500-2FCA1888B2B7}">
      <dgm:prSet/>
      <dgm:spPr/>
      <dgm:t>
        <a:bodyPr/>
        <a:lstStyle/>
        <a:p>
          <a:endParaRPr lang="nl-BE" sz="2500"/>
        </a:p>
      </dgm:t>
    </dgm:pt>
    <dgm:pt modelId="{98848C5B-09BB-4DC0-8D32-1266A825FDD4}">
      <dgm:prSet phldrT="[Text]" phldr="0" custT="1"/>
      <dgm:spPr>
        <a:xfrm>
          <a:off x="4827361" y="968857"/>
          <a:ext cx="1820800" cy="1575206"/>
        </a:xfrm>
        <a:prstGeom prst="hexagon">
          <a:avLst>
            <a:gd name="adj" fmla="val 28570"/>
            <a:gd name="vf" fmla="val 115470"/>
          </a:avLst>
        </a:prstGeom>
        <a:solidFill>
          <a:sysClr val="window" lastClr="FFFFFF">
            <a:lumMod val="95000"/>
          </a:sysClr>
        </a:solidFill>
        <a:ln w="19050" cap="flat" cmpd="sng" algn="ctr">
          <a:solidFill>
            <a:srgbClr val="0E2841">
              <a:shade val="80000"/>
              <a:hueOff val="0"/>
              <a:satOff val="0"/>
              <a:lumOff val="0"/>
              <a:alphaOff val="0"/>
            </a:srgbClr>
          </a:solidFill>
          <a:prstDash val="solid"/>
          <a:miter lim="800000"/>
        </a:ln>
        <a:effectLst/>
      </dgm:spPr>
      <dgm:t>
        <a:bodyPr/>
        <a:lstStyle/>
        <a:p>
          <a:pPr>
            <a:buNone/>
          </a:pPr>
          <a:r>
            <a:rPr lang="nl-BE" sz="2500">
              <a:solidFill>
                <a:srgbClr val="0E2841">
                  <a:hueOff val="0"/>
                  <a:satOff val="0"/>
                  <a:lumOff val="0"/>
                  <a:alphaOff val="0"/>
                </a:srgbClr>
              </a:solidFill>
              <a:latin typeface="Aptos" panose="02110004020202020204"/>
              <a:ea typeface="+mn-ea"/>
              <a:cs typeface="+mn-cs"/>
            </a:rPr>
            <a:t>2. Verken</a:t>
          </a:r>
        </a:p>
      </dgm:t>
    </dgm:pt>
    <dgm:pt modelId="{957F8842-CD6B-4A00-8B43-8B70299DFCFE}" type="parTrans" cxnId="{92C651AC-8A30-4DD5-B0DC-2B2A42DD1B53}">
      <dgm:prSet/>
      <dgm:spPr/>
      <dgm:t>
        <a:bodyPr/>
        <a:lstStyle/>
        <a:p>
          <a:endParaRPr lang="nl-BE" sz="2500"/>
        </a:p>
      </dgm:t>
    </dgm:pt>
    <dgm:pt modelId="{95EE5835-8BDF-4926-A884-2A55BDE26571}" type="sibTrans" cxnId="{92C651AC-8A30-4DD5-B0DC-2B2A42DD1B53}">
      <dgm:prSet/>
      <dgm:spPr/>
      <dgm:t>
        <a:bodyPr/>
        <a:lstStyle/>
        <a:p>
          <a:endParaRPr lang="nl-BE" sz="2500"/>
        </a:p>
      </dgm:t>
    </dgm:pt>
    <dgm:pt modelId="{B0F89B30-C184-48E3-A4B2-D8C14FF14AF6}">
      <dgm:prSet phldrT="[Text]" phldr="0" custT="1"/>
      <dgm:spPr>
        <a:xfrm>
          <a:off x="4827361" y="2873519"/>
          <a:ext cx="1820800" cy="1575206"/>
        </a:xfrm>
        <a:prstGeom prst="hexagon">
          <a:avLst>
            <a:gd name="adj" fmla="val 28570"/>
            <a:gd name="vf" fmla="val 115470"/>
          </a:avLst>
        </a:prstGeom>
        <a:solidFill>
          <a:sysClr val="window" lastClr="FFFFFF">
            <a:lumMod val="95000"/>
          </a:sysClr>
        </a:solidFill>
        <a:ln w="19050" cap="flat" cmpd="sng" algn="ctr">
          <a:solidFill>
            <a:srgbClr val="0E2841">
              <a:shade val="80000"/>
              <a:hueOff val="0"/>
              <a:satOff val="0"/>
              <a:lumOff val="0"/>
              <a:alphaOff val="0"/>
            </a:srgbClr>
          </a:solidFill>
          <a:prstDash val="solid"/>
          <a:miter lim="800000"/>
        </a:ln>
        <a:effectLst/>
      </dgm:spPr>
      <dgm:t>
        <a:bodyPr/>
        <a:lstStyle/>
        <a:p>
          <a:pPr>
            <a:buNone/>
          </a:pPr>
          <a:r>
            <a:rPr lang="nl-BE" sz="2500">
              <a:solidFill>
                <a:srgbClr val="0E2841">
                  <a:hueOff val="0"/>
                  <a:satOff val="0"/>
                  <a:lumOff val="0"/>
                  <a:alphaOff val="0"/>
                </a:srgbClr>
              </a:solidFill>
              <a:latin typeface="Aptos" panose="02110004020202020204"/>
              <a:ea typeface="+mn-ea"/>
              <a:cs typeface="+mn-cs"/>
            </a:rPr>
            <a:t>3.</a:t>
          </a:r>
          <a:br>
            <a:rPr lang="nl-BE" sz="2500">
              <a:solidFill>
                <a:srgbClr val="0E2841">
                  <a:hueOff val="0"/>
                  <a:satOff val="0"/>
                  <a:lumOff val="0"/>
                  <a:alphaOff val="0"/>
                </a:srgbClr>
              </a:solidFill>
              <a:latin typeface="Aptos" panose="02110004020202020204"/>
              <a:ea typeface="+mn-ea"/>
              <a:cs typeface="+mn-cs"/>
            </a:rPr>
          </a:br>
          <a:r>
            <a:rPr lang="nl-BE" sz="2400">
              <a:solidFill>
                <a:srgbClr val="0E2841">
                  <a:hueOff val="0"/>
                  <a:satOff val="0"/>
                  <a:lumOff val="0"/>
                  <a:alphaOff val="0"/>
                </a:srgbClr>
              </a:solidFill>
              <a:latin typeface="Aptos" panose="02110004020202020204"/>
              <a:ea typeface="+mn-ea"/>
              <a:cs typeface="+mn-cs"/>
            </a:rPr>
            <a:t>Ontwerp</a:t>
          </a:r>
          <a:endParaRPr lang="nl-BE" sz="2500">
            <a:solidFill>
              <a:srgbClr val="0E2841">
                <a:hueOff val="0"/>
                <a:satOff val="0"/>
                <a:lumOff val="0"/>
                <a:alphaOff val="0"/>
              </a:srgbClr>
            </a:solidFill>
            <a:latin typeface="Aptos" panose="02110004020202020204"/>
            <a:ea typeface="+mn-ea"/>
            <a:cs typeface="+mn-cs"/>
          </a:endParaRPr>
        </a:p>
      </dgm:t>
    </dgm:pt>
    <dgm:pt modelId="{2D0D0D66-2C2B-4484-9FF4-EF956138684E}" type="parTrans" cxnId="{5284B9FD-E56D-4361-850D-A76CA65B9B38}">
      <dgm:prSet/>
      <dgm:spPr/>
      <dgm:t>
        <a:bodyPr/>
        <a:lstStyle/>
        <a:p>
          <a:endParaRPr lang="nl-BE" sz="2500"/>
        </a:p>
      </dgm:t>
    </dgm:pt>
    <dgm:pt modelId="{A91C5154-8136-4B1C-8559-54E1A9FDD782}" type="sibTrans" cxnId="{5284B9FD-E56D-4361-850D-A76CA65B9B38}">
      <dgm:prSet/>
      <dgm:spPr/>
      <dgm:t>
        <a:bodyPr/>
        <a:lstStyle/>
        <a:p>
          <a:endParaRPr lang="nl-BE" sz="2500"/>
        </a:p>
      </dgm:t>
    </dgm:pt>
    <dgm:pt modelId="{E33246A8-9664-49C3-9305-0073CBA548D2}">
      <dgm:prSet phldrT="[Text]" phldr="0" custT="1"/>
      <dgm:spPr>
        <a:xfrm>
          <a:off x="3157475" y="3843460"/>
          <a:ext cx="1820800" cy="1575206"/>
        </a:xfrm>
        <a:prstGeom prst="hexagon">
          <a:avLst>
            <a:gd name="adj" fmla="val 28570"/>
            <a:gd name="vf" fmla="val 115470"/>
          </a:avLst>
        </a:prstGeom>
        <a:solidFill>
          <a:sysClr val="window" lastClr="FFFFFF">
            <a:lumMod val="95000"/>
          </a:sysClr>
        </a:solidFill>
        <a:ln w="19050" cap="flat" cmpd="sng" algn="ctr">
          <a:solidFill>
            <a:srgbClr val="0E2841">
              <a:shade val="80000"/>
              <a:hueOff val="0"/>
              <a:satOff val="0"/>
              <a:lumOff val="0"/>
              <a:alphaOff val="0"/>
            </a:srgbClr>
          </a:solidFill>
          <a:prstDash val="solid"/>
          <a:miter lim="800000"/>
        </a:ln>
        <a:effectLst/>
      </dgm:spPr>
      <dgm:t>
        <a:bodyPr/>
        <a:lstStyle/>
        <a:p>
          <a:pPr>
            <a:buNone/>
          </a:pPr>
          <a:r>
            <a:rPr lang="nl-BE" sz="2500">
              <a:solidFill>
                <a:srgbClr val="0E2841">
                  <a:hueOff val="0"/>
                  <a:satOff val="0"/>
                  <a:lumOff val="0"/>
                  <a:alphaOff val="0"/>
                </a:srgbClr>
              </a:solidFill>
              <a:latin typeface="Aptos" panose="02110004020202020204"/>
              <a:ea typeface="+mn-ea"/>
              <a:cs typeface="+mn-cs"/>
            </a:rPr>
            <a:t>4.</a:t>
          </a:r>
          <a:br>
            <a:rPr lang="nl-BE" sz="2500">
              <a:solidFill>
                <a:srgbClr val="0E2841">
                  <a:hueOff val="0"/>
                  <a:satOff val="0"/>
                  <a:lumOff val="0"/>
                  <a:alphaOff val="0"/>
                </a:srgbClr>
              </a:solidFill>
              <a:latin typeface="Aptos" panose="02110004020202020204"/>
              <a:ea typeface="+mn-ea"/>
              <a:cs typeface="+mn-cs"/>
            </a:rPr>
          </a:br>
          <a:r>
            <a:rPr lang="nl-BE" sz="1900">
              <a:solidFill>
                <a:srgbClr val="0E2841">
                  <a:hueOff val="0"/>
                  <a:satOff val="0"/>
                  <a:lumOff val="0"/>
                  <a:alphaOff val="0"/>
                </a:srgbClr>
              </a:solidFill>
              <a:latin typeface="Aptos" panose="02110004020202020204"/>
              <a:ea typeface="+mn-ea"/>
              <a:cs typeface="+mn-cs"/>
            </a:rPr>
            <a:t>Onderzoek</a:t>
          </a:r>
        </a:p>
      </dgm:t>
    </dgm:pt>
    <dgm:pt modelId="{4481E7AE-6D69-4B74-8528-2144E9EC7D40}" type="parTrans" cxnId="{A4E798D2-231A-4385-A42E-835852757987}">
      <dgm:prSet/>
      <dgm:spPr/>
      <dgm:t>
        <a:bodyPr/>
        <a:lstStyle/>
        <a:p>
          <a:endParaRPr lang="nl-BE" sz="2500"/>
        </a:p>
      </dgm:t>
    </dgm:pt>
    <dgm:pt modelId="{3FAC6DE1-7339-44B8-8870-141AEB681FBA}" type="sibTrans" cxnId="{A4E798D2-231A-4385-A42E-835852757987}">
      <dgm:prSet/>
      <dgm:spPr/>
      <dgm:t>
        <a:bodyPr/>
        <a:lstStyle/>
        <a:p>
          <a:endParaRPr lang="nl-BE" sz="2500"/>
        </a:p>
      </dgm:t>
    </dgm:pt>
    <dgm:pt modelId="{07C24C29-A93A-407B-91BF-A104D4D93A1E}">
      <dgm:prSet phldrT="[Text]" phldr="0" custT="1"/>
      <dgm:spPr>
        <a:xfrm>
          <a:off x="1479837" y="2874602"/>
          <a:ext cx="1820800" cy="1575206"/>
        </a:xfrm>
        <a:prstGeom prst="hexagon">
          <a:avLst>
            <a:gd name="adj" fmla="val 28570"/>
            <a:gd name="vf" fmla="val 115470"/>
          </a:avLst>
        </a:prstGeom>
        <a:solidFill>
          <a:sysClr val="window" lastClr="FFFFFF">
            <a:lumMod val="95000"/>
          </a:sysClr>
        </a:solidFill>
        <a:ln w="19050" cap="flat" cmpd="sng" algn="ctr">
          <a:solidFill>
            <a:srgbClr val="0E2841">
              <a:shade val="80000"/>
              <a:hueOff val="0"/>
              <a:satOff val="0"/>
              <a:lumOff val="0"/>
              <a:alphaOff val="0"/>
            </a:srgbClr>
          </a:solidFill>
          <a:prstDash val="solid"/>
          <a:miter lim="800000"/>
        </a:ln>
        <a:effectLst/>
      </dgm:spPr>
      <dgm:t>
        <a:bodyPr/>
        <a:lstStyle/>
        <a:p>
          <a:pPr>
            <a:buNone/>
          </a:pPr>
          <a:r>
            <a:rPr lang="nl-BE" sz="2500">
              <a:solidFill>
                <a:srgbClr val="0E2841">
                  <a:hueOff val="0"/>
                  <a:satOff val="0"/>
                  <a:lumOff val="0"/>
                  <a:alphaOff val="0"/>
                </a:srgbClr>
              </a:solidFill>
              <a:latin typeface="Aptos" panose="02110004020202020204"/>
              <a:ea typeface="+mn-ea"/>
              <a:cs typeface="+mn-cs"/>
            </a:rPr>
            <a:t>5.</a:t>
          </a:r>
        </a:p>
        <a:p>
          <a:pPr>
            <a:buNone/>
          </a:pPr>
          <a:r>
            <a:rPr lang="nl-BE" sz="2500">
              <a:solidFill>
                <a:srgbClr val="0E2841">
                  <a:hueOff val="0"/>
                  <a:satOff val="0"/>
                  <a:lumOff val="0"/>
                  <a:alphaOff val="0"/>
                </a:srgbClr>
              </a:solidFill>
              <a:latin typeface="Aptos" panose="02110004020202020204"/>
              <a:ea typeface="+mn-ea"/>
              <a:cs typeface="+mn-cs"/>
            </a:rPr>
            <a:t>Bouw</a:t>
          </a:r>
        </a:p>
      </dgm:t>
    </dgm:pt>
    <dgm:pt modelId="{A77B7E6C-A246-4D6C-962E-A21D582B141A}" type="parTrans" cxnId="{92F6AD43-761B-4282-9691-B557359EAB7D}">
      <dgm:prSet/>
      <dgm:spPr/>
      <dgm:t>
        <a:bodyPr/>
        <a:lstStyle/>
        <a:p>
          <a:endParaRPr lang="nl-BE" sz="2500"/>
        </a:p>
      </dgm:t>
    </dgm:pt>
    <dgm:pt modelId="{885691A3-8765-4444-B55E-93AD36AABB30}" type="sibTrans" cxnId="{92F6AD43-761B-4282-9691-B557359EAB7D}">
      <dgm:prSet/>
      <dgm:spPr/>
      <dgm:t>
        <a:bodyPr/>
        <a:lstStyle/>
        <a:p>
          <a:endParaRPr lang="nl-BE" sz="2500"/>
        </a:p>
      </dgm:t>
    </dgm:pt>
    <dgm:pt modelId="{B350E80E-CF00-46D3-BA75-2346AE4F942E}">
      <dgm:prSet phldrT="[Text]" phldr="0" custT="1"/>
      <dgm:spPr>
        <a:xfrm>
          <a:off x="1479837" y="966690"/>
          <a:ext cx="1820800" cy="1575206"/>
        </a:xfrm>
        <a:prstGeom prst="hexagon">
          <a:avLst>
            <a:gd name="adj" fmla="val 28570"/>
            <a:gd name="vf" fmla="val 115470"/>
          </a:avLst>
        </a:prstGeom>
        <a:solidFill>
          <a:sysClr val="window" lastClr="FFFFFF">
            <a:lumMod val="95000"/>
          </a:sysClr>
        </a:solidFill>
        <a:ln w="19050" cap="flat" cmpd="sng" algn="ctr">
          <a:solidFill>
            <a:srgbClr val="0E2841">
              <a:shade val="80000"/>
              <a:hueOff val="0"/>
              <a:satOff val="0"/>
              <a:lumOff val="0"/>
              <a:alphaOff val="0"/>
            </a:srgbClr>
          </a:solidFill>
          <a:prstDash val="solid"/>
          <a:miter lim="800000"/>
        </a:ln>
        <a:effectLst/>
      </dgm:spPr>
      <dgm:t>
        <a:bodyPr/>
        <a:lstStyle/>
        <a:p>
          <a:pPr>
            <a:buNone/>
          </a:pPr>
          <a:r>
            <a:rPr lang="nl-BE" sz="2500">
              <a:solidFill>
                <a:srgbClr val="0E2841">
                  <a:hueOff val="0"/>
                  <a:satOff val="0"/>
                  <a:lumOff val="0"/>
                  <a:alphaOff val="0"/>
                </a:srgbClr>
              </a:solidFill>
              <a:latin typeface="Aptos" panose="02110004020202020204"/>
              <a:ea typeface="+mn-ea"/>
              <a:cs typeface="+mn-cs"/>
            </a:rPr>
            <a:t>6. </a:t>
          </a:r>
          <a:r>
            <a:rPr lang="nl-BE" sz="2000">
              <a:solidFill>
                <a:srgbClr val="0E2841">
                  <a:hueOff val="0"/>
                  <a:satOff val="0"/>
                  <a:lumOff val="0"/>
                  <a:alphaOff val="0"/>
                </a:srgbClr>
              </a:solidFill>
              <a:latin typeface="Aptos" panose="02110004020202020204"/>
              <a:ea typeface="+mn-ea"/>
              <a:cs typeface="+mn-cs"/>
            </a:rPr>
            <a:t>Waardeer </a:t>
          </a:r>
        </a:p>
      </dgm:t>
    </dgm:pt>
    <dgm:pt modelId="{7EE9F2EC-FD4D-4120-8A5B-EE0778D32844}" type="parTrans" cxnId="{1184AFF0-1723-48B2-BF30-74387A82B869}">
      <dgm:prSet/>
      <dgm:spPr/>
      <dgm:t>
        <a:bodyPr/>
        <a:lstStyle/>
        <a:p>
          <a:endParaRPr lang="nl-BE" sz="2500"/>
        </a:p>
      </dgm:t>
    </dgm:pt>
    <dgm:pt modelId="{3988BDA5-2B24-4AA2-9C55-05F17386EF71}" type="sibTrans" cxnId="{1184AFF0-1723-48B2-BF30-74387A82B869}">
      <dgm:prSet/>
      <dgm:spPr/>
      <dgm:t>
        <a:bodyPr/>
        <a:lstStyle/>
        <a:p>
          <a:endParaRPr lang="nl-BE" sz="2500"/>
        </a:p>
      </dgm:t>
    </dgm:pt>
    <dgm:pt modelId="{D2679A2D-34B8-478A-A321-1FAD2BDE9CD2}" type="pres">
      <dgm:prSet presAssocID="{45B92A83-30E7-4518-B309-78AD99EFF7E6}" presName="Name0" presStyleCnt="0">
        <dgm:presLayoutVars>
          <dgm:chMax val="1"/>
          <dgm:chPref val="1"/>
          <dgm:dir/>
          <dgm:animOne val="branch"/>
          <dgm:animLvl val="lvl"/>
        </dgm:presLayoutVars>
      </dgm:prSet>
      <dgm:spPr/>
    </dgm:pt>
    <dgm:pt modelId="{3DCC06D2-39E1-4647-9EE5-0C0060326DAB}" type="pres">
      <dgm:prSet presAssocID="{1F1DC6C5-B5BC-469B-91F6-03F956930146}" presName="Parent" presStyleLbl="node0" presStyleIdx="0" presStyleCnt="1" custLinFactNeighborX="12" custLinFactNeighborY="14">
        <dgm:presLayoutVars>
          <dgm:chMax val="6"/>
          <dgm:chPref val="6"/>
        </dgm:presLayoutVars>
      </dgm:prSet>
      <dgm:spPr/>
    </dgm:pt>
    <dgm:pt modelId="{1BCD03E4-7237-479A-940D-66414539F68E}" type="pres">
      <dgm:prSet presAssocID="{F7CD9810-3470-4247-A300-3AC651273C98}" presName="Accent1" presStyleCnt="0"/>
      <dgm:spPr/>
    </dgm:pt>
    <dgm:pt modelId="{F7979FB0-E108-480B-BE4D-3805714CE02A}" type="pres">
      <dgm:prSet presAssocID="{F7CD9810-3470-4247-A300-3AC651273C98}" presName="Accent" presStyleLbl="bgShp" presStyleIdx="0" presStyleCnt="6"/>
      <dgm:spPr/>
    </dgm:pt>
    <dgm:pt modelId="{CB60BFED-12E3-4E69-98A0-291290D1A6CD}" type="pres">
      <dgm:prSet presAssocID="{F7CD9810-3470-4247-A300-3AC651273C98}" presName="Child1" presStyleLbl="node1" presStyleIdx="0" presStyleCnt="6">
        <dgm:presLayoutVars>
          <dgm:chMax val="0"/>
          <dgm:chPref val="0"/>
          <dgm:bulletEnabled val="1"/>
        </dgm:presLayoutVars>
      </dgm:prSet>
      <dgm:spPr/>
    </dgm:pt>
    <dgm:pt modelId="{0F0D0AF8-B270-4296-B8DE-F76480E68CA0}" type="pres">
      <dgm:prSet presAssocID="{98848C5B-09BB-4DC0-8D32-1266A825FDD4}" presName="Accent2" presStyleCnt="0"/>
      <dgm:spPr/>
    </dgm:pt>
    <dgm:pt modelId="{5D0F656D-BA1A-4D48-AB76-671A842536A5}" type="pres">
      <dgm:prSet presAssocID="{98848C5B-09BB-4DC0-8D32-1266A825FDD4}" presName="Accent" presStyleLbl="bgShp" presStyleIdx="1" presStyleCnt="6"/>
      <dgm:spPr>
        <a:xfrm>
          <a:off x="4344123" y="828514"/>
          <a:ext cx="838302" cy="722308"/>
        </a:xfrm>
        <a:prstGeom prst="hexagon">
          <a:avLst>
            <a:gd name="adj" fmla="val 28900"/>
            <a:gd name="vf" fmla="val 115470"/>
          </a:avLst>
        </a:prstGeom>
        <a:solidFill>
          <a:srgbClr val="0E2841">
            <a:tint val="40000"/>
            <a:hueOff val="0"/>
            <a:satOff val="0"/>
            <a:lumOff val="0"/>
            <a:alphaOff val="0"/>
          </a:srgbClr>
        </a:solidFill>
        <a:ln>
          <a:noFill/>
        </a:ln>
        <a:effectLst/>
      </dgm:spPr>
    </dgm:pt>
    <dgm:pt modelId="{4AD3AAB6-C2FC-42D8-AFB6-825FE1A01A62}" type="pres">
      <dgm:prSet presAssocID="{98848C5B-09BB-4DC0-8D32-1266A825FDD4}" presName="Child2" presStyleLbl="node1" presStyleIdx="1" presStyleCnt="6">
        <dgm:presLayoutVars>
          <dgm:chMax val="0"/>
          <dgm:chPref val="0"/>
          <dgm:bulletEnabled val="1"/>
        </dgm:presLayoutVars>
      </dgm:prSet>
      <dgm:spPr/>
    </dgm:pt>
    <dgm:pt modelId="{35F8AD40-1F0D-4ACC-A2BD-618837410346}" type="pres">
      <dgm:prSet presAssocID="{B0F89B30-C184-48E3-A4B2-D8C14FF14AF6}" presName="Accent3" presStyleCnt="0"/>
      <dgm:spPr/>
    </dgm:pt>
    <dgm:pt modelId="{EB525CC6-D525-495C-9864-30D9DD925413}" type="pres">
      <dgm:prSet presAssocID="{B0F89B30-C184-48E3-A4B2-D8C14FF14AF6}" presName="Accent" presStyleLbl="bgShp" presStyleIdx="2" presStyleCnt="6"/>
      <dgm:spPr>
        <a:xfrm>
          <a:off x="5322487" y="2178846"/>
          <a:ext cx="838302" cy="722308"/>
        </a:xfrm>
        <a:prstGeom prst="hexagon">
          <a:avLst>
            <a:gd name="adj" fmla="val 28900"/>
            <a:gd name="vf" fmla="val 115470"/>
          </a:avLst>
        </a:prstGeom>
        <a:solidFill>
          <a:srgbClr val="0E2841">
            <a:tint val="40000"/>
            <a:hueOff val="0"/>
            <a:satOff val="0"/>
            <a:lumOff val="0"/>
            <a:alphaOff val="0"/>
          </a:srgbClr>
        </a:solidFill>
        <a:ln>
          <a:noFill/>
        </a:ln>
        <a:effectLst/>
      </dgm:spPr>
    </dgm:pt>
    <dgm:pt modelId="{0DCDE331-982A-440D-8F02-1F60D4F5C2B9}" type="pres">
      <dgm:prSet presAssocID="{B0F89B30-C184-48E3-A4B2-D8C14FF14AF6}" presName="Child3" presStyleLbl="node1" presStyleIdx="2" presStyleCnt="6">
        <dgm:presLayoutVars>
          <dgm:chMax val="0"/>
          <dgm:chPref val="0"/>
          <dgm:bulletEnabled val="1"/>
        </dgm:presLayoutVars>
      </dgm:prSet>
      <dgm:spPr/>
    </dgm:pt>
    <dgm:pt modelId="{D4D80BEA-3899-4ACE-9D50-F212E0AC2579}" type="pres">
      <dgm:prSet presAssocID="{E33246A8-9664-49C3-9305-0073CBA548D2}" presName="Accent4" presStyleCnt="0"/>
      <dgm:spPr/>
    </dgm:pt>
    <dgm:pt modelId="{BAE77E1D-9FFD-4DAD-B6C5-2CEABDD8AD88}" type="pres">
      <dgm:prSet presAssocID="{E33246A8-9664-49C3-9305-0073CBA548D2}" presName="Accent" presStyleLbl="bgShp" presStyleIdx="3" presStyleCnt="6"/>
      <dgm:spPr>
        <a:xfrm>
          <a:off x="4642852" y="3703117"/>
          <a:ext cx="838302" cy="722308"/>
        </a:xfrm>
        <a:prstGeom prst="hexagon">
          <a:avLst>
            <a:gd name="adj" fmla="val 28900"/>
            <a:gd name="vf" fmla="val 115470"/>
          </a:avLst>
        </a:prstGeom>
        <a:solidFill>
          <a:srgbClr val="0E2841">
            <a:tint val="40000"/>
            <a:hueOff val="0"/>
            <a:satOff val="0"/>
            <a:lumOff val="0"/>
            <a:alphaOff val="0"/>
          </a:srgbClr>
        </a:solidFill>
        <a:ln>
          <a:noFill/>
        </a:ln>
        <a:effectLst/>
      </dgm:spPr>
    </dgm:pt>
    <dgm:pt modelId="{C5614BE6-6E79-4A61-8C0C-D07E51067146}" type="pres">
      <dgm:prSet presAssocID="{E33246A8-9664-49C3-9305-0073CBA548D2}" presName="Child4" presStyleLbl="node1" presStyleIdx="3" presStyleCnt="6">
        <dgm:presLayoutVars>
          <dgm:chMax val="0"/>
          <dgm:chPref val="0"/>
          <dgm:bulletEnabled val="1"/>
        </dgm:presLayoutVars>
      </dgm:prSet>
      <dgm:spPr/>
    </dgm:pt>
    <dgm:pt modelId="{6C9F1AD4-8C60-4EB9-A911-4DF04B55BEE8}" type="pres">
      <dgm:prSet presAssocID="{07C24C29-A93A-407B-91BF-A104D4D93A1E}" presName="Accent5" presStyleCnt="0"/>
      <dgm:spPr/>
    </dgm:pt>
    <dgm:pt modelId="{C77B6C56-E815-4826-92D7-65755F17B126}" type="pres">
      <dgm:prSet presAssocID="{07C24C29-A93A-407B-91BF-A104D4D93A1E}" presName="Accent" presStyleLbl="bgShp" presStyleIdx="4" presStyleCnt="6"/>
      <dgm:spPr>
        <a:xfrm>
          <a:off x="2956944" y="3861342"/>
          <a:ext cx="838302" cy="722308"/>
        </a:xfrm>
        <a:prstGeom prst="hexagon">
          <a:avLst>
            <a:gd name="adj" fmla="val 28900"/>
            <a:gd name="vf" fmla="val 115470"/>
          </a:avLst>
        </a:prstGeom>
        <a:solidFill>
          <a:srgbClr val="0E2841">
            <a:tint val="40000"/>
            <a:hueOff val="0"/>
            <a:satOff val="0"/>
            <a:lumOff val="0"/>
            <a:alphaOff val="0"/>
          </a:srgbClr>
        </a:solidFill>
        <a:ln>
          <a:noFill/>
        </a:ln>
        <a:effectLst/>
      </dgm:spPr>
    </dgm:pt>
    <dgm:pt modelId="{20497523-8193-4AA7-AE07-976AEA8EAFB9}" type="pres">
      <dgm:prSet presAssocID="{07C24C29-A93A-407B-91BF-A104D4D93A1E}" presName="Child5" presStyleLbl="node1" presStyleIdx="4" presStyleCnt="6">
        <dgm:presLayoutVars>
          <dgm:chMax val="0"/>
          <dgm:chPref val="0"/>
          <dgm:bulletEnabled val="1"/>
        </dgm:presLayoutVars>
      </dgm:prSet>
      <dgm:spPr/>
    </dgm:pt>
    <dgm:pt modelId="{25BC4A35-C5E3-45E9-B78E-83FE24F45CF6}" type="pres">
      <dgm:prSet presAssocID="{B350E80E-CF00-46D3-BA75-2346AE4F942E}" presName="Accent6" presStyleCnt="0"/>
      <dgm:spPr/>
    </dgm:pt>
    <dgm:pt modelId="{923C0E11-6E56-400B-A888-7D83404CE457}" type="pres">
      <dgm:prSet presAssocID="{B350E80E-CF00-46D3-BA75-2346AE4F942E}" presName="Accent" presStyleLbl="bgShp" presStyleIdx="5" presStyleCnt="6"/>
      <dgm:spPr>
        <a:xfrm>
          <a:off x="1962559" y="2511552"/>
          <a:ext cx="838302" cy="722308"/>
        </a:xfrm>
        <a:prstGeom prst="hexagon">
          <a:avLst>
            <a:gd name="adj" fmla="val 28900"/>
            <a:gd name="vf" fmla="val 115470"/>
          </a:avLst>
        </a:prstGeom>
        <a:solidFill>
          <a:srgbClr val="0E2841">
            <a:tint val="40000"/>
            <a:hueOff val="0"/>
            <a:satOff val="0"/>
            <a:lumOff val="0"/>
            <a:alphaOff val="0"/>
          </a:srgbClr>
        </a:solidFill>
        <a:ln>
          <a:noFill/>
        </a:ln>
        <a:effectLst/>
      </dgm:spPr>
    </dgm:pt>
    <dgm:pt modelId="{1D0B143E-56A2-4AE9-869C-42A6A70C0F83}" type="pres">
      <dgm:prSet presAssocID="{B350E80E-CF00-46D3-BA75-2346AE4F942E}" presName="Child6" presStyleLbl="node1" presStyleIdx="5" presStyleCnt="6">
        <dgm:presLayoutVars>
          <dgm:chMax val="0"/>
          <dgm:chPref val="0"/>
          <dgm:bulletEnabled val="1"/>
        </dgm:presLayoutVars>
      </dgm:prSet>
      <dgm:spPr/>
    </dgm:pt>
  </dgm:ptLst>
  <dgm:cxnLst>
    <dgm:cxn modelId="{B4D39C06-1B9C-43DE-A093-C37F5A313A2B}" type="presOf" srcId="{E33246A8-9664-49C3-9305-0073CBA548D2}" destId="{C5614BE6-6E79-4A61-8C0C-D07E51067146}" srcOrd="0" destOrd="0" presId="urn:microsoft.com/office/officeart/2011/layout/HexagonRadial"/>
    <dgm:cxn modelId="{60C38B28-9214-4E4F-982F-31221DE992A9}" type="presOf" srcId="{45B92A83-30E7-4518-B309-78AD99EFF7E6}" destId="{D2679A2D-34B8-478A-A321-1FAD2BDE9CD2}" srcOrd="0" destOrd="0" presId="urn:microsoft.com/office/officeart/2011/layout/HexagonRadial"/>
    <dgm:cxn modelId="{C41FD436-4E71-47BC-AECA-6C0BB1F89EEC}" type="presOf" srcId="{07C24C29-A93A-407B-91BF-A104D4D93A1E}" destId="{20497523-8193-4AA7-AE07-976AEA8EAFB9}" srcOrd="0" destOrd="0" presId="urn:microsoft.com/office/officeart/2011/layout/HexagonRadial"/>
    <dgm:cxn modelId="{49101941-EAEC-4D5B-BB33-C7959F76ABF0}" type="presOf" srcId="{B0F89B30-C184-48E3-A4B2-D8C14FF14AF6}" destId="{0DCDE331-982A-440D-8F02-1F60D4F5C2B9}" srcOrd="0" destOrd="0" presId="urn:microsoft.com/office/officeart/2011/layout/HexagonRadial"/>
    <dgm:cxn modelId="{92F6AD43-761B-4282-9691-B557359EAB7D}" srcId="{1F1DC6C5-B5BC-469B-91F6-03F956930146}" destId="{07C24C29-A93A-407B-91BF-A104D4D93A1E}" srcOrd="4" destOrd="0" parTransId="{A77B7E6C-A246-4D6C-962E-A21D582B141A}" sibTransId="{885691A3-8765-4444-B55E-93AD36AABB30}"/>
    <dgm:cxn modelId="{6546B943-4B9E-472E-906D-9E915A1F8877}" type="presOf" srcId="{B350E80E-CF00-46D3-BA75-2346AE4F942E}" destId="{1D0B143E-56A2-4AE9-869C-42A6A70C0F83}" srcOrd="0" destOrd="0" presId="urn:microsoft.com/office/officeart/2011/layout/HexagonRadial"/>
    <dgm:cxn modelId="{87E1237B-ACA2-4C88-A9F6-7D39814B4C79}" type="presOf" srcId="{1F1DC6C5-B5BC-469B-91F6-03F956930146}" destId="{3DCC06D2-39E1-4647-9EE5-0C0060326DAB}" srcOrd="0" destOrd="0" presId="urn:microsoft.com/office/officeart/2011/layout/HexagonRadial"/>
    <dgm:cxn modelId="{0F241F86-6FB0-436B-8500-2FCA1888B2B7}" srcId="{1F1DC6C5-B5BC-469B-91F6-03F956930146}" destId="{F7CD9810-3470-4247-A300-3AC651273C98}" srcOrd="0" destOrd="0" parTransId="{E8246B08-670E-460A-983D-12AF3AB5F998}" sibTransId="{7B863E4E-4FBB-4E52-BD2A-5B511390B7B6}"/>
    <dgm:cxn modelId="{30BB7788-17E2-44FB-9397-C4E6DA9343E1}" type="presOf" srcId="{F7CD9810-3470-4247-A300-3AC651273C98}" destId="{CB60BFED-12E3-4E69-98A0-291290D1A6CD}" srcOrd="0" destOrd="0" presId="urn:microsoft.com/office/officeart/2011/layout/HexagonRadial"/>
    <dgm:cxn modelId="{49755791-DB3E-434E-AA38-C4DB674D45FC}" srcId="{45B92A83-30E7-4518-B309-78AD99EFF7E6}" destId="{1F1DC6C5-B5BC-469B-91F6-03F956930146}" srcOrd="0" destOrd="0" parTransId="{2A5C4ACA-9D96-498B-9B41-07811599A29E}" sibTransId="{91A07366-AFE4-4922-B24F-5458F48DF9F2}"/>
    <dgm:cxn modelId="{92C651AC-8A30-4DD5-B0DC-2B2A42DD1B53}" srcId="{1F1DC6C5-B5BC-469B-91F6-03F956930146}" destId="{98848C5B-09BB-4DC0-8D32-1266A825FDD4}" srcOrd="1" destOrd="0" parTransId="{957F8842-CD6B-4A00-8B43-8B70299DFCFE}" sibTransId="{95EE5835-8BDF-4926-A884-2A55BDE26571}"/>
    <dgm:cxn modelId="{2A9B20B6-8512-4BC8-8EDA-09E7D923EA1F}" type="presOf" srcId="{98848C5B-09BB-4DC0-8D32-1266A825FDD4}" destId="{4AD3AAB6-C2FC-42D8-AFB6-825FE1A01A62}" srcOrd="0" destOrd="0" presId="urn:microsoft.com/office/officeart/2011/layout/HexagonRadial"/>
    <dgm:cxn modelId="{A4E798D2-231A-4385-A42E-835852757987}" srcId="{1F1DC6C5-B5BC-469B-91F6-03F956930146}" destId="{E33246A8-9664-49C3-9305-0073CBA548D2}" srcOrd="3" destOrd="0" parTransId="{4481E7AE-6D69-4B74-8528-2144E9EC7D40}" sibTransId="{3FAC6DE1-7339-44B8-8870-141AEB681FBA}"/>
    <dgm:cxn modelId="{1184AFF0-1723-48B2-BF30-74387A82B869}" srcId="{1F1DC6C5-B5BC-469B-91F6-03F956930146}" destId="{B350E80E-CF00-46D3-BA75-2346AE4F942E}" srcOrd="5" destOrd="0" parTransId="{7EE9F2EC-FD4D-4120-8A5B-EE0778D32844}" sibTransId="{3988BDA5-2B24-4AA2-9C55-05F17386EF71}"/>
    <dgm:cxn modelId="{5284B9FD-E56D-4361-850D-A76CA65B9B38}" srcId="{1F1DC6C5-B5BC-469B-91F6-03F956930146}" destId="{B0F89B30-C184-48E3-A4B2-D8C14FF14AF6}" srcOrd="2" destOrd="0" parTransId="{2D0D0D66-2C2B-4484-9FF4-EF956138684E}" sibTransId="{A91C5154-8136-4B1C-8559-54E1A9FDD782}"/>
    <dgm:cxn modelId="{AE122CA6-F3E9-4FA8-AC99-79CD8C451B48}" type="presParOf" srcId="{D2679A2D-34B8-478A-A321-1FAD2BDE9CD2}" destId="{3DCC06D2-39E1-4647-9EE5-0C0060326DAB}" srcOrd="0" destOrd="0" presId="urn:microsoft.com/office/officeart/2011/layout/HexagonRadial"/>
    <dgm:cxn modelId="{67266747-AFB4-41BB-85A6-33D468E96026}" type="presParOf" srcId="{D2679A2D-34B8-478A-A321-1FAD2BDE9CD2}" destId="{1BCD03E4-7237-479A-940D-66414539F68E}" srcOrd="1" destOrd="0" presId="urn:microsoft.com/office/officeart/2011/layout/HexagonRadial"/>
    <dgm:cxn modelId="{FF1420C6-D433-4DB7-A854-49633BD53F0F}" type="presParOf" srcId="{1BCD03E4-7237-479A-940D-66414539F68E}" destId="{F7979FB0-E108-480B-BE4D-3805714CE02A}" srcOrd="0" destOrd="0" presId="urn:microsoft.com/office/officeart/2011/layout/HexagonRadial"/>
    <dgm:cxn modelId="{B5FAABFC-FC68-4903-80F3-AA9DD04823F9}" type="presParOf" srcId="{D2679A2D-34B8-478A-A321-1FAD2BDE9CD2}" destId="{CB60BFED-12E3-4E69-98A0-291290D1A6CD}" srcOrd="2" destOrd="0" presId="urn:microsoft.com/office/officeart/2011/layout/HexagonRadial"/>
    <dgm:cxn modelId="{83DEF87E-074B-45D0-9C09-28F3A0F55817}" type="presParOf" srcId="{D2679A2D-34B8-478A-A321-1FAD2BDE9CD2}" destId="{0F0D0AF8-B270-4296-B8DE-F76480E68CA0}" srcOrd="3" destOrd="0" presId="urn:microsoft.com/office/officeart/2011/layout/HexagonRadial"/>
    <dgm:cxn modelId="{54D990A7-D141-410F-AD38-5A498A57FB29}" type="presParOf" srcId="{0F0D0AF8-B270-4296-B8DE-F76480E68CA0}" destId="{5D0F656D-BA1A-4D48-AB76-671A842536A5}" srcOrd="0" destOrd="0" presId="urn:microsoft.com/office/officeart/2011/layout/HexagonRadial"/>
    <dgm:cxn modelId="{0F10F7B3-AFBD-42C7-8DA2-441ACB5AE2EE}" type="presParOf" srcId="{D2679A2D-34B8-478A-A321-1FAD2BDE9CD2}" destId="{4AD3AAB6-C2FC-42D8-AFB6-825FE1A01A62}" srcOrd="4" destOrd="0" presId="urn:microsoft.com/office/officeart/2011/layout/HexagonRadial"/>
    <dgm:cxn modelId="{D1C9CA17-13AC-41EE-A782-F840442D263D}" type="presParOf" srcId="{D2679A2D-34B8-478A-A321-1FAD2BDE9CD2}" destId="{35F8AD40-1F0D-4ACC-A2BD-618837410346}" srcOrd="5" destOrd="0" presId="urn:microsoft.com/office/officeart/2011/layout/HexagonRadial"/>
    <dgm:cxn modelId="{0CDF8366-C9D6-4CD0-BFD5-56C22D993758}" type="presParOf" srcId="{35F8AD40-1F0D-4ACC-A2BD-618837410346}" destId="{EB525CC6-D525-495C-9864-30D9DD925413}" srcOrd="0" destOrd="0" presId="urn:microsoft.com/office/officeart/2011/layout/HexagonRadial"/>
    <dgm:cxn modelId="{ACE4C313-F2AA-4E9D-9A13-043D9540A4DE}" type="presParOf" srcId="{D2679A2D-34B8-478A-A321-1FAD2BDE9CD2}" destId="{0DCDE331-982A-440D-8F02-1F60D4F5C2B9}" srcOrd="6" destOrd="0" presId="urn:microsoft.com/office/officeart/2011/layout/HexagonRadial"/>
    <dgm:cxn modelId="{DBDAF0E4-686F-4366-91E1-B6A1E3087880}" type="presParOf" srcId="{D2679A2D-34B8-478A-A321-1FAD2BDE9CD2}" destId="{D4D80BEA-3899-4ACE-9D50-F212E0AC2579}" srcOrd="7" destOrd="0" presId="urn:microsoft.com/office/officeart/2011/layout/HexagonRadial"/>
    <dgm:cxn modelId="{65807312-A3E4-4D2A-AF86-D88D2CB258D1}" type="presParOf" srcId="{D4D80BEA-3899-4ACE-9D50-F212E0AC2579}" destId="{BAE77E1D-9FFD-4DAD-B6C5-2CEABDD8AD88}" srcOrd="0" destOrd="0" presId="urn:microsoft.com/office/officeart/2011/layout/HexagonRadial"/>
    <dgm:cxn modelId="{55C67869-9A8F-471E-81DE-713623B74685}" type="presParOf" srcId="{D2679A2D-34B8-478A-A321-1FAD2BDE9CD2}" destId="{C5614BE6-6E79-4A61-8C0C-D07E51067146}" srcOrd="8" destOrd="0" presId="urn:microsoft.com/office/officeart/2011/layout/HexagonRadial"/>
    <dgm:cxn modelId="{8B2882DB-A693-4D3C-AE11-885E976D55D7}" type="presParOf" srcId="{D2679A2D-34B8-478A-A321-1FAD2BDE9CD2}" destId="{6C9F1AD4-8C60-4EB9-A911-4DF04B55BEE8}" srcOrd="9" destOrd="0" presId="urn:microsoft.com/office/officeart/2011/layout/HexagonRadial"/>
    <dgm:cxn modelId="{FEE43030-E219-4F7C-ABF9-10810697AF14}" type="presParOf" srcId="{6C9F1AD4-8C60-4EB9-A911-4DF04B55BEE8}" destId="{C77B6C56-E815-4826-92D7-65755F17B126}" srcOrd="0" destOrd="0" presId="urn:microsoft.com/office/officeart/2011/layout/HexagonRadial"/>
    <dgm:cxn modelId="{E83DC5D6-47A6-4FD7-9CFD-BA93223ADE54}" type="presParOf" srcId="{D2679A2D-34B8-478A-A321-1FAD2BDE9CD2}" destId="{20497523-8193-4AA7-AE07-976AEA8EAFB9}" srcOrd="10" destOrd="0" presId="urn:microsoft.com/office/officeart/2011/layout/HexagonRadial"/>
    <dgm:cxn modelId="{020C4FA7-1CC1-454F-901F-59B449A42766}" type="presParOf" srcId="{D2679A2D-34B8-478A-A321-1FAD2BDE9CD2}" destId="{25BC4A35-C5E3-45E9-B78E-83FE24F45CF6}" srcOrd="11" destOrd="0" presId="urn:microsoft.com/office/officeart/2011/layout/HexagonRadial"/>
    <dgm:cxn modelId="{FE10FAC9-BF43-480E-A2F9-7273514D4757}" type="presParOf" srcId="{25BC4A35-C5E3-45E9-B78E-83FE24F45CF6}" destId="{923C0E11-6E56-400B-A888-7D83404CE457}" srcOrd="0" destOrd="0" presId="urn:microsoft.com/office/officeart/2011/layout/HexagonRadial"/>
    <dgm:cxn modelId="{CE683853-5E9C-4B6B-B0F5-86AF1ABDDE63}" type="presParOf" srcId="{D2679A2D-34B8-478A-A321-1FAD2BDE9CD2}" destId="{1D0B143E-56A2-4AE9-869C-42A6A70C0F83}" srcOrd="12" destOrd="0" presId="urn:microsoft.com/office/officeart/2011/layout/HexagonRadial"/>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5B92A83-30E7-4518-B309-78AD99EFF7E6}" type="doc">
      <dgm:prSet loTypeId="urn:microsoft.com/office/officeart/2011/layout/HexagonRadial" loCatId="cycle" qsTypeId="urn:microsoft.com/office/officeart/2005/8/quickstyle/simple1" qsCatId="simple" csTypeId="urn:microsoft.com/office/officeart/2005/8/colors/accent0_2" csCatId="mainScheme" phldr="1"/>
      <dgm:spPr/>
      <dgm:t>
        <a:bodyPr/>
        <a:lstStyle/>
        <a:p>
          <a:endParaRPr lang="nl-BE"/>
        </a:p>
      </dgm:t>
    </dgm:pt>
    <dgm:pt modelId="{1F1DC6C5-B5BC-469B-91F6-03F956930146}">
      <dgm:prSet phldrT="[Text]" phldr="0" custT="1"/>
      <dgm:spPr>
        <a:xfrm>
          <a:off x="2953076" y="1748331"/>
          <a:ext cx="2221862" cy="1922001"/>
        </a:xfrm>
        <a:prstGeom prst="hexagon">
          <a:avLst>
            <a:gd name="adj" fmla="val 28570"/>
            <a:gd name="vf" fmla="val 115470"/>
          </a:avLst>
        </a:prstGeom>
        <a:solidFill>
          <a:sysClr val="window" lastClr="FFFFFF">
            <a:hueOff val="0"/>
            <a:satOff val="0"/>
            <a:lumOff val="0"/>
            <a:alphaOff val="0"/>
          </a:sysClr>
        </a:solidFill>
        <a:ln w="19050" cap="flat" cmpd="sng" algn="ctr">
          <a:solidFill>
            <a:srgbClr val="0E2841">
              <a:shade val="80000"/>
              <a:hueOff val="0"/>
              <a:satOff val="0"/>
              <a:lumOff val="0"/>
              <a:alphaOff val="0"/>
            </a:srgbClr>
          </a:solidFill>
          <a:prstDash val="solid"/>
          <a:miter lim="800000"/>
        </a:ln>
        <a:effectLst/>
      </dgm:spPr>
      <dgm:t>
        <a:bodyPr/>
        <a:lstStyle/>
        <a:p>
          <a:pPr>
            <a:buNone/>
          </a:pPr>
          <a:r>
            <a:rPr lang="nl-BE" sz="3600">
              <a:solidFill>
                <a:srgbClr val="0E2841">
                  <a:hueOff val="0"/>
                  <a:satOff val="0"/>
                  <a:lumOff val="0"/>
                  <a:alphaOff val="0"/>
                </a:srgbClr>
              </a:solidFill>
              <a:latin typeface="Aptos" panose="02110004020202020204"/>
              <a:ea typeface="+mn-ea"/>
              <a:cs typeface="+mn-cs"/>
            </a:rPr>
            <a:t>Stad </a:t>
          </a:r>
          <a:br>
            <a:rPr lang="nl-BE" sz="3600">
              <a:solidFill>
                <a:srgbClr val="0E2841">
                  <a:hueOff val="0"/>
                  <a:satOff val="0"/>
                  <a:lumOff val="0"/>
                  <a:alphaOff val="0"/>
                </a:srgbClr>
              </a:solidFill>
              <a:latin typeface="Aptos" panose="02110004020202020204"/>
              <a:ea typeface="+mn-ea"/>
              <a:cs typeface="+mn-cs"/>
            </a:rPr>
          </a:br>
          <a:r>
            <a:rPr lang="nl-BE" sz="3600">
              <a:solidFill>
                <a:srgbClr val="0E2841">
                  <a:hueOff val="0"/>
                  <a:satOff val="0"/>
                  <a:lumOff val="0"/>
                  <a:alphaOff val="0"/>
                </a:srgbClr>
              </a:solidFill>
              <a:latin typeface="Aptos" panose="02110004020202020204"/>
              <a:ea typeface="+mn-ea"/>
              <a:cs typeface="+mn-cs"/>
            </a:rPr>
            <a:t>2050</a:t>
          </a:r>
        </a:p>
      </dgm:t>
    </dgm:pt>
    <dgm:pt modelId="{2A5C4ACA-9D96-498B-9B41-07811599A29E}" type="parTrans" cxnId="{49755791-DB3E-434E-AA38-C4DB674D45FC}">
      <dgm:prSet/>
      <dgm:spPr/>
      <dgm:t>
        <a:bodyPr/>
        <a:lstStyle/>
        <a:p>
          <a:endParaRPr lang="nl-BE" sz="2500"/>
        </a:p>
      </dgm:t>
    </dgm:pt>
    <dgm:pt modelId="{91A07366-AFE4-4922-B24F-5458F48DF9F2}" type="sibTrans" cxnId="{49755791-DB3E-434E-AA38-C4DB674D45FC}">
      <dgm:prSet/>
      <dgm:spPr/>
      <dgm:t>
        <a:bodyPr/>
        <a:lstStyle/>
        <a:p>
          <a:endParaRPr lang="nl-BE" sz="2500"/>
        </a:p>
      </dgm:t>
    </dgm:pt>
    <dgm:pt modelId="{F7CD9810-3470-4247-A300-3AC651273C98}">
      <dgm:prSet phldrT="[Text]" phldr="0" custT="1">
        <dgm:style>
          <a:lnRef idx="2">
            <a:schemeClr val="dk1"/>
          </a:lnRef>
          <a:fillRef idx="1">
            <a:schemeClr val="lt1"/>
          </a:fillRef>
          <a:effectRef idx="0">
            <a:schemeClr val="dk1"/>
          </a:effectRef>
          <a:fontRef idx="minor">
            <a:schemeClr val="dk1"/>
          </a:fontRef>
        </dgm:style>
      </dgm:prSet>
      <dgm:spPr>
        <a:xfrm>
          <a:off x="3157475" y="0"/>
          <a:ext cx="1820800" cy="1575206"/>
        </a:xfrm>
        <a:prstGeom prst="hexagon">
          <a:avLst>
            <a:gd name="adj" fmla="val 28570"/>
            <a:gd name="vf" fmla="val 115470"/>
          </a:avLst>
        </a:prstGeom>
        <a:solidFill>
          <a:sysClr val="window" lastClr="FFFFFF">
            <a:lumMod val="95000"/>
          </a:sysClr>
        </a:solidFill>
        <a:ln w="19050" cap="flat" cmpd="sng" algn="ctr">
          <a:solidFill>
            <a:sysClr val="windowText" lastClr="000000"/>
          </a:solidFill>
          <a:prstDash val="solid"/>
          <a:miter lim="800000"/>
        </a:ln>
        <a:effectLst/>
      </dgm:spPr>
      <dgm:t>
        <a:bodyPr/>
        <a:lstStyle/>
        <a:p>
          <a:pPr>
            <a:buNone/>
          </a:pPr>
          <a:r>
            <a:rPr lang="nl-BE" sz="2500">
              <a:solidFill>
                <a:srgbClr val="0E2841">
                  <a:hueOff val="0"/>
                  <a:satOff val="0"/>
                  <a:lumOff val="0"/>
                  <a:alphaOff val="0"/>
                </a:srgbClr>
              </a:solidFill>
              <a:latin typeface="Aptos" panose="02110004020202020204"/>
              <a:ea typeface="+mn-ea"/>
              <a:cs typeface="+mn-cs"/>
            </a:rPr>
            <a:t>1. </a:t>
          </a:r>
          <a:br>
            <a:rPr lang="nl-BE" sz="2500">
              <a:solidFill>
                <a:srgbClr val="0E2841">
                  <a:hueOff val="0"/>
                  <a:satOff val="0"/>
                  <a:lumOff val="0"/>
                  <a:alphaOff val="0"/>
                </a:srgbClr>
              </a:solidFill>
              <a:latin typeface="Aptos" panose="02110004020202020204"/>
              <a:ea typeface="+mn-ea"/>
              <a:cs typeface="+mn-cs"/>
            </a:rPr>
          </a:br>
          <a:r>
            <a:rPr lang="nl-BE" sz="2500">
              <a:solidFill>
                <a:srgbClr val="0E2841">
                  <a:hueOff val="0"/>
                  <a:satOff val="0"/>
                  <a:lumOff val="0"/>
                  <a:alphaOff val="0"/>
                </a:srgbClr>
              </a:solidFill>
              <a:latin typeface="Aptos" panose="02110004020202020204"/>
              <a:ea typeface="+mn-ea"/>
              <a:cs typeface="+mn-cs"/>
            </a:rPr>
            <a:t>Leer</a:t>
          </a:r>
        </a:p>
      </dgm:t>
    </dgm:pt>
    <dgm:pt modelId="{E8246B08-670E-460A-983D-12AF3AB5F998}" type="parTrans" cxnId="{0F241F86-6FB0-436B-8500-2FCA1888B2B7}">
      <dgm:prSet/>
      <dgm:spPr/>
      <dgm:t>
        <a:bodyPr/>
        <a:lstStyle/>
        <a:p>
          <a:endParaRPr lang="nl-BE" sz="2500"/>
        </a:p>
      </dgm:t>
    </dgm:pt>
    <dgm:pt modelId="{7B863E4E-4FBB-4E52-BD2A-5B511390B7B6}" type="sibTrans" cxnId="{0F241F86-6FB0-436B-8500-2FCA1888B2B7}">
      <dgm:prSet/>
      <dgm:spPr/>
      <dgm:t>
        <a:bodyPr/>
        <a:lstStyle/>
        <a:p>
          <a:endParaRPr lang="nl-BE" sz="2500"/>
        </a:p>
      </dgm:t>
    </dgm:pt>
    <dgm:pt modelId="{98848C5B-09BB-4DC0-8D32-1266A825FDD4}">
      <dgm:prSet phldrT="[Text]" phldr="0" custT="1"/>
      <dgm:spPr>
        <a:xfrm>
          <a:off x="4827361" y="968857"/>
          <a:ext cx="1820800" cy="1575206"/>
        </a:xfrm>
        <a:prstGeom prst="hexagon">
          <a:avLst>
            <a:gd name="adj" fmla="val 28570"/>
            <a:gd name="vf" fmla="val 115470"/>
          </a:avLst>
        </a:prstGeom>
        <a:solidFill>
          <a:schemeClr val="tx1">
            <a:lumMod val="40000"/>
            <a:lumOff val="60000"/>
          </a:schemeClr>
        </a:solidFill>
        <a:ln w="19050" cap="flat" cmpd="sng" algn="ctr">
          <a:solidFill>
            <a:srgbClr val="0E2841">
              <a:shade val="80000"/>
              <a:hueOff val="0"/>
              <a:satOff val="0"/>
              <a:lumOff val="0"/>
              <a:alphaOff val="0"/>
            </a:srgbClr>
          </a:solidFill>
          <a:prstDash val="solid"/>
          <a:miter lim="800000"/>
        </a:ln>
        <a:effectLst/>
      </dgm:spPr>
      <dgm:t>
        <a:bodyPr/>
        <a:lstStyle/>
        <a:p>
          <a:pPr>
            <a:buNone/>
          </a:pPr>
          <a:r>
            <a:rPr lang="nl-BE" sz="2500">
              <a:solidFill>
                <a:srgbClr val="0E2841">
                  <a:hueOff val="0"/>
                  <a:satOff val="0"/>
                  <a:lumOff val="0"/>
                  <a:alphaOff val="0"/>
                </a:srgbClr>
              </a:solidFill>
              <a:latin typeface="Aptos" panose="02110004020202020204"/>
              <a:ea typeface="+mn-ea"/>
              <a:cs typeface="+mn-cs"/>
            </a:rPr>
            <a:t>2. Verken</a:t>
          </a:r>
        </a:p>
      </dgm:t>
    </dgm:pt>
    <dgm:pt modelId="{957F8842-CD6B-4A00-8B43-8B70299DFCFE}" type="parTrans" cxnId="{92C651AC-8A30-4DD5-B0DC-2B2A42DD1B53}">
      <dgm:prSet/>
      <dgm:spPr/>
      <dgm:t>
        <a:bodyPr/>
        <a:lstStyle/>
        <a:p>
          <a:endParaRPr lang="nl-BE" sz="2500"/>
        </a:p>
      </dgm:t>
    </dgm:pt>
    <dgm:pt modelId="{95EE5835-8BDF-4926-A884-2A55BDE26571}" type="sibTrans" cxnId="{92C651AC-8A30-4DD5-B0DC-2B2A42DD1B53}">
      <dgm:prSet/>
      <dgm:spPr/>
      <dgm:t>
        <a:bodyPr/>
        <a:lstStyle/>
        <a:p>
          <a:endParaRPr lang="nl-BE" sz="2500"/>
        </a:p>
      </dgm:t>
    </dgm:pt>
    <dgm:pt modelId="{B0F89B30-C184-48E3-A4B2-D8C14FF14AF6}">
      <dgm:prSet phldrT="[Text]" phldr="0" custT="1"/>
      <dgm:spPr>
        <a:xfrm>
          <a:off x="4827361" y="2873519"/>
          <a:ext cx="1820800" cy="1575206"/>
        </a:xfrm>
        <a:prstGeom prst="hexagon">
          <a:avLst>
            <a:gd name="adj" fmla="val 28570"/>
            <a:gd name="vf" fmla="val 115470"/>
          </a:avLst>
        </a:prstGeom>
        <a:solidFill>
          <a:sysClr val="window" lastClr="FFFFFF">
            <a:lumMod val="95000"/>
          </a:sysClr>
        </a:solidFill>
        <a:ln w="19050" cap="flat" cmpd="sng" algn="ctr">
          <a:solidFill>
            <a:srgbClr val="0E2841">
              <a:shade val="80000"/>
              <a:hueOff val="0"/>
              <a:satOff val="0"/>
              <a:lumOff val="0"/>
              <a:alphaOff val="0"/>
            </a:srgbClr>
          </a:solidFill>
          <a:prstDash val="solid"/>
          <a:miter lim="800000"/>
        </a:ln>
        <a:effectLst/>
      </dgm:spPr>
      <dgm:t>
        <a:bodyPr/>
        <a:lstStyle/>
        <a:p>
          <a:pPr>
            <a:buNone/>
          </a:pPr>
          <a:r>
            <a:rPr lang="nl-BE" sz="2500">
              <a:solidFill>
                <a:srgbClr val="0E2841">
                  <a:hueOff val="0"/>
                  <a:satOff val="0"/>
                  <a:lumOff val="0"/>
                  <a:alphaOff val="0"/>
                </a:srgbClr>
              </a:solidFill>
              <a:latin typeface="Aptos" panose="02110004020202020204"/>
              <a:ea typeface="+mn-ea"/>
              <a:cs typeface="+mn-cs"/>
            </a:rPr>
            <a:t>3.</a:t>
          </a:r>
          <a:br>
            <a:rPr lang="nl-BE" sz="2500">
              <a:solidFill>
                <a:srgbClr val="0E2841">
                  <a:hueOff val="0"/>
                  <a:satOff val="0"/>
                  <a:lumOff val="0"/>
                  <a:alphaOff val="0"/>
                </a:srgbClr>
              </a:solidFill>
              <a:latin typeface="Aptos" panose="02110004020202020204"/>
              <a:ea typeface="+mn-ea"/>
              <a:cs typeface="+mn-cs"/>
            </a:rPr>
          </a:br>
          <a:r>
            <a:rPr lang="nl-BE" sz="2400">
              <a:solidFill>
                <a:srgbClr val="0E2841">
                  <a:hueOff val="0"/>
                  <a:satOff val="0"/>
                  <a:lumOff val="0"/>
                  <a:alphaOff val="0"/>
                </a:srgbClr>
              </a:solidFill>
              <a:latin typeface="Aptos" panose="02110004020202020204"/>
              <a:ea typeface="+mn-ea"/>
              <a:cs typeface="+mn-cs"/>
            </a:rPr>
            <a:t>Ontwerp</a:t>
          </a:r>
          <a:endParaRPr lang="nl-BE" sz="2500">
            <a:solidFill>
              <a:srgbClr val="0E2841">
                <a:hueOff val="0"/>
                <a:satOff val="0"/>
                <a:lumOff val="0"/>
                <a:alphaOff val="0"/>
              </a:srgbClr>
            </a:solidFill>
            <a:latin typeface="Aptos" panose="02110004020202020204"/>
            <a:ea typeface="+mn-ea"/>
            <a:cs typeface="+mn-cs"/>
          </a:endParaRPr>
        </a:p>
      </dgm:t>
    </dgm:pt>
    <dgm:pt modelId="{2D0D0D66-2C2B-4484-9FF4-EF956138684E}" type="parTrans" cxnId="{5284B9FD-E56D-4361-850D-A76CA65B9B38}">
      <dgm:prSet/>
      <dgm:spPr/>
      <dgm:t>
        <a:bodyPr/>
        <a:lstStyle/>
        <a:p>
          <a:endParaRPr lang="nl-BE" sz="2500"/>
        </a:p>
      </dgm:t>
    </dgm:pt>
    <dgm:pt modelId="{A91C5154-8136-4B1C-8559-54E1A9FDD782}" type="sibTrans" cxnId="{5284B9FD-E56D-4361-850D-A76CA65B9B38}">
      <dgm:prSet/>
      <dgm:spPr/>
      <dgm:t>
        <a:bodyPr/>
        <a:lstStyle/>
        <a:p>
          <a:endParaRPr lang="nl-BE" sz="2500"/>
        </a:p>
      </dgm:t>
    </dgm:pt>
    <dgm:pt modelId="{E33246A8-9664-49C3-9305-0073CBA548D2}">
      <dgm:prSet phldrT="[Text]" phldr="0" custT="1"/>
      <dgm:spPr>
        <a:xfrm>
          <a:off x="3157475" y="3843460"/>
          <a:ext cx="1820800" cy="1575206"/>
        </a:xfrm>
        <a:prstGeom prst="hexagon">
          <a:avLst>
            <a:gd name="adj" fmla="val 28570"/>
            <a:gd name="vf" fmla="val 115470"/>
          </a:avLst>
        </a:prstGeom>
        <a:solidFill>
          <a:sysClr val="window" lastClr="FFFFFF">
            <a:lumMod val="95000"/>
          </a:sysClr>
        </a:solidFill>
        <a:ln w="19050" cap="flat" cmpd="sng" algn="ctr">
          <a:solidFill>
            <a:srgbClr val="0E2841">
              <a:shade val="80000"/>
              <a:hueOff val="0"/>
              <a:satOff val="0"/>
              <a:lumOff val="0"/>
              <a:alphaOff val="0"/>
            </a:srgbClr>
          </a:solidFill>
          <a:prstDash val="solid"/>
          <a:miter lim="800000"/>
        </a:ln>
        <a:effectLst/>
      </dgm:spPr>
      <dgm:t>
        <a:bodyPr/>
        <a:lstStyle/>
        <a:p>
          <a:pPr>
            <a:buNone/>
          </a:pPr>
          <a:r>
            <a:rPr lang="nl-BE" sz="2500">
              <a:solidFill>
                <a:srgbClr val="0E2841">
                  <a:hueOff val="0"/>
                  <a:satOff val="0"/>
                  <a:lumOff val="0"/>
                  <a:alphaOff val="0"/>
                </a:srgbClr>
              </a:solidFill>
              <a:latin typeface="Aptos" panose="02110004020202020204"/>
              <a:ea typeface="+mn-ea"/>
              <a:cs typeface="+mn-cs"/>
            </a:rPr>
            <a:t>4.</a:t>
          </a:r>
          <a:br>
            <a:rPr lang="nl-BE" sz="2500">
              <a:solidFill>
                <a:srgbClr val="0E2841">
                  <a:hueOff val="0"/>
                  <a:satOff val="0"/>
                  <a:lumOff val="0"/>
                  <a:alphaOff val="0"/>
                </a:srgbClr>
              </a:solidFill>
              <a:latin typeface="Aptos" panose="02110004020202020204"/>
              <a:ea typeface="+mn-ea"/>
              <a:cs typeface="+mn-cs"/>
            </a:rPr>
          </a:br>
          <a:r>
            <a:rPr lang="nl-BE" sz="1900">
              <a:solidFill>
                <a:srgbClr val="0E2841">
                  <a:hueOff val="0"/>
                  <a:satOff val="0"/>
                  <a:lumOff val="0"/>
                  <a:alphaOff val="0"/>
                </a:srgbClr>
              </a:solidFill>
              <a:latin typeface="Aptos" panose="02110004020202020204"/>
              <a:ea typeface="+mn-ea"/>
              <a:cs typeface="+mn-cs"/>
            </a:rPr>
            <a:t>Onderzoek</a:t>
          </a:r>
        </a:p>
      </dgm:t>
    </dgm:pt>
    <dgm:pt modelId="{4481E7AE-6D69-4B74-8528-2144E9EC7D40}" type="parTrans" cxnId="{A4E798D2-231A-4385-A42E-835852757987}">
      <dgm:prSet/>
      <dgm:spPr/>
      <dgm:t>
        <a:bodyPr/>
        <a:lstStyle/>
        <a:p>
          <a:endParaRPr lang="nl-BE" sz="2500"/>
        </a:p>
      </dgm:t>
    </dgm:pt>
    <dgm:pt modelId="{3FAC6DE1-7339-44B8-8870-141AEB681FBA}" type="sibTrans" cxnId="{A4E798D2-231A-4385-A42E-835852757987}">
      <dgm:prSet/>
      <dgm:spPr/>
      <dgm:t>
        <a:bodyPr/>
        <a:lstStyle/>
        <a:p>
          <a:endParaRPr lang="nl-BE" sz="2500"/>
        </a:p>
      </dgm:t>
    </dgm:pt>
    <dgm:pt modelId="{07C24C29-A93A-407B-91BF-A104D4D93A1E}">
      <dgm:prSet phldrT="[Text]" phldr="0" custT="1"/>
      <dgm:spPr>
        <a:xfrm>
          <a:off x="1479837" y="2874602"/>
          <a:ext cx="1820800" cy="1575206"/>
        </a:xfrm>
        <a:prstGeom prst="hexagon">
          <a:avLst>
            <a:gd name="adj" fmla="val 28570"/>
            <a:gd name="vf" fmla="val 115470"/>
          </a:avLst>
        </a:prstGeom>
        <a:solidFill>
          <a:sysClr val="window" lastClr="FFFFFF">
            <a:lumMod val="95000"/>
          </a:sysClr>
        </a:solidFill>
        <a:ln w="19050" cap="flat" cmpd="sng" algn="ctr">
          <a:solidFill>
            <a:srgbClr val="0E2841">
              <a:shade val="80000"/>
              <a:hueOff val="0"/>
              <a:satOff val="0"/>
              <a:lumOff val="0"/>
              <a:alphaOff val="0"/>
            </a:srgbClr>
          </a:solidFill>
          <a:prstDash val="solid"/>
          <a:miter lim="800000"/>
        </a:ln>
        <a:effectLst/>
      </dgm:spPr>
      <dgm:t>
        <a:bodyPr/>
        <a:lstStyle/>
        <a:p>
          <a:pPr>
            <a:buNone/>
          </a:pPr>
          <a:r>
            <a:rPr lang="nl-BE" sz="2500">
              <a:solidFill>
                <a:srgbClr val="0E2841">
                  <a:hueOff val="0"/>
                  <a:satOff val="0"/>
                  <a:lumOff val="0"/>
                  <a:alphaOff val="0"/>
                </a:srgbClr>
              </a:solidFill>
              <a:latin typeface="Aptos" panose="02110004020202020204"/>
              <a:ea typeface="+mn-ea"/>
              <a:cs typeface="+mn-cs"/>
            </a:rPr>
            <a:t>5.</a:t>
          </a:r>
        </a:p>
        <a:p>
          <a:pPr>
            <a:buNone/>
          </a:pPr>
          <a:r>
            <a:rPr lang="nl-BE" sz="2500">
              <a:solidFill>
                <a:srgbClr val="0E2841">
                  <a:hueOff val="0"/>
                  <a:satOff val="0"/>
                  <a:lumOff val="0"/>
                  <a:alphaOff val="0"/>
                </a:srgbClr>
              </a:solidFill>
              <a:latin typeface="Aptos" panose="02110004020202020204"/>
              <a:ea typeface="+mn-ea"/>
              <a:cs typeface="+mn-cs"/>
            </a:rPr>
            <a:t>Bouw</a:t>
          </a:r>
        </a:p>
      </dgm:t>
    </dgm:pt>
    <dgm:pt modelId="{A77B7E6C-A246-4D6C-962E-A21D582B141A}" type="parTrans" cxnId="{92F6AD43-761B-4282-9691-B557359EAB7D}">
      <dgm:prSet/>
      <dgm:spPr/>
      <dgm:t>
        <a:bodyPr/>
        <a:lstStyle/>
        <a:p>
          <a:endParaRPr lang="nl-BE" sz="2500"/>
        </a:p>
      </dgm:t>
    </dgm:pt>
    <dgm:pt modelId="{885691A3-8765-4444-B55E-93AD36AABB30}" type="sibTrans" cxnId="{92F6AD43-761B-4282-9691-B557359EAB7D}">
      <dgm:prSet/>
      <dgm:spPr/>
      <dgm:t>
        <a:bodyPr/>
        <a:lstStyle/>
        <a:p>
          <a:endParaRPr lang="nl-BE" sz="2500"/>
        </a:p>
      </dgm:t>
    </dgm:pt>
    <dgm:pt modelId="{B350E80E-CF00-46D3-BA75-2346AE4F942E}">
      <dgm:prSet phldrT="[Text]" phldr="0" custT="1"/>
      <dgm:spPr>
        <a:xfrm>
          <a:off x="1479837" y="966690"/>
          <a:ext cx="1820800" cy="1575206"/>
        </a:xfrm>
        <a:prstGeom prst="hexagon">
          <a:avLst>
            <a:gd name="adj" fmla="val 28570"/>
            <a:gd name="vf" fmla="val 115470"/>
          </a:avLst>
        </a:prstGeom>
        <a:solidFill>
          <a:sysClr val="window" lastClr="FFFFFF">
            <a:lumMod val="95000"/>
          </a:sysClr>
        </a:solidFill>
        <a:ln w="19050" cap="flat" cmpd="sng" algn="ctr">
          <a:solidFill>
            <a:srgbClr val="0E2841">
              <a:shade val="80000"/>
              <a:hueOff val="0"/>
              <a:satOff val="0"/>
              <a:lumOff val="0"/>
              <a:alphaOff val="0"/>
            </a:srgbClr>
          </a:solidFill>
          <a:prstDash val="solid"/>
          <a:miter lim="800000"/>
        </a:ln>
        <a:effectLst/>
      </dgm:spPr>
      <dgm:t>
        <a:bodyPr/>
        <a:lstStyle/>
        <a:p>
          <a:pPr>
            <a:buNone/>
          </a:pPr>
          <a:r>
            <a:rPr lang="nl-BE" sz="2500">
              <a:solidFill>
                <a:srgbClr val="0E2841">
                  <a:hueOff val="0"/>
                  <a:satOff val="0"/>
                  <a:lumOff val="0"/>
                  <a:alphaOff val="0"/>
                </a:srgbClr>
              </a:solidFill>
              <a:latin typeface="Aptos" panose="02110004020202020204"/>
              <a:ea typeface="+mn-ea"/>
              <a:cs typeface="+mn-cs"/>
            </a:rPr>
            <a:t>6. </a:t>
          </a:r>
          <a:r>
            <a:rPr lang="nl-BE" sz="2100">
              <a:solidFill>
                <a:srgbClr val="0E2841">
                  <a:hueOff val="0"/>
                  <a:satOff val="0"/>
                  <a:lumOff val="0"/>
                  <a:alphaOff val="0"/>
                </a:srgbClr>
              </a:solidFill>
              <a:latin typeface="Aptos" panose="02110004020202020204"/>
              <a:ea typeface="+mn-ea"/>
              <a:cs typeface="+mn-cs"/>
            </a:rPr>
            <a:t>Waardeer </a:t>
          </a:r>
        </a:p>
      </dgm:t>
    </dgm:pt>
    <dgm:pt modelId="{7EE9F2EC-FD4D-4120-8A5B-EE0778D32844}" type="parTrans" cxnId="{1184AFF0-1723-48B2-BF30-74387A82B869}">
      <dgm:prSet/>
      <dgm:spPr/>
      <dgm:t>
        <a:bodyPr/>
        <a:lstStyle/>
        <a:p>
          <a:endParaRPr lang="nl-BE" sz="2500"/>
        </a:p>
      </dgm:t>
    </dgm:pt>
    <dgm:pt modelId="{3988BDA5-2B24-4AA2-9C55-05F17386EF71}" type="sibTrans" cxnId="{1184AFF0-1723-48B2-BF30-74387A82B869}">
      <dgm:prSet/>
      <dgm:spPr/>
      <dgm:t>
        <a:bodyPr/>
        <a:lstStyle/>
        <a:p>
          <a:endParaRPr lang="nl-BE" sz="2500"/>
        </a:p>
      </dgm:t>
    </dgm:pt>
    <dgm:pt modelId="{D2679A2D-34B8-478A-A321-1FAD2BDE9CD2}" type="pres">
      <dgm:prSet presAssocID="{45B92A83-30E7-4518-B309-78AD99EFF7E6}" presName="Name0" presStyleCnt="0">
        <dgm:presLayoutVars>
          <dgm:chMax val="1"/>
          <dgm:chPref val="1"/>
          <dgm:dir/>
          <dgm:animOne val="branch"/>
          <dgm:animLvl val="lvl"/>
        </dgm:presLayoutVars>
      </dgm:prSet>
      <dgm:spPr/>
    </dgm:pt>
    <dgm:pt modelId="{3DCC06D2-39E1-4647-9EE5-0C0060326DAB}" type="pres">
      <dgm:prSet presAssocID="{1F1DC6C5-B5BC-469B-91F6-03F956930146}" presName="Parent" presStyleLbl="node0" presStyleIdx="0" presStyleCnt="1" custLinFactNeighborX="12" custLinFactNeighborY="14">
        <dgm:presLayoutVars>
          <dgm:chMax val="6"/>
          <dgm:chPref val="6"/>
        </dgm:presLayoutVars>
      </dgm:prSet>
      <dgm:spPr/>
    </dgm:pt>
    <dgm:pt modelId="{1BCD03E4-7237-479A-940D-66414539F68E}" type="pres">
      <dgm:prSet presAssocID="{F7CD9810-3470-4247-A300-3AC651273C98}" presName="Accent1" presStyleCnt="0"/>
      <dgm:spPr/>
    </dgm:pt>
    <dgm:pt modelId="{F7979FB0-E108-480B-BE4D-3805714CE02A}" type="pres">
      <dgm:prSet presAssocID="{F7CD9810-3470-4247-A300-3AC651273C98}" presName="Accent" presStyleLbl="bgShp" presStyleIdx="0" presStyleCnt="6"/>
      <dgm:spPr/>
    </dgm:pt>
    <dgm:pt modelId="{CB60BFED-12E3-4E69-98A0-291290D1A6CD}" type="pres">
      <dgm:prSet presAssocID="{F7CD9810-3470-4247-A300-3AC651273C98}" presName="Child1" presStyleLbl="node1" presStyleIdx="0" presStyleCnt="6">
        <dgm:presLayoutVars>
          <dgm:chMax val="0"/>
          <dgm:chPref val="0"/>
          <dgm:bulletEnabled val="1"/>
        </dgm:presLayoutVars>
      </dgm:prSet>
      <dgm:spPr/>
    </dgm:pt>
    <dgm:pt modelId="{0F0D0AF8-B270-4296-B8DE-F76480E68CA0}" type="pres">
      <dgm:prSet presAssocID="{98848C5B-09BB-4DC0-8D32-1266A825FDD4}" presName="Accent2" presStyleCnt="0"/>
      <dgm:spPr/>
    </dgm:pt>
    <dgm:pt modelId="{5D0F656D-BA1A-4D48-AB76-671A842536A5}" type="pres">
      <dgm:prSet presAssocID="{98848C5B-09BB-4DC0-8D32-1266A825FDD4}" presName="Accent" presStyleLbl="bgShp" presStyleIdx="1" presStyleCnt="6"/>
      <dgm:spPr>
        <a:xfrm>
          <a:off x="4344123" y="828514"/>
          <a:ext cx="838302" cy="722308"/>
        </a:xfrm>
        <a:prstGeom prst="hexagon">
          <a:avLst>
            <a:gd name="adj" fmla="val 28900"/>
            <a:gd name="vf" fmla="val 115470"/>
          </a:avLst>
        </a:prstGeom>
        <a:solidFill>
          <a:srgbClr val="0E2841">
            <a:tint val="40000"/>
            <a:hueOff val="0"/>
            <a:satOff val="0"/>
            <a:lumOff val="0"/>
            <a:alphaOff val="0"/>
          </a:srgbClr>
        </a:solidFill>
        <a:ln>
          <a:noFill/>
        </a:ln>
        <a:effectLst/>
      </dgm:spPr>
    </dgm:pt>
    <dgm:pt modelId="{4AD3AAB6-C2FC-42D8-AFB6-825FE1A01A62}" type="pres">
      <dgm:prSet presAssocID="{98848C5B-09BB-4DC0-8D32-1266A825FDD4}" presName="Child2" presStyleLbl="node1" presStyleIdx="1" presStyleCnt="6">
        <dgm:presLayoutVars>
          <dgm:chMax val="0"/>
          <dgm:chPref val="0"/>
          <dgm:bulletEnabled val="1"/>
        </dgm:presLayoutVars>
      </dgm:prSet>
      <dgm:spPr/>
    </dgm:pt>
    <dgm:pt modelId="{35F8AD40-1F0D-4ACC-A2BD-618837410346}" type="pres">
      <dgm:prSet presAssocID="{B0F89B30-C184-48E3-A4B2-D8C14FF14AF6}" presName="Accent3" presStyleCnt="0"/>
      <dgm:spPr/>
    </dgm:pt>
    <dgm:pt modelId="{EB525CC6-D525-495C-9864-30D9DD925413}" type="pres">
      <dgm:prSet presAssocID="{B0F89B30-C184-48E3-A4B2-D8C14FF14AF6}" presName="Accent" presStyleLbl="bgShp" presStyleIdx="2" presStyleCnt="6"/>
      <dgm:spPr>
        <a:xfrm>
          <a:off x="5322487" y="2178846"/>
          <a:ext cx="838302" cy="722308"/>
        </a:xfrm>
        <a:prstGeom prst="hexagon">
          <a:avLst>
            <a:gd name="adj" fmla="val 28900"/>
            <a:gd name="vf" fmla="val 115470"/>
          </a:avLst>
        </a:prstGeom>
        <a:solidFill>
          <a:srgbClr val="0E2841">
            <a:tint val="40000"/>
            <a:hueOff val="0"/>
            <a:satOff val="0"/>
            <a:lumOff val="0"/>
            <a:alphaOff val="0"/>
          </a:srgbClr>
        </a:solidFill>
        <a:ln>
          <a:noFill/>
        </a:ln>
        <a:effectLst/>
      </dgm:spPr>
    </dgm:pt>
    <dgm:pt modelId="{0DCDE331-982A-440D-8F02-1F60D4F5C2B9}" type="pres">
      <dgm:prSet presAssocID="{B0F89B30-C184-48E3-A4B2-D8C14FF14AF6}" presName="Child3" presStyleLbl="node1" presStyleIdx="2" presStyleCnt="6">
        <dgm:presLayoutVars>
          <dgm:chMax val="0"/>
          <dgm:chPref val="0"/>
          <dgm:bulletEnabled val="1"/>
        </dgm:presLayoutVars>
      </dgm:prSet>
      <dgm:spPr/>
    </dgm:pt>
    <dgm:pt modelId="{D4D80BEA-3899-4ACE-9D50-F212E0AC2579}" type="pres">
      <dgm:prSet presAssocID="{E33246A8-9664-49C3-9305-0073CBA548D2}" presName="Accent4" presStyleCnt="0"/>
      <dgm:spPr/>
    </dgm:pt>
    <dgm:pt modelId="{BAE77E1D-9FFD-4DAD-B6C5-2CEABDD8AD88}" type="pres">
      <dgm:prSet presAssocID="{E33246A8-9664-49C3-9305-0073CBA548D2}" presName="Accent" presStyleLbl="bgShp" presStyleIdx="3" presStyleCnt="6"/>
      <dgm:spPr>
        <a:xfrm>
          <a:off x="4642852" y="3703117"/>
          <a:ext cx="838302" cy="722308"/>
        </a:xfrm>
        <a:prstGeom prst="hexagon">
          <a:avLst>
            <a:gd name="adj" fmla="val 28900"/>
            <a:gd name="vf" fmla="val 115470"/>
          </a:avLst>
        </a:prstGeom>
        <a:solidFill>
          <a:srgbClr val="0E2841">
            <a:tint val="40000"/>
            <a:hueOff val="0"/>
            <a:satOff val="0"/>
            <a:lumOff val="0"/>
            <a:alphaOff val="0"/>
          </a:srgbClr>
        </a:solidFill>
        <a:ln>
          <a:noFill/>
        </a:ln>
        <a:effectLst/>
      </dgm:spPr>
    </dgm:pt>
    <dgm:pt modelId="{C5614BE6-6E79-4A61-8C0C-D07E51067146}" type="pres">
      <dgm:prSet presAssocID="{E33246A8-9664-49C3-9305-0073CBA548D2}" presName="Child4" presStyleLbl="node1" presStyleIdx="3" presStyleCnt="6">
        <dgm:presLayoutVars>
          <dgm:chMax val="0"/>
          <dgm:chPref val="0"/>
          <dgm:bulletEnabled val="1"/>
        </dgm:presLayoutVars>
      </dgm:prSet>
      <dgm:spPr/>
    </dgm:pt>
    <dgm:pt modelId="{6C9F1AD4-8C60-4EB9-A911-4DF04B55BEE8}" type="pres">
      <dgm:prSet presAssocID="{07C24C29-A93A-407B-91BF-A104D4D93A1E}" presName="Accent5" presStyleCnt="0"/>
      <dgm:spPr/>
    </dgm:pt>
    <dgm:pt modelId="{C77B6C56-E815-4826-92D7-65755F17B126}" type="pres">
      <dgm:prSet presAssocID="{07C24C29-A93A-407B-91BF-A104D4D93A1E}" presName="Accent" presStyleLbl="bgShp" presStyleIdx="4" presStyleCnt="6"/>
      <dgm:spPr>
        <a:xfrm>
          <a:off x="2956944" y="3861342"/>
          <a:ext cx="838302" cy="722308"/>
        </a:xfrm>
        <a:prstGeom prst="hexagon">
          <a:avLst>
            <a:gd name="adj" fmla="val 28900"/>
            <a:gd name="vf" fmla="val 115470"/>
          </a:avLst>
        </a:prstGeom>
        <a:solidFill>
          <a:srgbClr val="0E2841">
            <a:tint val="40000"/>
            <a:hueOff val="0"/>
            <a:satOff val="0"/>
            <a:lumOff val="0"/>
            <a:alphaOff val="0"/>
          </a:srgbClr>
        </a:solidFill>
        <a:ln>
          <a:noFill/>
        </a:ln>
        <a:effectLst/>
      </dgm:spPr>
    </dgm:pt>
    <dgm:pt modelId="{20497523-8193-4AA7-AE07-976AEA8EAFB9}" type="pres">
      <dgm:prSet presAssocID="{07C24C29-A93A-407B-91BF-A104D4D93A1E}" presName="Child5" presStyleLbl="node1" presStyleIdx="4" presStyleCnt="6">
        <dgm:presLayoutVars>
          <dgm:chMax val="0"/>
          <dgm:chPref val="0"/>
          <dgm:bulletEnabled val="1"/>
        </dgm:presLayoutVars>
      </dgm:prSet>
      <dgm:spPr/>
    </dgm:pt>
    <dgm:pt modelId="{25BC4A35-C5E3-45E9-B78E-83FE24F45CF6}" type="pres">
      <dgm:prSet presAssocID="{B350E80E-CF00-46D3-BA75-2346AE4F942E}" presName="Accent6" presStyleCnt="0"/>
      <dgm:spPr/>
    </dgm:pt>
    <dgm:pt modelId="{923C0E11-6E56-400B-A888-7D83404CE457}" type="pres">
      <dgm:prSet presAssocID="{B350E80E-CF00-46D3-BA75-2346AE4F942E}" presName="Accent" presStyleLbl="bgShp" presStyleIdx="5" presStyleCnt="6"/>
      <dgm:spPr>
        <a:xfrm>
          <a:off x="1962559" y="2511552"/>
          <a:ext cx="838302" cy="722308"/>
        </a:xfrm>
        <a:prstGeom prst="hexagon">
          <a:avLst>
            <a:gd name="adj" fmla="val 28900"/>
            <a:gd name="vf" fmla="val 115470"/>
          </a:avLst>
        </a:prstGeom>
        <a:solidFill>
          <a:srgbClr val="0E2841">
            <a:tint val="40000"/>
            <a:hueOff val="0"/>
            <a:satOff val="0"/>
            <a:lumOff val="0"/>
            <a:alphaOff val="0"/>
          </a:srgbClr>
        </a:solidFill>
        <a:ln>
          <a:noFill/>
        </a:ln>
        <a:effectLst/>
      </dgm:spPr>
    </dgm:pt>
    <dgm:pt modelId="{1D0B143E-56A2-4AE9-869C-42A6A70C0F83}" type="pres">
      <dgm:prSet presAssocID="{B350E80E-CF00-46D3-BA75-2346AE4F942E}" presName="Child6" presStyleLbl="node1" presStyleIdx="5" presStyleCnt="6">
        <dgm:presLayoutVars>
          <dgm:chMax val="0"/>
          <dgm:chPref val="0"/>
          <dgm:bulletEnabled val="1"/>
        </dgm:presLayoutVars>
      </dgm:prSet>
      <dgm:spPr/>
    </dgm:pt>
  </dgm:ptLst>
  <dgm:cxnLst>
    <dgm:cxn modelId="{B4D39C06-1B9C-43DE-A093-C37F5A313A2B}" type="presOf" srcId="{E33246A8-9664-49C3-9305-0073CBA548D2}" destId="{C5614BE6-6E79-4A61-8C0C-D07E51067146}" srcOrd="0" destOrd="0" presId="urn:microsoft.com/office/officeart/2011/layout/HexagonRadial"/>
    <dgm:cxn modelId="{60C38B28-9214-4E4F-982F-31221DE992A9}" type="presOf" srcId="{45B92A83-30E7-4518-B309-78AD99EFF7E6}" destId="{D2679A2D-34B8-478A-A321-1FAD2BDE9CD2}" srcOrd="0" destOrd="0" presId="urn:microsoft.com/office/officeart/2011/layout/HexagonRadial"/>
    <dgm:cxn modelId="{C41FD436-4E71-47BC-AECA-6C0BB1F89EEC}" type="presOf" srcId="{07C24C29-A93A-407B-91BF-A104D4D93A1E}" destId="{20497523-8193-4AA7-AE07-976AEA8EAFB9}" srcOrd="0" destOrd="0" presId="urn:microsoft.com/office/officeart/2011/layout/HexagonRadial"/>
    <dgm:cxn modelId="{49101941-EAEC-4D5B-BB33-C7959F76ABF0}" type="presOf" srcId="{B0F89B30-C184-48E3-A4B2-D8C14FF14AF6}" destId="{0DCDE331-982A-440D-8F02-1F60D4F5C2B9}" srcOrd="0" destOrd="0" presId="urn:microsoft.com/office/officeart/2011/layout/HexagonRadial"/>
    <dgm:cxn modelId="{92F6AD43-761B-4282-9691-B557359EAB7D}" srcId="{1F1DC6C5-B5BC-469B-91F6-03F956930146}" destId="{07C24C29-A93A-407B-91BF-A104D4D93A1E}" srcOrd="4" destOrd="0" parTransId="{A77B7E6C-A246-4D6C-962E-A21D582B141A}" sibTransId="{885691A3-8765-4444-B55E-93AD36AABB30}"/>
    <dgm:cxn modelId="{6546B943-4B9E-472E-906D-9E915A1F8877}" type="presOf" srcId="{B350E80E-CF00-46D3-BA75-2346AE4F942E}" destId="{1D0B143E-56A2-4AE9-869C-42A6A70C0F83}" srcOrd="0" destOrd="0" presId="urn:microsoft.com/office/officeart/2011/layout/HexagonRadial"/>
    <dgm:cxn modelId="{87E1237B-ACA2-4C88-A9F6-7D39814B4C79}" type="presOf" srcId="{1F1DC6C5-B5BC-469B-91F6-03F956930146}" destId="{3DCC06D2-39E1-4647-9EE5-0C0060326DAB}" srcOrd="0" destOrd="0" presId="urn:microsoft.com/office/officeart/2011/layout/HexagonRadial"/>
    <dgm:cxn modelId="{0F241F86-6FB0-436B-8500-2FCA1888B2B7}" srcId="{1F1DC6C5-B5BC-469B-91F6-03F956930146}" destId="{F7CD9810-3470-4247-A300-3AC651273C98}" srcOrd="0" destOrd="0" parTransId="{E8246B08-670E-460A-983D-12AF3AB5F998}" sibTransId="{7B863E4E-4FBB-4E52-BD2A-5B511390B7B6}"/>
    <dgm:cxn modelId="{30BB7788-17E2-44FB-9397-C4E6DA9343E1}" type="presOf" srcId="{F7CD9810-3470-4247-A300-3AC651273C98}" destId="{CB60BFED-12E3-4E69-98A0-291290D1A6CD}" srcOrd="0" destOrd="0" presId="urn:microsoft.com/office/officeart/2011/layout/HexagonRadial"/>
    <dgm:cxn modelId="{49755791-DB3E-434E-AA38-C4DB674D45FC}" srcId="{45B92A83-30E7-4518-B309-78AD99EFF7E6}" destId="{1F1DC6C5-B5BC-469B-91F6-03F956930146}" srcOrd="0" destOrd="0" parTransId="{2A5C4ACA-9D96-498B-9B41-07811599A29E}" sibTransId="{91A07366-AFE4-4922-B24F-5458F48DF9F2}"/>
    <dgm:cxn modelId="{92C651AC-8A30-4DD5-B0DC-2B2A42DD1B53}" srcId="{1F1DC6C5-B5BC-469B-91F6-03F956930146}" destId="{98848C5B-09BB-4DC0-8D32-1266A825FDD4}" srcOrd="1" destOrd="0" parTransId="{957F8842-CD6B-4A00-8B43-8B70299DFCFE}" sibTransId="{95EE5835-8BDF-4926-A884-2A55BDE26571}"/>
    <dgm:cxn modelId="{2A9B20B6-8512-4BC8-8EDA-09E7D923EA1F}" type="presOf" srcId="{98848C5B-09BB-4DC0-8D32-1266A825FDD4}" destId="{4AD3AAB6-C2FC-42D8-AFB6-825FE1A01A62}" srcOrd="0" destOrd="0" presId="urn:microsoft.com/office/officeart/2011/layout/HexagonRadial"/>
    <dgm:cxn modelId="{A4E798D2-231A-4385-A42E-835852757987}" srcId="{1F1DC6C5-B5BC-469B-91F6-03F956930146}" destId="{E33246A8-9664-49C3-9305-0073CBA548D2}" srcOrd="3" destOrd="0" parTransId="{4481E7AE-6D69-4B74-8528-2144E9EC7D40}" sibTransId="{3FAC6DE1-7339-44B8-8870-141AEB681FBA}"/>
    <dgm:cxn modelId="{1184AFF0-1723-48B2-BF30-74387A82B869}" srcId="{1F1DC6C5-B5BC-469B-91F6-03F956930146}" destId="{B350E80E-CF00-46D3-BA75-2346AE4F942E}" srcOrd="5" destOrd="0" parTransId="{7EE9F2EC-FD4D-4120-8A5B-EE0778D32844}" sibTransId="{3988BDA5-2B24-4AA2-9C55-05F17386EF71}"/>
    <dgm:cxn modelId="{5284B9FD-E56D-4361-850D-A76CA65B9B38}" srcId="{1F1DC6C5-B5BC-469B-91F6-03F956930146}" destId="{B0F89B30-C184-48E3-A4B2-D8C14FF14AF6}" srcOrd="2" destOrd="0" parTransId="{2D0D0D66-2C2B-4484-9FF4-EF956138684E}" sibTransId="{A91C5154-8136-4B1C-8559-54E1A9FDD782}"/>
    <dgm:cxn modelId="{AE122CA6-F3E9-4FA8-AC99-79CD8C451B48}" type="presParOf" srcId="{D2679A2D-34B8-478A-A321-1FAD2BDE9CD2}" destId="{3DCC06D2-39E1-4647-9EE5-0C0060326DAB}" srcOrd="0" destOrd="0" presId="urn:microsoft.com/office/officeart/2011/layout/HexagonRadial"/>
    <dgm:cxn modelId="{67266747-AFB4-41BB-85A6-33D468E96026}" type="presParOf" srcId="{D2679A2D-34B8-478A-A321-1FAD2BDE9CD2}" destId="{1BCD03E4-7237-479A-940D-66414539F68E}" srcOrd="1" destOrd="0" presId="urn:microsoft.com/office/officeart/2011/layout/HexagonRadial"/>
    <dgm:cxn modelId="{FF1420C6-D433-4DB7-A854-49633BD53F0F}" type="presParOf" srcId="{1BCD03E4-7237-479A-940D-66414539F68E}" destId="{F7979FB0-E108-480B-BE4D-3805714CE02A}" srcOrd="0" destOrd="0" presId="urn:microsoft.com/office/officeart/2011/layout/HexagonRadial"/>
    <dgm:cxn modelId="{B5FAABFC-FC68-4903-80F3-AA9DD04823F9}" type="presParOf" srcId="{D2679A2D-34B8-478A-A321-1FAD2BDE9CD2}" destId="{CB60BFED-12E3-4E69-98A0-291290D1A6CD}" srcOrd="2" destOrd="0" presId="urn:microsoft.com/office/officeart/2011/layout/HexagonRadial"/>
    <dgm:cxn modelId="{83DEF87E-074B-45D0-9C09-28F3A0F55817}" type="presParOf" srcId="{D2679A2D-34B8-478A-A321-1FAD2BDE9CD2}" destId="{0F0D0AF8-B270-4296-B8DE-F76480E68CA0}" srcOrd="3" destOrd="0" presId="urn:microsoft.com/office/officeart/2011/layout/HexagonRadial"/>
    <dgm:cxn modelId="{54D990A7-D141-410F-AD38-5A498A57FB29}" type="presParOf" srcId="{0F0D0AF8-B270-4296-B8DE-F76480E68CA0}" destId="{5D0F656D-BA1A-4D48-AB76-671A842536A5}" srcOrd="0" destOrd="0" presId="urn:microsoft.com/office/officeart/2011/layout/HexagonRadial"/>
    <dgm:cxn modelId="{0F10F7B3-AFBD-42C7-8DA2-441ACB5AE2EE}" type="presParOf" srcId="{D2679A2D-34B8-478A-A321-1FAD2BDE9CD2}" destId="{4AD3AAB6-C2FC-42D8-AFB6-825FE1A01A62}" srcOrd="4" destOrd="0" presId="urn:microsoft.com/office/officeart/2011/layout/HexagonRadial"/>
    <dgm:cxn modelId="{D1C9CA17-13AC-41EE-A782-F840442D263D}" type="presParOf" srcId="{D2679A2D-34B8-478A-A321-1FAD2BDE9CD2}" destId="{35F8AD40-1F0D-4ACC-A2BD-618837410346}" srcOrd="5" destOrd="0" presId="urn:microsoft.com/office/officeart/2011/layout/HexagonRadial"/>
    <dgm:cxn modelId="{0CDF8366-C9D6-4CD0-BFD5-56C22D993758}" type="presParOf" srcId="{35F8AD40-1F0D-4ACC-A2BD-618837410346}" destId="{EB525CC6-D525-495C-9864-30D9DD925413}" srcOrd="0" destOrd="0" presId="urn:microsoft.com/office/officeart/2011/layout/HexagonRadial"/>
    <dgm:cxn modelId="{ACE4C313-F2AA-4E9D-9A13-043D9540A4DE}" type="presParOf" srcId="{D2679A2D-34B8-478A-A321-1FAD2BDE9CD2}" destId="{0DCDE331-982A-440D-8F02-1F60D4F5C2B9}" srcOrd="6" destOrd="0" presId="urn:microsoft.com/office/officeart/2011/layout/HexagonRadial"/>
    <dgm:cxn modelId="{DBDAF0E4-686F-4366-91E1-B6A1E3087880}" type="presParOf" srcId="{D2679A2D-34B8-478A-A321-1FAD2BDE9CD2}" destId="{D4D80BEA-3899-4ACE-9D50-F212E0AC2579}" srcOrd="7" destOrd="0" presId="urn:microsoft.com/office/officeart/2011/layout/HexagonRadial"/>
    <dgm:cxn modelId="{65807312-A3E4-4D2A-AF86-D88D2CB258D1}" type="presParOf" srcId="{D4D80BEA-3899-4ACE-9D50-F212E0AC2579}" destId="{BAE77E1D-9FFD-4DAD-B6C5-2CEABDD8AD88}" srcOrd="0" destOrd="0" presId="urn:microsoft.com/office/officeart/2011/layout/HexagonRadial"/>
    <dgm:cxn modelId="{55C67869-9A8F-471E-81DE-713623B74685}" type="presParOf" srcId="{D2679A2D-34B8-478A-A321-1FAD2BDE9CD2}" destId="{C5614BE6-6E79-4A61-8C0C-D07E51067146}" srcOrd="8" destOrd="0" presId="urn:microsoft.com/office/officeart/2011/layout/HexagonRadial"/>
    <dgm:cxn modelId="{8B2882DB-A693-4D3C-AE11-885E976D55D7}" type="presParOf" srcId="{D2679A2D-34B8-478A-A321-1FAD2BDE9CD2}" destId="{6C9F1AD4-8C60-4EB9-A911-4DF04B55BEE8}" srcOrd="9" destOrd="0" presId="urn:microsoft.com/office/officeart/2011/layout/HexagonRadial"/>
    <dgm:cxn modelId="{FEE43030-E219-4F7C-ABF9-10810697AF14}" type="presParOf" srcId="{6C9F1AD4-8C60-4EB9-A911-4DF04B55BEE8}" destId="{C77B6C56-E815-4826-92D7-65755F17B126}" srcOrd="0" destOrd="0" presId="urn:microsoft.com/office/officeart/2011/layout/HexagonRadial"/>
    <dgm:cxn modelId="{E83DC5D6-47A6-4FD7-9CFD-BA93223ADE54}" type="presParOf" srcId="{D2679A2D-34B8-478A-A321-1FAD2BDE9CD2}" destId="{20497523-8193-4AA7-AE07-976AEA8EAFB9}" srcOrd="10" destOrd="0" presId="urn:microsoft.com/office/officeart/2011/layout/HexagonRadial"/>
    <dgm:cxn modelId="{020C4FA7-1CC1-454F-901F-59B449A42766}" type="presParOf" srcId="{D2679A2D-34B8-478A-A321-1FAD2BDE9CD2}" destId="{25BC4A35-C5E3-45E9-B78E-83FE24F45CF6}" srcOrd="11" destOrd="0" presId="urn:microsoft.com/office/officeart/2011/layout/HexagonRadial"/>
    <dgm:cxn modelId="{FE10FAC9-BF43-480E-A2F9-7273514D4757}" type="presParOf" srcId="{25BC4A35-C5E3-45E9-B78E-83FE24F45CF6}" destId="{923C0E11-6E56-400B-A888-7D83404CE457}" srcOrd="0" destOrd="0" presId="urn:microsoft.com/office/officeart/2011/layout/HexagonRadial"/>
    <dgm:cxn modelId="{CE683853-5E9C-4B6B-B0F5-86AF1ABDDE63}" type="presParOf" srcId="{D2679A2D-34B8-478A-A321-1FAD2BDE9CD2}" destId="{1D0B143E-56A2-4AE9-869C-42A6A70C0F83}" srcOrd="12" destOrd="0" presId="urn:microsoft.com/office/officeart/2011/layout/HexagonRadial"/>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5B92A83-30E7-4518-B309-78AD99EFF7E6}" type="doc">
      <dgm:prSet loTypeId="urn:microsoft.com/office/officeart/2011/layout/HexagonRadial" loCatId="cycle" qsTypeId="urn:microsoft.com/office/officeart/2005/8/quickstyle/simple1" qsCatId="simple" csTypeId="urn:microsoft.com/office/officeart/2005/8/colors/accent0_2" csCatId="mainScheme" phldr="1"/>
      <dgm:spPr/>
      <dgm:t>
        <a:bodyPr/>
        <a:lstStyle/>
        <a:p>
          <a:endParaRPr lang="nl-BE"/>
        </a:p>
      </dgm:t>
    </dgm:pt>
    <dgm:pt modelId="{1F1DC6C5-B5BC-469B-91F6-03F956930146}">
      <dgm:prSet phldrT="[Text]" phldr="0" custT="1"/>
      <dgm:spPr>
        <a:xfrm>
          <a:off x="2953076" y="1748331"/>
          <a:ext cx="2221862" cy="1922001"/>
        </a:xfrm>
        <a:prstGeom prst="hexagon">
          <a:avLst>
            <a:gd name="adj" fmla="val 28570"/>
            <a:gd name="vf" fmla="val 115470"/>
          </a:avLst>
        </a:prstGeom>
        <a:solidFill>
          <a:sysClr val="window" lastClr="FFFFFF">
            <a:hueOff val="0"/>
            <a:satOff val="0"/>
            <a:lumOff val="0"/>
            <a:alphaOff val="0"/>
          </a:sysClr>
        </a:solidFill>
        <a:ln w="19050" cap="flat" cmpd="sng" algn="ctr">
          <a:solidFill>
            <a:srgbClr val="0E2841">
              <a:shade val="80000"/>
              <a:hueOff val="0"/>
              <a:satOff val="0"/>
              <a:lumOff val="0"/>
              <a:alphaOff val="0"/>
            </a:srgbClr>
          </a:solidFill>
          <a:prstDash val="solid"/>
          <a:miter lim="800000"/>
        </a:ln>
        <a:effectLst/>
      </dgm:spPr>
      <dgm:t>
        <a:bodyPr/>
        <a:lstStyle/>
        <a:p>
          <a:pPr>
            <a:buNone/>
          </a:pPr>
          <a:r>
            <a:rPr lang="nl-BE" sz="3600">
              <a:solidFill>
                <a:srgbClr val="0E2841">
                  <a:hueOff val="0"/>
                  <a:satOff val="0"/>
                  <a:lumOff val="0"/>
                  <a:alphaOff val="0"/>
                </a:srgbClr>
              </a:solidFill>
              <a:latin typeface="Aptos" panose="02110004020202020204"/>
              <a:ea typeface="+mn-ea"/>
              <a:cs typeface="+mn-cs"/>
            </a:rPr>
            <a:t>Stad </a:t>
          </a:r>
          <a:br>
            <a:rPr lang="nl-BE" sz="3600">
              <a:solidFill>
                <a:srgbClr val="0E2841">
                  <a:hueOff val="0"/>
                  <a:satOff val="0"/>
                  <a:lumOff val="0"/>
                  <a:alphaOff val="0"/>
                </a:srgbClr>
              </a:solidFill>
              <a:latin typeface="Aptos" panose="02110004020202020204"/>
              <a:ea typeface="+mn-ea"/>
              <a:cs typeface="+mn-cs"/>
            </a:rPr>
          </a:br>
          <a:r>
            <a:rPr lang="nl-BE" sz="3600">
              <a:solidFill>
                <a:srgbClr val="0E2841">
                  <a:hueOff val="0"/>
                  <a:satOff val="0"/>
                  <a:lumOff val="0"/>
                  <a:alphaOff val="0"/>
                </a:srgbClr>
              </a:solidFill>
              <a:latin typeface="Aptos" panose="02110004020202020204"/>
              <a:ea typeface="+mn-ea"/>
              <a:cs typeface="+mn-cs"/>
            </a:rPr>
            <a:t>2050</a:t>
          </a:r>
        </a:p>
      </dgm:t>
    </dgm:pt>
    <dgm:pt modelId="{2A5C4ACA-9D96-498B-9B41-07811599A29E}" type="parTrans" cxnId="{49755791-DB3E-434E-AA38-C4DB674D45FC}">
      <dgm:prSet/>
      <dgm:spPr/>
      <dgm:t>
        <a:bodyPr/>
        <a:lstStyle/>
        <a:p>
          <a:endParaRPr lang="nl-BE" sz="2500"/>
        </a:p>
      </dgm:t>
    </dgm:pt>
    <dgm:pt modelId="{91A07366-AFE4-4922-B24F-5458F48DF9F2}" type="sibTrans" cxnId="{49755791-DB3E-434E-AA38-C4DB674D45FC}">
      <dgm:prSet/>
      <dgm:spPr/>
      <dgm:t>
        <a:bodyPr/>
        <a:lstStyle/>
        <a:p>
          <a:endParaRPr lang="nl-BE" sz="2500"/>
        </a:p>
      </dgm:t>
    </dgm:pt>
    <dgm:pt modelId="{F7CD9810-3470-4247-A300-3AC651273C98}">
      <dgm:prSet phldrT="[Text]" phldr="0" custT="1">
        <dgm:style>
          <a:lnRef idx="2">
            <a:schemeClr val="dk1"/>
          </a:lnRef>
          <a:fillRef idx="1">
            <a:schemeClr val="lt1"/>
          </a:fillRef>
          <a:effectRef idx="0">
            <a:schemeClr val="dk1"/>
          </a:effectRef>
          <a:fontRef idx="minor">
            <a:schemeClr val="dk1"/>
          </a:fontRef>
        </dgm:style>
      </dgm:prSet>
      <dgm:spPr>
        <a:xfrm>
          <a:off x="3157475" y="0"/>
          <a:ext cx="1820800" cy="1575206"/>
        </a:xfrm>
        <a:prstGeom prst="hexagon">
          <a:avLst>
            <a:gd name="adj" fmla="val 28570"/>
            <a:gd name="vf" fmla="val 115470"/>
          </a:avLst>
        </a:prstGeom>
        <a:solidFill>
          <a:sysClr val="window" lastClr="FFFFFF">
            <a:lumMod val="95000"/>
          </a:sysClr>
        </a:solidFill>
        <a:ln w="19050" cap="flat" cmpd="sng" algn="ctr">
          <a:solidFill>
            <a:sysClr val="windowText" lastClr="000000"/>
          </a:solidFill>
          <a:prstDash val="solid"/>
          <a:miter lim="800000"/>
        </a:ln>
        <a:effectLst/>
      </dgm:spPr>
      <dgm:t>
        <a:bodyPr/>
        <a:lstStyle/>
        <a:p>
          <a:pPr>
            <a:buNone/>
          </a:pPr>
          <a:r>
            <a:rPr lang="nl-BE" sz="2500">
              <a:solidFill>
                <a:srgbClr val="0E2841">
                  <a:hueOff val="0"/>
                  <a:satOff val="0"/>
                  <a:lumOff val="0"/>
                  <a:alphaOff val="0"/>
                </a:srgbClr>
              </a:solidFill>
              <a:latin typeface="Aptos" panose="02110004020202020204"/>
              <a:ea typeface="+mn-ea"/>
              <a:cs typeface="+mn-cs"/>
            </a:rPr>
            <a:t>1. </a:t>
          </a:r>
          <a:br>
            <a:rPr lang="nl-BE" sz="2500">
              <a:solidFill>
                <a:srgbClr val="0E2841">
                  <a:hueOff val="0"/>
                  <a:satOff val="0"/>
                  <a:lumOff val="0"/>
                  <a:alphaOff val="0"/>
                </a:srgbClr>
              </a:solidFill>
              <a:latin typeface="Aptos" panose="02110004020202020204"/>
              <a:ea typeface="+mn-ea"/>
              <a:cs typeface="+mn-cs"/>
            </a:rPr>
          </a:br>
          <a:r>
            <a:rPr lang="nl-BE" sz="2500">
              <a:solidFill>
                <a:srgbClr val="0E2841">
                  <a:hueOff val="0"/>
                  <a:satOff val="0"/>
                  <a:lumOff val="0"/>
                  <a:alphaOff val="0"/>
                </a:srgbClr>
              </a:solidFill>
              <a:latin typeface="Aptos" panose="02110004020202020204"/>
              <a:ea typeface="+mn-ea"/>
              <a:cs typeface="+mn-cs"/>
            </a:rPr>
            <a:t>Leer</a:t>
          </a:r>
        </a:p>
      </dgm:t>
    </dgm:pt>
    <dgm:pt modelId="{E8246B08-670E-460A-983D-12AF3AB5F998}" type="parTrans" cxnId="{0F241F86-6FB0-436B-8500-2FCA1888B2B7}">
      <dgm:prSet/>
      <dgm:spPr/>
      <dgm:t>
        <a:bodyPr/>
        <a:lstStyle/>
        <a:p>
          <a:endParaRPr lang="nl-BE" sz="2500"/>
        </a:p>
      </dgm:t>
    </dgm:pt>
    <dgm:pt modelId="{7B863E4E-4FBB-4E52-BD2A-5B511390B7B6}" type="sibTrans" cxnId="{0F241F86-6FB0-436B-8500-2FCA1888B2B7}">
      <dgm:prSet/>
      <dgm:spPr/>
      <dgm:t>
        <a:bodyPr/>
        <a:lstStyle/>
        <a:p>
          <a:endParaRPr lang="nl-BE" sz="2500"/>
        </a:p>
      </dgm:t>
    </dgm:pt>
    <dgm:pt modelId="{98848C5B-09BB-4DC0-8D32-1266A825FDD4}">
      <dgm:prSet phldrT="[Text]" phldr="0" custT="1"/>
      <dgm:spPr>
        <a:xfrm>
          <a:off x="4827361" y="968857"/>
          <a:ext cx="1820800" cy="1575206"/>
        </a:xfrm>
        <a:prstGeom prst="hexagon">
          <a:avLst>
            <a:gd name="adj" fmla="val 28570"/>
            <a:gd name="vf" fmla="val 115470"/>
          </a:avLst>
        </a:prstGeom>
        <a:solidFill>
          <a:sysClr val="window" lastClr="FFFFFF">
            <a:lumMod val="95000"/>
          </a:sysClr>
        </a:solidFill>
        <a:ln w="19050" cap="flat" cmpd="sng" algn="ctr">
          <a:solidFill>
            <a:srgbClr val="0E2841">
              <a:shade val="80000"/>
              <a:hueOff val="0"/>
              <a:satOff val="0"/>
              <a:lumOff val="0"/>
              <a:alphaOff val="0"/>
            </a:srgbClr>
          </a:solidFill>
          <a:prstDash val="solid"/>
          <a:miter lim="800000"/>
        </a:ln>
        <a:effectLst/>
      </dgm:spPr>
      <dgm:t>
        <a:bodyPr/>
        <a:lstStyle/>
        <a:p>
          <a:pPr>
            <a:buNone/>
          </a:pPr>
          <a:r>
            <a:rPr lang="nl-BE" sz="2500">
              <a:solidFill>
                <a:srgbClr val="0E2841">
                  <a:hueOff val="0"/>
                  <a:satOff val="0"/>
                  <a:lumOff val="0"/>
                  <a:alphaOff val="0"/>
                </a:srgbClr>
              </a:solidFill>
              <a:latin typeface="Aptos" panose="02110004020202020204"/>
              <a:ea typeface="+mn-ea"/>
              <a:cs typeface="+mn-cs"/>
            </a:rPr>
            <a:t>2. Verken</a:t>
          </a:r>
        </a:p>
      </dgm:t>
    </dgm:pt>
    <dgm:pt modelId="{957F8842-CD6B-4A00-8B43-8B70299DFCFE}" type="parTrans" cxnId="{92C651AC-8A30-4DD5-B0DC-2B2A42DD1B53}">
      <dgm:prSet/>
      <dgm:spPr/>
      <dgm:t>
        <a:bodyPr/>
        <a:lstStyle/>
        <a:p>
          <a:endParaRPr lang="nl-BE" sz="2500"/>
        </a:p>
      </dgm:t>
    </dgm:pt>
    <dgm:pt modelId="{95EE5835-8BDF-4926-A884-2A55BDE26571}" type="sibTrans" cxnId="{92C651AC-8A30-4DD5-B0DC-2B2A42DD1B53}">
      <dgm:prSet/>
      <dgm:spPr/>
      <dgm:t>
        <a:bodyPr/>
        <a:lstStyle/>
        <a:p>
          <a:endParaRPr lang="nl-BE" sz="2500"/>
        </a:p>
      </dgm:t>
    </dgm:pt>
    <dgm:pt modelId="{B0F89B30-C184-48E3-A4B2-D8C14FF14AF6}">
      <dgm:prSet phldrT="[Text]" phldr="0" custT="1"/>
      <dgm:spPr>
        <a:xfrm>
          <a:off x="4827361" y="2873519"/>
          <a:ext cx="1820800" cy="1575206"/>
        </a:xfrm>
        <a:prstGeom prst="hexagon">
          <a:avLst>
            <a:gd name="adj" fmla="val 28570"/>
            <a:gd name="vf" fmla="val 115470"/>
          </a:avLst>
        </a:prstGeom>
        <a:solidFill>
          <a:schemeClr val="tx1">
            <a:lumMod val="40000"/>
            <a:lumOff val="60000"/>
          </a:schemeClr>
        </a:solidFill>
        <a:ln w="19050" cap="flat" cmpd="sng" algn="ctr">
          <a:solidFill>
            <a:srgbClr val="0E2841">
              <a:shade val="80000"/>
              <a:hueOff val="0"/>
              <a:satOff val="0"/>
              <a:lumOff val="0"/>
              <a:alphaOff val="0"/>
            </a:srgbClr>
          </a:solidFill>
          <a:prstDash val="solid"/>
          <a:miter lim="800000"/>
        </a:ln>
        <a:effectLst/>
      </dgm:spPr>
      <dgm:t>
        <a:bodyPr/>
        <a:lstStyle/>
        <a:p>
          <a:pPr>
            <a:buNone/>
          </a:pPr>
          <a:r>
            <a:rPr lang="nl-BE" sz="2500">
              <a:solidFill>
                <a:srgbClr val="0E2841">
                  <a:hueOff val="0"/>
                  <a:satOff val="0"/>
                  <a:lumOff val="0"/>
                  <a:alphaOff val="0"/>
                </a:srgbClr>
              </a:solidFill>
              <a:latin typeface="Aptos" panose="02110004020202020204"/>
              <a:ea typeface="+mn-ea"/>
              <a:cs typeface="+mn-cs"/>
            </a:rPr>
            <a:t>3.</a:t>
          </a:r>
          <a:br>
            <a:rPr lang="nl-BE" sz="2500">
              <a:solidFill>
                <a:srgbClr val="0E2841">
                  <a:hueOff val="0"/>
                  <a:satOff val="0"/>
                  <a:lumOff val="0"/>
                  <a:alphaOff val="0"/>
                </a:srgbClr>
              </a:solidFill>
              <a:latin typeface="Aptos" panose="02110004020202020204"/>
              <a:ea typeface="+mn-ea"/>
              <a:cs typeface="+mn-cs"/>
            </a:rPr>
          </a:br>
          <a:r>
            <a:rPr lang="nl-BE" sz="2400">
              <a:solidFill>
                <a:srgbClr val="0E2841">
                  <a:hueOff val="0"/>
                  <a:satOff val="0"/>
                  <a:lumOff val="0"/>
                  <a:alphaOff val="0"/>
                </a:srgbClr>
              </a:solidFill>
              <a:latin typeface="Aptos" panose="02110004020202020204"/>
              <a:ea typeface="+mn-ea"/>
              <a:cs typeface="+mn-cs"/>
            </a:rPr>
            <a:t>Ontwerp</a:t>
          </a:r>
          <a:endParaRPr lang="nl-BE" sz="2500">
            <a:solidFill>
              <a:srgbClr val="0E2841">
                <a:hueOff val="0"/>
                <a:satOff val="0"/>
                <a:lumOff val="0"/>
                <a:alphaOff val="0"/>
              </a:srgbClr>
            </a:solidFill>
            <a:latin typeface="Aptos" panose="02110004020202020204"/>
            <a:ea typeface="+mn-ea"/>
            <a:cs typeface="+mn-cs"/>
          </a:endParaRPr>
        </a:p>
      </dgm:t>
    </dgm:pt>
    <dgm:pt modelId="{2D0D0D66-2C2B-4484-9FF4-EF956138684E}" type="parTrans" cxnId="{5284B9FD-E56D-4361-850D-A76CA65B9B38}">
      <dgm:prSet/>
      <dgm:spPr/>
      <dgm:t>
        <a:bodyPr/>
        <a:lstStyle/>
        <a:p>
          <a:endParaRPr lang="nl-BE" sz="2500"/>
        </a:p>
      </dgm:t>
    </dgm:pt>
    <dgm:pt modelId="{A91C5154-8136-4B1C-8559-54E1A9FDD782}" type="sibTrans" cxnId="{5284B9FD-E56D-4361-850D-A76CA65B9B38}">
      <dgm:prSet/>
      <dgm:spPr/>
      <dgm:t>
        <a:bodyPr/>
        <a:lstStyle/>
        <a:p>
          <a:endParaRPr lang="nl-BE" sz="2500"/>
        </a:p>
      </dgm:t>
    </dgm:pt>
    <dgm:pt modelId="{E33246A8-9664-49C3-9305-0073CBA548D2}">
      <dgm:prSet phldrT="[Text]" phldr="0" custT="1"/>
      <dgm:spPr>
        <a:xfrm>
          <a:off x="3157475" y="3843460"/>
          <a:ext cx="1820800" cy="1575206"/>
        </a:xfrm>
        <a:prstGeom prst="hexagon">
          <a:avLst>
            <a:gd name="adj" fmla="val 28570"/>
            <a:gd name="vf" fmla="val 115470"/>
          </a:avLst>
        </a:prstGeom>
        <a:solidFill>
          <a:sysClr val="window" lastClr="FFFFFF">
            <a:lumMod val="95000"/>
          </a:sysClr>
        </a:solidFill>
        <a:ln w="19050" cap="flat" cmpd="sng" algn="ctr">
          <a:solidFill>
            <a:srgbClr val="0E2841">
              <a:shade val="80000"/>
              <a:hueOff val="0"/>
              <a:satOff val="0"/>
              <a:lumOff val="0"/>
              <a:alphaOff val="0"/>
            </a:srgbClr>
          </a:solidFill>
          <a:prstDash val="solid"/>
          <a:miter lim="800000"/>
        </a:ln>
        <a:effectLst/>
      </dgm:spPr>
      <dgm:t>
        <a:bodyPr/>
        <a:lstStyle/>
        <a:p>
          <a:pPr>
            <a:buNone/>
          </a:pPr>
          <a:r>
            <a:rPr lang="nl-BE" sz="2500">
              <a:solidFill>
                <a:srgbClr val="0E2841">
                  <a:hueOff val="0"/>
                  <a:satOff val="0"/>
                  <a:lumOff val="0"/>
                  <a:alphaOff val="0"/>
                </a:srgbClr>
              </a:solidFill>
              <a:latin typeface="Aptos" panose="02110004020202020204"/>
              <a:ea typeface="+mn-ea"/>
              <a:cs typeface="+mn-cs"/>
            </a:rPr>
            <a:t>4.</a:t>
          </a:r>
          <a:br>
            <a:rPr lang="nl-BE" sz="2500">
              <a:solidFill>
                <a:srgbClr val="0E2841">
                  <a:hueOff val="0"/>
                  <a:satOff val="0"/>
                  <a:lumOff val="0"/>
                  <a:alphaOff val="0"/>
                </a:srgbClr>
              </a:solidFill>
              <a:latin typeface="Aptos" panose="02110004020202020204"/>
              <a:ea typeface="+mn-ea"/>
              <a:cs typeface="+mn-cs"/>
            </a:rPr>
          </a:br>
          <a:r>
            <a:rPr lang="nl-BE" sz="1900">
              <a:solidFill>
                <a:srgbClr val="0E2841">
                  <a:hueOff val="0"/>
                  <a:satOff val="0"/>
                  <a:lumOff val="0"/>
                  <a:alphaOff val="0"/>
                </a:srgbClr>
              </a:solidFill>
              <a:latin typeface="Aptos" panose="02110004020202020204"/>
              <a:ea typeface="+mn-ea"/>
              <a:cs typeface="+mn-cs"/>
            </a:rPr>
            <a:t>Onderzoek</a:t>
          </a:r>
        </a:p>
      </dgm:t>
    </dgm:pt>
    <dgm:pt modelId="{4481E7AE-6D69-4B74-8528-2144E9EC7D40}" type="parTrans" cxnId="{A4E798D2-231A-4385-A42E-835852757987}">
      <dgm:prSet/>
      <dgm:spPr/>
      <dgm:t>
        <a:bodyPr/>
        <a:lstStyle/>
        <a:p>
          <a:endParaRPr lang="nl-BE" sz="2500"/>
        </a:p>
      </dgm:t>
    </dgm:pt>
    <dgm:pt modelId="{3FAC6DE1-7339-44B8-8870-141AEB681FBA}" type="sibTrans" cxnId="{A4E798D2-231A-4385-A42E-835852757987}">
      <dgm:prSet/>
      <dgm:spPr/>
      <dgm:t>
        <a:bodyPr/>
        <a:lstStyle/>
        <a:p>
          <a:endParaRPr lang="nl-BE" sz="2500"/>
        </a:p>
      </dgm:t>
    </dgm:pt>
    <dgm:pt modelId="{07C24C29-A93A-407B-91BF-A104D4D93A1E}">
      <dgm:prSet phldrT="[Text]" phldr="0" custT="1"/>
      <dgm:spPr>
        <a:xfrm>
          <a:off x="1479837" y="2874602"/>
          <a:ext cx="1820800" cy="1575206"/>
        </a:xfrm>
        <a:prstGeom prst="hexagon">
          <a:avLst>
            <a:gd name="adj" fmla="val 28570"/>
            <a:gd name="vf" fmla="val 115470"/>
          </a:avLst>
        </a:prstGeom>
        <a:solidFill>
          <a:sysClr val="window" lastClr="FFFFFF">
            <a:lumMod val="95000"/>
          </a:sysClr>
        </a:solidFill>
        <a:ln w="19050" cap="flat" cmpd="sng" algn="ctr">
          <a:solidFill>
            <a:srgbClr val="0E2841">
              <a:shade val="80000"/>
              <a:hueOff val="0"/>
              <a:satOff val="0"/>
              <a:lumOff val="0"/>
              <a:alphaOff val="0"/>
            </a:srgbClr>
          </a:solidFill>
          <a:prstDash val="solid"/>
          <a:miter lim="800000"/>
        </a:ln>
        <a:effectLst/>
      </dgm:spPr>
      <dgm:t>
        <a:bodyPr/>
        <a:lstStyle/>
        <a:p>
          <a:pPr>
            <a:buNone/>
          </a:pPr>
          <a:r>
            <a:rPr lang="nl-BE" sz="2500">
              <a:solidFill>
                <a:srgbClr val="0E2841">
                  <a:hueOff val="0"/>
                  <a:satOff val="0"/>
                  <a:lumOff val="0"/>
                  <a:alphaOff val="0"/>
                </a:srgbClr>
              </a:solidFill>
              <a:latin typeface="Aptos" panose="02110004020202020204"/>
              <a:ea typeface="+mn-ea"/>
              <a:cs typeface="+mn-cs"/>
            </a:rPr>
            <a:t>5.</a:t>
          </a:r>
        </a:p>
        <a:p>
          <a:pPr>
            <a:buNone/>
          </a:pPr>
          <a:r>
            <a:rPr lang="nl-BE" sz="2500">
              <a:solidFill>
                <a:srgbClr val="0E2841">
                  <a:hueOff val="0"/>
                  <a:satOff val="0"/>
                  <a:lumOff val="0"/>
                  <a:alphaOff val="0"/>
                </a:srgbClr>
              </a:solidFill>
              <a:latin typeface="Aptos" panose="02110004020202020204"/>
              <a:ea typeface="+mn-ea"/>
              <a:cs typeface="+mn-cs"/>
            </a:rPr>
            <a:t>Bouw</a:t>
          </a:r>
        </a:p>
      </dgm:t>
    </dgm:pt>
    <dgm:pt modelId="{A77B7E6C-A246-4D6C-962E-A21D582B141A}" type="parTrans" cxnId="{92F6AD43-761B-4282-9691-B557359EAB7D}">
      <dgm:prSet/>
      <dgm:spPr/>
      <dgm:t>
        <a:bodyPr/>
        <a:lstStyle/>
        <a:p>
          <a:endParaRPr lang="nl-BE" sz="2500"/>
        </a:p>
      </dgm:t>
    </dgm:pt>
    <dgm:pt modelId="{885691A3-8765-4444-B55E-93AD36AABB30}" type="sibTrans" cxnId="{92F6AD43-761B-4282-9691-B557359EAB7D}">
      <dgm:prSet/>
      <dgm:spPr/>
      <dgm:t>
        <a:bodyPr/>
        <a:lstStyle/>
        <a:p>
          <a:endParaRPr lang="nl-BE" sz="2500"/>
        </a:p>
      </dgm:t>
    </dgm:pt>
    <dgm:pt modelId="{B350E80E-CF00-46D3-BA75-2346AE4F942E}">
      <dgm:prSet phldrT="[Text]" phldr="0" custT="1"/>
      <dgm:spPr>
        <a:xfrm>
          <a:off x="1479837" y="966690"/>
          <a:ext cx="1820800" cy="1575206"/>
        </a:xfrm>
        <a:prstGeom prst="hexagon">
          <a:avLst>
            <a:gd name="adj" fmla="val 28570"/>
            <a:gd name="vf" fmla="val 115470"/>
          </a:avLst>
        </a:prstGeom>
        <a:solidFill>
          <a:sysClr val="window" lastClr="FFFFFF">
            <a:lumMod val="95000"/>
          </a:sysClr>
        </a:solidFill>
        <a:ln w="19050" cap="flat" cmpd="sng" algn="ctr">
          <a:solidFill>
            <a:srgbClr val="0E2841">
              <a:shade val="80000"/>
              <a:hueOff val="0"/>
              <a:satOff val="0"/>
              <a:lumOff val="0"/>
              <a:alphaOff val="0"/>
            </a:srgbClr>
          </a:solidFill>
          <a:prstDash val="solid"/>
          <a:miter lim="800000"/>
        </a:ln>
        <a:effectLst/>
      </dgm:spPr>
      <dgm:t>
        <a:bodyPr/>
        <a:lstStyle/>
        <a:p>
          <a:pPr>
            <a:buNone/>
          </a:pPr>
          <a:r>
            <a:rPr lang="nl-BE" sz="2500">
              <a:solidFill>
                <a:srgbClr val="0E2841">
                  <a:hueOff val="0"/>
                  <a:satOff val="0"/>
                  <a:lumOff val="0"/>
                  <a:alphaOff val="0"/>
                </a:srgbClr>
              </a:solidFill>
              <a:latin typeface="Aptos" panose="02110004020202020204"/>
              <a:ea typeface="+mn-ea"/>
              <a:cs typeface="+mn-cs"/>
            </a:rPr>
            <a:t>6. </a:t>
          </a:r>
          <a:r>
            <a:rPr lang="nl-BE" sz="2100">
              <a:solidFill>
                <a:srgbClr val="0E2841">
                  <a:hueOff val="0"/>
                  <a:satOff val="0"/>
                  <a:lumOff val="0"/>
                  <a:alphaOff val="0"/>
                </a:srgbClr>
              </a:solidFill>
              <a:latin typeface="Aptos" panose="02110004020202020204"/>
              <a:ea typeface="+mn-ea"/>
              <a:cs typeface="+mn-cs"/>
            </a:rPr>
            <a:t>Waardeer</a:t>
          </a:r>
          <a:r>
            <a:rPr lang="nl-BE" sz="2400">
              <a:solidFill>
                <a:srgbClr val="0E2841">
                  <a:hueOff val="0"/>
                  <a:satOff val="0"/>
                  <a:lumOff val="0"/>
                  <a:alphaOff val="0"/>
                </a:srgbClr>
              </a:solidFill>
              <a:latin typeface="Aptos" panose="02110004020202020204"/>
              <a:ea typeface="+mn-ea"/>
              <a:cs typeface="+mn-cs"/>
            </a:rPr>
            <a:t> </a:t>
          </a:r>
          <a:endParaRPr lang="nl-BE" sz="2500">
            <a:solidFill>
              <a:srgbClr val="0E2841">
                <a:hueOff val="0"/>
                <a:satOff val="0"/>
                <a:lumOff val="0"/>
                <a:alphaOff val="0"/>
              </a:srgbClr>
            </a:solidFill>
            <a:latin typeface="Aptos" panose="02110004020202020204"/>
            <a:ea typeface="+mn-ea"/>
            <a:cs typeface="+mn-cs"/>
          </a:endParaRPr>
        </a:p>
      </dgm:t>
    </dgm:pt>
    <dgm:pt modelId="{7EE9F2EC-FD4D-4120-8A5B-EE0778D32844}" type="parTrans" cxnId="{1184AFF0-1723-48B2-BF30-74387A82B869}">
      <dgm:prSet/>
      <dgm:spPr/>
      <dgm:t>
        <a:bodyPr/>
        <a:lstStyle/>
        <a:p>
          <a:endParaRPr lang="nl-BE" sz="2500"/>
        </a:p>
      </dgm:t>
    </dgm:pt>
    <dgm:pt modelId="{3988BDA5-2B24-4AA2-9C55-05F17386EF71}" type="sibTrans" cxnId="{1184AFF0-1723-48B2-BF30-74387A82B869}">
      <dgm:prSet/>
      <dgm:spPr/>
      <dgm:t>
        <a:bodyPr/>
        <a:lstStyle/>
        <a:p>
          <a:endParaRPr lang="nl-BE" sz="2500"/>
        </a:p>
      </dgm:t>
    </dgm:pt>
    <dgm:pt modelId="{D2679A2D-34B8-478A-A321-1FAD2BDE9CD2}" type="pres">
      <dgm:prSet presAssocID="{45B92A83-30E7-4518-B309-78AD99EFF7E6}" presName="Name0" presStyleCnt="0">
        <dgm:presLayoutVars>
          <dgm:chMax val="1"/>
          <dgm:chPref val="1"/>
          <dgm:dir/>
          <dgm:animOne val="branch"/>
          <dgm:animLvl val="lvl"/>
        </dgm:presLayoutVars>
      </dgm:prSet>
      <dgm:spPr/>
    </dgm:pt>
    <dgm:pt modelId="{3DCC06D2-39E1-4647-9EE5-0C0060326DAB}" type="pres">
      <dgm:prSet presAssocID="{1F1DC6C5-B5BC-469B-91F6-03F956930146}" presName="Parent" presStyleLbl="node0" presStyleIdx="0" presStyleCnt="1" custLinFactNeighborX="12" custLinFactNeighborY="14">
        <dgm:presLayoutVars>
          <dgm:chMax val="6"/>
          <dgm:chPref val="6"/>
        </dgm:presLayoutVars>
      </dgm:prSet>
      <dgm:spPr/>
    </dgm:pt>
    <dgm:pt modelId="{1BCD03E4-7237-479A-940D-66414539F68E}" type="pres">
      <dgm:prSet presAssocID="{F7CD9810-3470-4247-A300-3AC651273C98}" presName="Accent1" presStyleCnt="0"/>
      <dgm:spPr/>
    </dgm:pt>
    <dgm:pt modelId="{F7979FB0-E108-480B-BE4D-3805714CE02A}" type="pres">
      <dgm:prSet presAssocID="{F7CD9810-3470-4247-A300-3AC651273C98}" presName="Accent" presStyleLbl="bgShp" presStyleIdx="0" presStyleCnt="6"/>
      <dgm:spPr/>
    </dgm:pt>
    <dgm:pt modelId="{CB60BFED-12E3-4E69-98A0-291290D1A6CD}" type="pres">
      <dgm:prSet presAssocID="{F7CD9810-3470-4247-A300-3AC651273C98}" presName="Child1" presStyleLbl="node1" presStyleIdx="0" presStyleCnt="6">
        <dgm:presLayoutVars>
          <dgm:chMax val="0"/>
          <dgm:chPref val="0"/>
          <dgm:bulletEnabled val="1"/>
        </dgm:presLayoutVars>
      </dgm:prSet>
      <dgm:spPr/>
    </dgm:pt>
    <dgm:pt modelId="{0F0D0AF8-B270-4296-B8DE-F76480E68CA0}" type="pres">
      <dgm:prSet presAssocID="{98848C5B-09BB-4DC0-8D32-1266A825FDD4}" presName="Accent2" presStyleCnt="0"/>
      <dgm:spPr/>
    </dgm:pt>
    <dgm:pt modelId="{5D0F656D-BA1A-4D48-AB76-671A842536A5}" type="pres">
      <dgm:prSet presAssocID="{98848C5B-09BB-4DC0-8D32-1266A825FDD4}" presName="Accent" presStyleLbl="bgShp" presStyleIdx="1" presStyleCnt="6"/>
      <dgm:spPr>
        <a:xfrm>
          <a:off x="4344123" y="828514"/>
          <a:ext cx="838302" cy="722308"/>
        </a:xfrm>
        <a:prstGeom prst="hexagon">
          <a:avLst>
            <a:gd name="adj" fmla="val 28900"/>
            <a:gd name="vf" fmla="val 115470"/>
          </a:avLst>
        </a:prstGeom>
        <a:solidFill>
          <a:srgbClr val="0E2841">
            <a:tint val="40000"/>
            <a:hueOff val="0"/>
            <a:satOff val="0"/>
            <a:lumOff val="0"/>
            <a:alphaOff val="0"/>
          </a:srgbClr>
        </a:solidFill>
        <a:ln>
          <a:noFill/>
        </a:ln>
        <a:effectLst/>
      </dgm:spPr>
    </dgm:pt>
    <dgm:pt modelId="{4AD3AAB6-C2FC-42D8-AFB6-825FE1A01A62}" type="pres">
      <dgm:prSet presAssocID="{98848C5B-09BB-4DC0-8D32-1266A825FDD4}" presName="Child2" presStyleLbl="node1" presStyleIdx="1" presStyleCnt="6">
        <dgm:presLayoutVars>
          <dgm:chMax val="0"/>
          <dgm:chPref val="0"/>
          <dgm:bulletEnabled val="1"/>
        </dgm:presLayoutVars>
      </dgm:prSet>
      <dgm:spPr/>
    </dgm:pt>
    <dgm:pt modelId="{35F8AD40-1F0D-4ACC-A2BD-618837410346}" type="pres">
      <dgm:prSet presAssocID="{B0F89B30-C184-48E3-A4B2-D8C14FF14AF6}" presName="Accent3" presStyleCnt="0"/>
      <dgm:spPr/>
    </dgm:pt>
    <dgm:pt modelId="{EB525CC6-D525-495C-9864-30D9DD925413}" type="pres">
      <dgm:prSet presAssocID="{B0F89B30-C184-48E3-A4B2-D8C14FF14AF6}" presName="Accent" presStyleLbl="bgShp" presStyleIdx="2" presStyleCnt="6"/>
      <dgm:spPr>
        <a:xfrm>
          <a:off x="5322487" y="2178846"/>
          <a:ext cx="838302" cy="722308"/>
        </a:xfrm>
        <a:prstGeom prst="hexagon">
          <a:avLst>
            <a:gd name="adj" fmla="val 28900"/>
            <a:gd name="vf" fmla="val 115470"/>
          </a:avLst>
        </a:prstGeom>
        <a:solidFill>
          <a:srgbClr val="0E2841">
            <a:tint val="40000"/>
            <a:hueOff val="0"/>
            <a:satOff val="0"/>
            <a:lumOff val="0"/>
            <a:alphaOff val="0"/>
          </a:srgbClr>
        </a:solidFill>
        <a:ln>
          <a:noFill/>
        </a:ln>
        <a:effectLst/>
      </dgm:spPr>
    </dgm:pt>
    <dgm:pt modelId="{0DCDE331-982A-440D-8F02-1F60D4F5C2B9}" type="pres">
      <dgm:prSet presAssocID="{B0F89B30-C184-48E3-A4B2-D8C14FF14AF6}" presName="Child3" presStyleLbl="node1" presStyleIdx="2" presStyleCnt="6">
        <dgm:presLayoutVars>
          <dgm:chMax val="0"/>
          <dgm:chPref val="0"/>
          <dgm:bulletEnabled val="1"/>
        </dgm:presLayoutVars>
      </dgm:prSet>
      <dgm:spPr/>
    </dgm:pt>
    <dgm:pt modelId="{D4D80BEA-3899-4ACE-9D50-F212E0AC2579}" type="pres">
      <dgm:prSet presAssocID="{E33246A8-9664-49C3-9305-0073CBA548D2}" presName="Accent4" presStyleCnt="0"/>
      <dgm:spPr/>
    </dgm:pt>
    <dgm:pt modelId="{BAE77E1D-9FFD-4DAD-B6C5-2CEABDD8AD88}" type="pres">
      <dgm:prSet presAssocID="{E33246A8-9664-49C3-9305-0073CBA548D2}" presName="Accent" presStyleLbl="bgShp" presStyleIdx="3" presStyleCnt="6"/>
      <dgm:spPr>
        <a:xfrm>
          <a:off x="4642852" y="3703117"/>
          <a:ext cx="838302" cy="722308"/>
        </a:xfrm>
        <a:prstGeom prst="hexagon">
          <a:avLst>
            <a:gd name="adj" fmla="val 28900"/>
            <a:gd name="vf" fmla="val 115470"/>
          </a:avLst>
        </a:prstGeom>
        <a:solidFill>
          <a:srgbClr val="0E2841">
            <a:tint val="40000"/>
            <a:hueOff val="0"/>
            <a:satOff val="0"/>
            <a:lumOff val="0"/>
            <a:alphaOff val="0"/>
          </a:srgbClr>
        </a:solidFill>
        <a:ln>
          <a:noFill/>
        </a:ln>
        <a:effectLst/>
      </dgm:spPr>
    </dgm:pt>
    <dgm:pt modelId="{C5614BE6-6E79-4A61-8C0C-D07E51067146}" type="pres">
      <dgm:prSet presAssocID="{E33246A8-9664-49C3-9305-0073CBA548D2}" presName="Child4" presStyleLbl="node1" presStyleIdx="3" presStyleCnt="6">
        <dgm:presLayoutVars>
          <dgm:chMax val="0"/>
          <dgm:chPref val="0"/>
          <dgm:bulletEnabled val="1"/>
        </dgm:presLayoutVars>
      </dgm:prSet>
      <dgm:spPr/>
    </dgm:pt>
    <dgm:pt modelId="{6C9F1AD4-8C60-4EB9-A911-4DF04B55BEE8}" type="pres">
      <dgm:prSet presAssocID="{07C24C29-A93A-407B-91BF-A104D4D93A1E}" presName="Accent5" presStyleCnt="0"/>
      <dgm:spPr/>
    </dgm:pt>
    <dgm:pt modelId="{C77B6C56-E815-4826-92D7-65755F17B126}" type="pres">
      <dgm:prSet presAssocID="{07C24C29-A93A-407B-91BF-A104D4D93A1E}" presName="Accent" presStyleLbl="bgShp" presStyleIdx="4" presStyleCnt="6"/>
      <dgm:spPr>
        <a:xfrm>
          <a:off x="2956944" y="3861342"/>
          <a:ext cx="838302" cy="722308"/>
        </a:xfrm>
        <a:prstGeom prst="hexagon">
          <a:avLst>
            <a:gd name="adj" fmla="val 28900"/>
            <a:gd name="vf" fmla="val 115470"/>
          </a:avLst>
        </a:prstGeom>
        <a:solidFill>
          <a:srgbClr val="0E2841">
            <a:tint val="40000"/>
            <a:hueOff val="0"/>
            <a:satOff val="0"/>
            <a:lumOff val="0"/>
            <a:alphaOff val="0"/>
          </a:srgbClr>
        </a:solidFill>
        <a:ln>
          <a:noFill/>
        </a:ln>
        <a:effectLst/>
      </dgm:spPr>
    </dgm:pt>
    <dgm:pt modelId="{20497523-8193-4AA7-AE07-976AEA8EAFB9}" type="pres">
      <dgm:prSet presAssocID="{07C24C29-A93A-407B-91BF-A104D4D93A1E}" presName="Child5" presStyleLbl="node1" presStyleIdx="4" presStyleCnt="6">
        <dgm:presLayoutVars>
          <dgm:chMax val="0"/>
          <dgm:chPref val="0"/>
          <dgm:bulletEnabled val="1"/>
        </dgm:presLayoutVars>
      </dgm:prSet>
      <dgm:spPr/>
    </dgm:pt>
    <dgm:pt modelId="{25BC4A35-C5E3-45E9-B78E-83FE24F45CF6}" type="pres">
      <dgm:prSet presAssocID="{B350E80E-CF00-46D3-BA75-2346AE4F942E}" presName="Accent6" presStyleCnt="0"/>
      <dgm:spPr/>
    </dgm:pt>
    <dgm:pt modelId="{923C0E11-6E56-400B-A888-7D83404CE457}" type="pres">
      <dgm:prSet presAssocID="{B350E80E-CF00-46D3-BA75-2346AE4F942E}" presName="Accent" presStyleLbl="bgShp" presStyleIdx="5" presStyleCnt="6"/>
      <dgm:spPr>
        <a:xfrm>
          <a:off x="1962559" y="2511552"/>
          <a:ext cx="838302" cy="722308"/>
        </a:xfrm>
        <a:prstGeom prst="hexagon">
          <a:avLst>
            <a:gd name="adj" fmla="val 28900"/>
            <a:gd name="vf" fmla="val 115470"/>
          </a:avLst>
        </a:prstGeom>
        <a:solidFill>
          <a:srgbClr val="0E2841">
            <a:tint val="40000"/>
            <a:hueOff val="0"/>
            <a:satOff val="0"/>
            <a:lumOff val="0"/>
            <a:alphaOff val="0"/>
          </a:srgbClr>
        </a:solidFill>
        <a:ln>
          <a:noFill/>
        </a:ln>
        <a:effectLst/>
      </dgm:spPr>
    </dgm:pt>
    <dgm:pt modelId="{1D0B143E-56A2-4AE9-869C-42A6A70C0F83}" type="pres">
      <dgm:prSet presAssocID="{B350E80E-CF00-46D3-BA75-2346AE4F942E}" presName="Child6" presStyleLbl="node1" presStyleIdx="5" presStyleCnt="6">
        <dgm:presLayoutVars>
          <dgm:chMax val="0"/>
          <dgm:chPref val="0"/>
          <dgm:bulletEnabled val="1"/>
        </dgm:presLayoutVars>
      </dgm:prSet>
      <dgm:spPr/>
    </dgm:pt>
  </dgm:ptLst>
  <dgm:cxnLst>
    <dgm:cxn modelId="{B4D39C06-1B9C-43DE-A093-C37F5A313A2B}" type="presOf" srcId="{E33246A8-9664-49C3-9305-0073CBA548D2}" destId="{C5614BE6-6E79-4A61-8C0C-D07E51067146}" srcOrd="0" destOrd="0" presId="urn:microsoft.com/office/officeart/2011/layout/HexagonRadial"/>
    <dgm:cxn modelId="{60C38B28-9214-4E4F-982F-31221DE992A9}" type="presOf" srcId="{45B92A83-30E7-4518-B309-78AD99EFF7E6}" destId="{D2679A2D-34B8-478A-A321-1FAD2BDE9CD2}" srcOrd="0" destOrd="0" presId="urn:microsoft.com/office/officeart/2011/layout/HexagonRadial"/>
    <dgm:cxn modelId="{C41FD436-4E71-47BC-AECA-6C0BB1F89EEC}" type="presOf" srcId="{07C24C29-A93A-407B-91BF-A104D4D93A1E}" destId="{20497523-8193-4AA7-AE07-976AEA8EAFB9}" srcOrd="0" destOrd="0" presId="urn:microsoft.com/office/officeart/2011/layout/HexagonRadial"/>
    <dgm:cxn modelId="{49101941-EAEC-4D5B-BB33-C7959F76ABF0}" type="presOf" srcId="{B0F89B30-C184-48E3-A4B2-D8C14FF14AF6}" destId="{0DCDE331-982A-440D-8F02-1F60D4F5C2B9}" srcOrd="0" destOrd="0" presId="urn:microsoft.com/office/officeart/2011/layout/HexagonRadial"/>
    <dgm:cxn modelId="{92F6AD43-761B-4282-9691-B557359EAB7D}" srcId="{1F1DC6C5-B5BC-469B-91F6-03F956930146}" destId="{07C24C29-A93A-407B-91BF-A104D4D93A1E}" srcOrd="4" destOrd="0" parTransId="{A77B7E6C-A246-4D6C-962E-A21D582B141A}" sibTransId="{885691A3-8765-4444-B55E-93AD36AABB30}"/>
    <dgm:cxn modelId="{6546B943-4B9E-472E-906D-9E915A1F8877}" type="presOf" srcId="{B350E80E-CF00-46D3-BA75-2346AE4F942E}" destId="{1D0B143E-56A2-4AE9-869C-42A6A70C0F83}" srcOrd="0" destOrd="0" presId="urn:microsoft.com/office/officeart/2011/layout/HexagonRadial"/>
    <dgm:cxn modelId="{87E1237B-ACA2-4C88-A9F6-7D39814B4C79}" type="presOf" srcId="{1F1DC6C5-B5BC-469B-91F6-03F956930146}" destId="{3DCC06D2-39E1-4647-9EE5-0C0060326DAB}" srcOrd="0" destOrd="0" presId="urn:microsoft.com/office/officeart/2011/layout/HexagonRadial"/>
    <dgm:cxn modelId="{0F241F86-6FB0-436B-8500-2FCA1888B2B7}" srcId="{1F1DC6C5-B5BC-469B-91F6-03F956930146}" destId="{F7CD9810-3470-4247-A300-3AC651273C98}" srcOrd="0" destOrd="0" parTransId="{E8246B08-670E-460A-983D-12AF3AB5F998}" sibTransId="{7B863E4E-4FBB-4E52-BD2A-5B511390B7B6}"/>
    <dgm:cxn modelId="{30BB7788-17E2-44FB-9397-C4E6DA9343E1}" type="presOf" srcId="{F7CD9810-3470-4247-A300-3AC651273C98}" destId="{CB60BFED-12E3-4E69-98A0-291290D1A6CD}" srcOrd="0" destOrd="0" presId="urn:microsoft.com/office/officeart/2011/layout/HexagonRadial"/>
    <dgm:cxn modelId="{49755791-DB3E-434E-AA38-C4DB674D45FC}" srcId="{45B92A83-30E7-4518-B309-78AD99EFF7E6}" destId="{1F1DC6C5-B5BC-469B-91F6-03F956930146}" srcOrd="0" destOrd="0" parTransId="{2A5C4ACA-9D96-498B-9B41-07811599A29E}" sibTransId="{91A07366-AFE4-4922-B24F-5458F48DF9F2}"/>
    <dgm:cxn modelId="{92C651AC-8A30-4DD5-B0DC-2B2A42DD1B53}" srcId="{1F1DC6C5-B5BC-469B-91F6-03F956930146}" destId="{98848C5B-09BB-4DC0-8D32-1266A825FDD4}" srcOrd="1" destOrd="0" parTransId="{957F8842-CD6B-4A00-8B43-8B70299DFCFE}" sibTransId="{95EE5835-8BDF-4926-A884-2A55BDE26571}"/>
    <dgm:cxn modelId="{2A9B20B6-8512-4BC8-8EDA-09E7D923EA1F}" type="presOf" srcId="{98848C5B-09BB-4DC0-8D32-1266A825FDD4}" destId="{4AD3AAB6-C2FC-42D8-AFB6-825FE1A01A62}" srcOrd="0" destOrd="0" presId="urn:microsoft.com/office/officeart/2011/layout/HexagonRadial"/>
    <dgm:cxn modelId="{A4E798D2-231A-4385-A42E-835852757987}" srcId="{1F1DC6C5-B5BC-469B-91F6-03F956930146}" destId="{E33246A8-9664-49C3-9305-0073CBA548D2}" srcOrd="3" destOrd="0" parTransId="{4481E7AE-6D69-4B74-8528-2144E9EC7D40}" sibTransId="{3FAC6DE1-7339-44B8-8870-141AEB681FBA}"/>
    <dgm:cxn modelId="{1184AFF0-1723-48B2-BF30-74387A82B869}" srcId="{1F1DC6C5-B5BC-469B-91F6-03F956930146}" destId="{B350E80E-CF00-46D3-BA75-2346AE4F942E}" srcOrd="5" destOrd="0" parTransId="{7EE9F2EC-FD4D-4120-8A5B-EE0778D32844}" sibTransId="{3988BDA5-2B24-4AA2-9C55-05F17386EF71}"/>
    <dgm:cxn modelId="{5284B9FD-E56D-4361-850D-A76CA65B9B38}" srcId="{1F1DC6C5-B5BC-469B-91F6-03F956930146}" destId="{B0F89B30-C184-48E3-A4B2-D8C14FF14AF6}" srcOrd="2" destOrd="0" parTransId="{2D0D0D66-2C2B-4484-9FF4-EF956138684E}" sibTransId="{A91C5154-8136-4B1C-8559-54E1A9FDD782}"/>
    <dgm:cxn modelId="{AE122CA6-F3E9-4FA8-AC99-79CD8C451B48}" type="presParOf" srcId="{D2679A2D-34B8-478A-A321-1FAD2BDE9CD2}" destId="{3DCC06D2-39E1-4647-9EE5-0C0060326DAB}" srcOrd="0" destOrd="0" presId="urn:microsoft.com/office/officeart/2011/layout/HexagonRadial"/>
    <dgm:cxn modelId="{67266747-AFB4-41BB-85A6-33D468E96026}" type="presParOf" srcId="{D2679A2D-34B8-478A-A321-1FAD2BDE9CD2}" destId="{1BCD03E4-7237-479A-940D-66414539F68E}" srcOrd="1" destOrd="0" presId="urn:microsoft.com/office/officeart/2011/layout/HexagonRadial"/>
    <dgm:cxn modelId="{FF1420C6-D433-4DB7-A854-49633BD53F0F}" type="presParOf" srcId="{1BCD03E4-7237-479A-940D-66414539F68E}" destId="{F7979FB0-E108-480B-BE4D-3805714CE02A}" srcOrd="0" destOrd="0" presId="urn:microsoft.com/office/officeart/2011/layout/HexagonRadial"/>
    <dgm:cxn modelId="{B5FAABFC-FC68-4903-80F3-AA9DD04823F9}" type="presParOf" srcId="{D2679A2D-34B8-478A-A321-1FAD2BDE9CD2}" destId="{CB60BFED-12E3-4E69-98A0-291290D1A6CD}" srcOrd="2" destOrd="0" presId="urn:microsoft.com/office/officeart/2011/layout/HexagonRadial"/>
    <dgm:cxn modelId="{83DEF87E-074B-45D0-9C09-28F3A0F55817}" type="presParOf" srcId="{D2679A2D-34B8-478A-A321-1FAD2BDE9CD2}" destId="{0F0D0AF8-B270-4296-B8DE-F76480E68CA0}" srcOrd="3" destOrd="0" presId="urn:microsoft.com/office/officeart/2011/layout/HexagonRadial"/>
    <dgm:cxn modelId="{54D990A7-D141-410F-AD38-5A498A57FB29}" type="presParOf" srcId="{0F0D0AF8-B270-4296-B8DE-F76480E68CA0}" destId="{5D0F656D-BA1A-4D48-AB76-671A842536A5}" srcOrd="0" destOrd="0" presId="urn:microsoft.com/office/officeart/2011/layout/HexagonRadial"/>
    <dgm:cxn modelId="{0F10F7B3-AFBD-42C7-8DA2-441ACB5AE2EE}" type="presParOf" srcId="{D2679A2D-34B8-478A-A321-1FAD2BDE9CD2}" destId="{4AD3AAB6-C2FC-42D8-AFB6-825FE1A01A62}" srcOrd="4" destOrd="0" presId="urn:microsoft.com/office/officeart/2011/layout/HexagonRadial"/>
    <dgm:cxn modelId="{D1C9CA17-13AC-41EE-A782-F840442D263D}" type="presParOf" srcId="{D2679A2D-34B8-478A-A321-1FAD2BDE9CD2}" destId="{35F8AD40-1F0D-4ACC-A2BD-618837410346}" srcOrd="5" destOrd="0" presId="urn:microsoft.com/office/officeart/2011/layout/HexagonRadial"/>
    <dgm:cxn modelId="{0CDF8366-C9D6-4CD0-BFD5-56C22D993758}" type="presParOf" srcId="{35F8AD40-1F0D-4ACC-A2BD-618837410346}" destId="{EB525CC6-D525-495C-9864-30D9DD925413}" srcOrd="0" destOrd="0" presId="urn:microsoft.com/office/officeart/2011/layout/HexagonRadial"/>
    <dgm:cxn modelId="{ACE4C313-F2AA-4E9D-9A13-043D9540A4DE}" type="presParOf" srcId="{D2679A2D-34B8-478A-A321-1FAD2BDE9CD2}" destId="{0DCDE331-982A-440D-8F02-1F60D4F5C2B9}" srcOrd="6" destOrd="0" presId="urn:microsoft.com/office/officeart/2011/layout/HexagonRadial"/>
    <dgm:cxn modelId="{DBDAF0E4-686F-4366-91E1-B6A1E3087880}" type="presParOf" srcId="{D2679A2D-34B8-478A-A321-1FAD2BDE9CD2}" destId="{D4D80BEA-3899-4ACE-9D50-F212E0AC2579}" srcOrd="7" destOrd="0" presId="urn:microsoft.com/office/officeart/2011/layout/HexagonRadial"/>
    <dgm:cxn modelId="{65807312-A3E4-4D2A-AF86-D88D2CB258D1}" type="presParOf" srcId="{D4D80BEA-3899-4ACE-9D50-F212E0AC2579}" destId="{BAE77E1D-9FFD-4DAD-B6C5-2CEABDD8AD88}" srcOrd="0" destOrd="0" presId="urn:microsoft.com/office/officeart/2011/layout/HexagonRadial"/>
    <dgm:cxn modelId="{55C67869-9A8F-471E-81DE-713623B74685}" type="presParOf" srcId="{D2679A2D-34B8-478A-A321-1FAD2BDE9CD2}" destId="{C5614BE6-6E79-4A61-8C0C-D07E51067146}" srcOrd="8" destOrd="0" presId="urn:microsoft.com/office/officeart/2011/layout/HexagonRadial"/>
    <dgm:cxn modelId="{8B2882DB-A693-4D3C-AE11-885E976D55D7}" type="presParOf" srcId="{D2679A2D-34B8-478A-A321-1FAD2BDE9CD2}" destId="{6C9F1AD4-8C60-4EB9-A911-4DF04B55BEE8}" srcOrd="9" destOrd="0" presId="urn:microsoft.com/office/officeart/2011/layout/HexagonRadial"/>
    <dgm:cxn modelId="{FEE43030-E219-4F7C-ABF9-10810697AF14}" type="presParOf" srcId="{6C9F1AD4-8C60-4EB9-A911-4DF04B55BEE8}" destId="{C77B6C56-E815-4826-92D7-65755F17B126}" srcOrd="0" destOrd="0" presId="urn:microsoft.com/office/officeart/2011/layout/HexagonRadial"/>
    <dgm:cxn modelId="{E83DC5D6-47A6-4FD7-9CFD-BA93223ADE54}" type="presParOf" srcId="{D2679A2D-34B8-478A-A321-1FAD2BDE9CD2}" destId="{20497523-8193-4AA7-AE07-976AEA8EAFB9}" srcOrd="10" destOrd="0" presId="urn:microsoft.com/office/officeart/2011/layout/HexagonRadial"/>
    <dgm:cxn modelId="{020C4FA7-1CC1-454F-901F-59B449A42766}" type="presParOf" srcId="{D2679A2D-34B8-478A-A321-1FAD2BDE9CD2}" destId="{25BC4A35-C5E3-45E9-B78E-83FE24F45CF6}" srcOrd="11" destOrd="0" presId="urn:microsoft.com/office/officeart/2011/layout/HexagonRadial"/>
    <dgm:cxn modelId="{FE10FAC9-BF43-480E-A2F9-7273514D4757}" type="presParOf" srcId="{25BC4A35-C5E3-45E9-B78E-83FE24F45CF6}" destId="{923C0E11-6E56-400B-A888-7D83404CE457}" srcOrd="0" destOrd="0" presId="urn:microsoft.com/office/officeart/2011/layout/HexagonRadial"/>
    <dgm:cxn modelId="{CE683853-5E9C-4B6B-B0F5-86AF1ABDDE63}" type="presParOf" srcId="{D2679A2D-34B8-478A-A321-1FAD2BDE9CD2}" destId="{1D0B143E-56A2-4AE9-869C-42A6A70C0F83}" srcOrd="12" destOrd="0" presId="urn:microsoft.com/office/officeart/2011/layout/HexagonRadial"/>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5B92A83-30E7-4518-B309-78AD99EFF7E6}" type="doc">
      <dgm:prSet loTypeId="urn:microsoft.com/office/officeart/2011/layout/HexagonRadial" loCatId="cycle" qsTypeId="urn:microsoft.com/office/officeart/2005/8/quickstyle/simple1" qsCatId="simple" csTypeId="urn:microsoft.com/office/officeart/2005/8/colors/accent0_2" csCatId="mainScheme" phldr="1"/>
      <dgm:spPr/>
      <dgm:t>
        <a:bodyPr/>
        <a:lstStyle/>
        <a:p>
          <a:endParaRPr lang="nl-BE"/>
        </a:p>
      </dgm:t>
    </dgm:pt>
    <dgm:pt modelId="{1F1DC6C5-B5BC-469B-91F6-03F956930146}">
      <dgm:prSet phldrT="[Text]" phldr="0" custT="1"/>
      <dgm:spPr>
        <a:xfrm>
          <a:off x="2953076" y="1748331"/>
          <a:ext cx="2221862" cy="1922001"/>
        </a:xfrm>
        <a:prstGeom prst="hexagon">
          <a:avLst>
            <a:gd name="adj" fmla="val 28570"/>
            <a:gd name="vf" fmla="val 115470"/>
          </a:avLst>
        </a:prstGeom>
        <a:solidFill>
          <a:sysClr val="window" lastClr="FFFFFF">
            <a:hueOff val="0"/>
            <a:satOff val="0"/>
            <a:lumOff val="0"/>
            <a:alphaOff val="0"/>
          </a:sysClr>
        </a:solidFill>
        <a:ln w="19050" cap="flat" cmpd="sng" algn="ctr">
          <a:solidFill>
            <a:srgbClr val="0E2841">
              <a:shade val="80000"/>
              <a:hueOff val="0"/>
              <a:satOff val="0"/>
              <a:lumOff val="0"/>
              <a:alphaOff val="0"/>
            </a:srgbClr>
          </a:solidFill>
          <a:prstDash val="solid"/>
          <a:miter lim="800000"/>
        </a:ln>
        <a:effectLst/>
      </dgm:spPr>
      <dgm:t>
        <a:bodyPr/>
        <a:lstStyle/>
        <a:p>
          <a:pPr>
            <a:buNone/>
          </a:pPr>
          <a:r>
            <a:rPr lang="nl-BE" sz="3600">
              <a:solidFill>
                <a:srgbClr val="0E2841">
                  <a:hueOff val="0"/>
                  <a:satOff val="0"/>
                  <a:lumOff val="0"/>
                  <a:alphaOff val="0"/>
                </a:srgbClr>
              </a:solidFill>
              <a:latin typeface="Aptos" panose="02110004020202020204"/>
              <a:ea typeface="+mn-ea"/>
              <a:cs typeface="+mn-cs"/>
            </a:rPr>
            <a:t>Stad </a:t>
          </a:r>
          <a:br>
            <a:rPr lang="nl-BE" sz="3600">
              <a:solidFill>
                <a:srgbClr val="0E2841">
                  <a:hueOff val="0"/>
                  <a:satOff val="0"/>
                  <a:lumOff val="0"/>
                  <a:alphaOff val="0"/>
                </a:srgbClr>
              </a:solidFill>
              <a:latin typeface="Aptos" panose="02110004020202020204"/>
              <a:ea typeface="+mn-ea"/>
              <a:cs typeface="+mn-cs"/>
            </a:rPr>
          </a:br>
          <a:r>
            <a:rPr lang="nl-BE" sz="3600">
              <a:solidFill>
                <a:srgbClr val="0E2841">
                  <a:hueOff val="0"/>
                  <a:satOff val="0"/>
                  <a:lumOff val="0"/>
                  <a:alphaOff val="0"/>
                </a:srgbClr>
              </a:solidFill>
              <a:latin typeface="Aptos" panose="02110004020202020204"/>
              <a:ea typeface="+mn-ea"/>
              <a:cs typeface="+mn-cs"/>
            </a:rPr>
            <a:t>2050</a:t>
          </a:r>
        </a:p>
      </dgm:t>
    </dgm:pt>
    <dgm:pt modelId="{2A5C4ACA-9D96-498B-9B41-07811599A29E}" type="parTrans" cxnId="{49755791-DB3E-434E-AA38-C4DB674D45FC}">
      <dgm:prSet/>
      <dgm:spPr/>
      <dgm:t>
        <a:bodyPr/>
        <a:lstStyle/>
        <a:p>
          <a:endParaRPr lang="nl-BE" sz="2500"/>
        </a:p>
      </dgm:t>
    </dgm:pt>
    <dgm:pt modelId="{91A07366-AFE4-4922-B24F-5458F48DF9F2}" type="sibTrans" cxnId="{49755791-DB3E-434E-AA38-C4DB674D45FC}">
      <dgm:prSet/>
      <dgm:spPr/>
      <dgm:t>
        <a:bodyPr/>
        <a:lstStyle/>
        <a:p>
          <a:endParaRPr lang="nl-BE" sz="2500"/>
        </a:p>
      </dgm:t>
    </dgm:pt>
    <dgm:pt modelId="{F7CD9810-3470-4247-A300-3AC651273C98}">
      <dgm:prSet phldrT="[Text]" phldr="0" custT="1">
        <dgm:style>
          <a:lnRef idx="2">
            <a:schemeClr val="dk1"/>
          </a:lnRef>
          <a:fillRef idx="1">
            <a:schemeClr val="lt1"/>
          </a:fillRef>
          <a:effectRef idx="0">
            <a:schemeClr val="dk1"/>
          </a:effectRef>
          <a:fontRef idx="minor">
            <a:schemeClr val="dk1"/>
          </a:fontRef>
        </dgm:style>
      </dgm:prSet>
      <dgm:spPr>
        <a:xfrm>
          <a:off x="3157475" y="0"/>
          <a:ext cx="1820800" cy="1575206"/>
        </a:xfrm>
        <a:prstGeom prst="hexagon">
          <a:avLst>
            <a:gd name="adj" fmla="val 28570"/>
            <a:gd name="vf" fmla="val 115470"/>
          </a:avLst>
        </a:prstGeom>
        <a:solidFill>
          <a:sysClr val="window" lastClr="FFFFFF">
            <a:lumMod val="95000"/>
          </a:sysClr>
        </a:solidFill>
        <a:ln w="19050" cap="flat" cmpd="sng" algn="ctr">
          <a:solidFill>
            <a:sysClr val="windowText" lastClr="000000"/>
          </a:solidFill>
          <a:prstDash val="solid"/>
          <a:miter lim="800000"/>
        </a:ln>
        <a:effectLst/>
      </dgm:spPr>
      <dgm:t>
        <a:bodyPr/>
        <a:lstStyle/>
        <a:p>
          <a:pPr>
            <a:buNone/>
          </a:pPr>
          <a:r>
            <a:rPr lang="nl-BE" sz="2500">
              <a:solidFill>
                <a:srgbClr val="0E2841">
                  <a:hueOff val="0"/>
                  <a:satOff val="0"/>
                  <a:lumOff val="0"/>
                  <a:alphaOff val="0"/>
                </a:srgbClr>
              </a:solidFill>
              <a:latin typeface="Aptos" panose="02110004020202020204"/>
              <a:ea typeface="+mn-ea"/>
              <a:cs typeface="+mn-cs"/>
            </a:rPr>
            <a:t>1. </a:t>
          </a:r>
          <a:br>
            <a:rPr lang="nl-BE" sz="2500">
              <a:solidFill>
                <a:srgbClr val="0E2841">
                  <a:hueOff val="0"/>
                  <a:satOff val="0"/>
                  <a:lumOff val="0"/>
                  <a:alphaOff val="0"/>
                </a:srgbClr>
              </a:solidFill>
              <a:latin typeface="Aptos" panose="02110004020202020204"/>
              <a:ea typeface="+mn-ea"/>
              <a:cs typeface="+mn-cs"/>
            </a:rPr>
          </a:br>
          <a:r>
            <a:rPr lang="nl-BE" sz="2500">
              <a:solidFill>
                <a:srgbClr val="0E2841">
                  <a:hueOff val="0"/>
                  <a:satOff val="0"/>
                  <a:lumOff val="0"/>
                  <a:alphaOff val="0"/>
                </a:srgbClr>
              </a:solidFill>
              <a:latin typeface="Aptos" panose="02110004020202020204"/>
              <a:ea typeface="+mn-ea"/>
              <a:cs typeface="+mn-cs"/>
            </a:rPr>
            <a:t>Leer</a:t>
          </a:r>
        </a:p>
      </dgm:t>
    </dgm:pt>
    <dgm:pt modelId="{E8246B08-670E-460A-983D-12AF3AB5F998}" type="parTrans" cxnId="{0F241F86-6FB0-436B-8500-2FCA1888B2B7}">
      <dgm:prSet/>
      <dgm:spPr/>
      <dgm:t>
        <a:bodyPr/>
        <a:lstStyle/>
        <a:p>
          <a:endParaRPr lang="nl-BE" sz="2500"/>
        </a:p>
      </dgm:t>
    </dgm:pt>
    <dgm:pt modelId="{7B863E4E-4FBB-4E52-BD2A-5B511390B7B6}" type="sibTrans" cxnId="{0F241F86-6FB0-436B-8500-2FCA1888B2B7}">
      <dgm:prSet/>
      <dgm:spPr/>
      <dgm:t>
        <a:bodyPr/>
        <a:lstStyle/>
        <a:p>
          <a:endParaRPr lang="nl-BE" sz="2500"/>
        </a:p>
      </dgm:t>
    </dgm:pt>
    <dgm:pt modelId="{98848C5B-09BB-4DC0-8D32-1266A825FDD4}">
      <dgm:prSet phldrT="[Text]" phldr="0" custT="1"/>
      <dgm:spPr>
        <a:xfrm>
          <a:off x="4827361" y="968857"/>
          <a:ext cx="1820800" cy="1575206"/>
        </a:xfrm>
        <a:prstGeom prst="hexagon">
          <a:avLst>
            <a:gd name="adj" fmla="val 28570"/>
            <a:gd name="vf" fmla="val 115470"/>
          </a:avLst>
        </a:prstGeom>
        <a:solidFill>
          <a:sysClr val="window" lastClr="FFFFFF">
            <a:lumMod val="95000"/>
          </a:sysClr>
        </a:solidFill>
        <a:ln w="19050" cap="flat" cmpd="sng" algn="ctr">
          <a:solidFill>
            <a:srgbClr val="0E2841">
              <a:shade val="80000"/>
              <a:hueOff val="0"/>
              <a:satOff val="0"/>
              <a:lumOff val="0"/>
              <a:alphaOff val="0"/>
            </a:srgbClr>
          </a:solidFill>
          <a:prstDash val="solid"/>
          <a:miter lim="800000"/>
        </a:ln>
        <a:effectLst/>
      </dgm:spPr>
      <dgm:t>
        <a:bodyPr/>
        <a:lstStyle/>
        <a:p>
          <a:pPr>
            <a:buNone/>
          </a:pPr>
          <a:r>
            <a:rPr lang="nl-BE" sz="2500">
              <a:solidFill>
                <a:srgbClr val="0E2841">
                  <a:hueOff val="0"/>
                  <a:satOff val="0"/>
                  <a:lumOff val="0"/>
                  <a:alphaOff val="0"/>
                </a:srgbClr>
              </a:solidFill>
              <a:latin typeface="Aptos" panose="02110004020202020204"/>
              <a:ea typeface="+mn-ea"/>
              <a:cs typeface="+mn-cs"/>
            </a:rPr>
            <a:t>2. Verken</a:t>
          </a:r>
        </a:p>
      </dgm:t>
    </dgm:pt>
    <dgm:pt modelId="{957F8842-CD6B-4A00-8B43-8B70299DFCFE}" type="parTrans" cxnId="{92C651AC-8A30-4DD5-B0DC-2B2A42DD1B53}">
      <dgm:prSet/>
      <dgm:spPr/>
      <dgm:t>
        <a:bodyPr/>
        <a:lstStyle/>
        <a:p>
          <a:endParaRPr lang="nl-BE" sz="2500"/>
        </a:p>
      </dgm:t>
    </dgm:pt>
    <dgm:pt modelId="{95EE5835-8BDF-4926-A884-2A55BDE26571}" type="sibTrans" cxnId="{92C651AC-8A30-4DD5-B0DC-2B2A42DD1B53}">
      <dgm:prSet/>
      <dgm:spPr/>
      <dgm:t>
        <a:bodyPr/>
        <a:lstStyle/>
        <a:p>
          <a:endParaRPr lang="nl-BE" sz="2500"/>
        </a:p>
      </dgm:t>
    </dgm:pt>
    <dgm:pt modelId="{B0F89B30-C184-48E3-A4B2-D8C14FF14AF6}">
      <dgm:prSet phldrT="[Text]" phldr="0" custT="1"/>
      <dgm:spPr>
        <a:xfrm>
          <a:off x="4827361" y="2873519"/>
          <a:ext cx="1820800" cy="1575206"/>
        </a:xfrm>
        <a:prstGeom prst="hexagon">
          <a:avLst>
            <a:gd name="adj" fmla="val 28570"/>
            <a:gd name="vf" fmla="val 115470"/>
          </a:avLst>
        </a:prstGeom>
        <a:solidFill>
          <a:sysClr val="window" lastClr="FFFFFF">
            <a:lumMod val="95000"/>
          </a:sysClr>
        </a:solidFill>
        <a:ln w="19050" cap="flat" cmpd="sng" algn="ctr">
          <a:solidFill>
            <a:srgbClr val="0E2841">
              <a:shade val="80000"/>
              <a:hueOff val="0"/>
              <a:satOff val="0"/>
              <a:lumOff val="0"/>
              <a:alphaOff val="0"/>
            </a:srgbClr>
          </a:solidFill>
          <a:prstDash val="solid"/>
          <a:miter lim="800000"/>
        </a:ln>
        <a:effectLst/>
      </dgm:spPr>
      <dgm:t>
        <a:bodyPr/>
        <a:lstStyle/>
        <a:p>
          <a:pPr>
            <a:buNone/>
          </a:pPr>
          <a:r>
            <a:rPr lang="nl-BE" sz="2500">
              <a:solidFill>
                <a:srgbClr val="0E2841">
                  <a:hueOff val="0"/>
                  <a:satOff val="0"/>
                  <a:lumOff val="0"/>
                  <a:alphaOff val="0"/>
                </a:srgbClr>
              </a:solidFill>
              <a:latin typeface="Aptos" panose="02110004020202020204"/>
              <a:ea typeface="+mn-ea"/>
              <a:cs typeface="+mn-cs"/>
            </a:rPr>
            <a:t>3.</a:t>
          </a:r>
          <a:br>
            <a:rPr lang="nl-BE" sz="2500">
              <a:solidFill>
                <a:srgbClr val="0E2841">
                  <a:hueOff val="0"/>
                  <a:satOff val="0"/>
                  <a:lumOff val="0"/>
                  <a:alphaOff val="0"/>
                </a:srgbClr>
              </a:solidFill>
              <a:latin typeface="Aptos" panose="02110004020202020204"/>
              <a:ea typeface="+mn-ea"/>
              <a:cs typeface="+mn-cs"/>
            </a:rPr>
          </a:br>
          <a:r>
            <a:rPr lang="nl-BE" sz="2400">
              <a:solidFill>
                <a:srgbClr val="0E2841">
                  <a:hueOff val="0"/>
                  <a:satOff val="0"/>
                  <a:lumOff val="0"/>
                  <a:alphaOff val="0"/>
                </a:srgbClr>
              </a:solidFill>
              <a:latin typeface="Aptos" panose="02110004020202020204"/>
              <a:ea typeface="+mn-ea"/>
              <a:cs typeface="+mn-cs"/>
            </a:rPr>
            <a:t>Ontwerp</a:t>
          </a:r>
          <a:endParaRPr lang="nl-BE" sz="2500">
            <a:solidFill>
              <a:srgbClr val="0E2841">
                <a:hueOff val="0"/>
                <a:satOff val="0"/>
                <a:lumOff val="0"/>
                <a:alphaOff val="0"/>
              </a:srgbClr>
            </a:solidFill>
            <a:latin typeface="Aptos" panose="02110004020202020204"/>
            <a:ea typeface="+mn-ea"/>
            <a:cs typeface="+mn-cs"/>
          </a:endParaRPr>
        </a:p>
      </dgm:t>
    </dgm:pt>
    <dgm:pt modelId="{2D0D0D66-2C2B-4484-9FF4-EF956138684E}" type="parTrans" cxnId="{5284B9FD-E56D-4361-850D-A76CA65B9B38}">
      <dgm:prSet/>
      <dgm:spPr/>
      <dgm:t>
        <a:bodyPr/>
        <a:lstStyle/>
        <a:p>
          <a:endParaRPr lang="nl-BE" sz="2500"/>
        </a:p>
      </dgm:t>
    </dgm:pt>
    <dgm:pt modelId="{A91C5154-8136-4B1C-8559-54E1A9FDD782}" type="sibTrans" cxnId="{5284B9FD-E56D-4361-850D-A76CA65B9B38}">
      <dgm:prSet/>
      <dgm:spPr/>
      <dgm:t>
        <a:bodyPr/>
        <a:lstStyle/>
        <a:p>
          <a:endParaRPr lang="nl-BE" sz="2500"/>
        </a:p>
      </dgm:t>
    </dgm:pt>
    <dgm:pt modelId="{E33246A8-9664-49C3-9305-0073CBA548D2}">
      <dgm:prSet phldrT="[Text]" phldr="0" custT="1"/>
      <dgm:spPr>
        <a:xfrm>
          <a:off x="3157475" y="3843460"/>
          <a:ext cx="1820800" cy="1575206"/>
        </a:xfrm>
        <a:prstGeom prst="hexagon">
          <a:avLst>
            <a:gd name="adj" fmla="val 28570"/>
            <a:gd name="vf" fmla="val 115470"/>
          </a:avLst>
        </a:prstGeom>
        <a:solidFill>
          <a:schemeClr val="tx1">
            <a:lumMod val="40000"/>
            <a:lumOff val="60000"/>
          </a:schemeClr>
        </a:solidFill>
        <a:ln w="19050" cap="flat" cmpd="sng" algn="ctr">
          <a:solidFill>
            <a:srgbClr val="0E2841">
              <a:shade val="80000"/>
              <a:hueOff val="0"/>
              <a:satOff val="0"/>
              <a:lumOff val="0"/>
              <a:alphaOff val="0"/>
            </a:srgbClr>
          </a:solidFill>
          <a:prstDash val="solid"/>
          <a:miter lim="800000"/>
        </a:ln>
        <a:effectLst/>
      </dgm:spPr>
      <dgm:t>
        <a:bodyPr/>
        <a:lstStyle/>
        <a:p>
          <a:pPr>
            <a:buNone/>
          </a:pPr>
          <a:r>
            <a:rPr lang="nl-BE" sz="2500">
              <a:solidFill>
                <a:srgbClr val="0E2841">
                  <a:hueOff val="0"/>
                  <a:satOff val="0"/>
                  <a:lumOff val="0"/>
                  <a:alphaOff val="0"/>
                </a:srgbClr>
              </a:solidFill>
              <a:latin typeface="Aptos" panose="02110004020202020204"/>
              <a:ea typeface="+mn-ea"/>
              <a:cs typeface="+mn-cs"/>
            </a:rPr>
            <a:t>4.</a:t>
          </a:r>
          <a:br>
            <a:rPr lang="nl-BE" sz="2500">
              <a:solidFill>
                <a:srgbClr val="0E2841">
                  <a:hueOff val="0"/>
                  <a:satOff val="0"/>
                  <a:lumOff val="0"/>
                  <a:alphaOff val="0"/>
                </a:srgbClr>
              </a:solidFill>
              <a:latin typeface="Aptos" panose="02110004020202020204"/>
              <a:ea typeface="+mn-ea"/>
              <a:cs typeface="+mn-cs"/>
            </a:rPr>
          </a:br>
          <a:r>
            <a:rPr lang="nl-BE" sz="1900">
              <a:solidFill>
                <a:srgbClr val="0E2841">
                  <a:hueOff val="0"/>
                  <a:satOff val="0"/>
                  <a:lumOff val="0"/>
                  <a:alphaOff val="0"/>
                </a:srgbClr>
              </a:solidFill>
              <a:latin typeface="Aptos" panose="02110004020202020204"/>
              <a:ea typeface="+mn-ea"/>
              <a:cs typeface="+mn-cs"/>
            </a:rPr>
            <a:t>Onderzoek</a:t>
          </a:r>
        </a:p>
      </dgm:t>
    </dgm:pt>
    <dgm:pt modelId="{4481E7AE-6D69-4B74-8528-2144E9EC7D40}" type="parTrans" cxnId="{A4E798D2-231A-4385-A42E-835852757987}">
      <dgm:prSet/>
      <dgm:spPr/>
      <dgm:t>
        <a:bodyPr/>
        <a:lstStyle/>
        <a:p>
          <a:endParaRPr lang="nl-BE" sz="2500"/>
        </a:p>
      </dgm:t>
    </dgm:pt>
    <dgm:pt modelId="{3FAC6DE1-7339-44B8-8870-141AEB681FBA}" type="sibTrans" cxnId="{A4E798D2-231A-4385-A42E-835852757987}">
      <dgm:prSet/>
      <dgm:spPr/>
      <dgm:t>
        <a:bodyPr/>
        <a:lstStyle/>
        <a:p>
          <a:endParaRPr lang="nl-BE" sz="2500"/>
        </a:p>
      </dgm:t>
    </dgm:pt>
    <dgm:pt modelId="{07C24C29-A93A-407B-91BF-A104D4D93A1E}">
      <dgm:prSet phldrT="[Text]" phldr="0" custT="1"/>
      <dgm:spPr>
        <a:xfrm>
          <a:off x="1479837" y="2874602"/>
          <a:ext cx="1820800" cy="1575206"/>
        </a:xfrm>
        <a:prstGeom prst="hexagon">
          <a:avLst>
            <a:gd name="adj" fmla="val 28570"/>
            <a:gd name="vf" fmla="val 115470"/>
          </a:avLst>
        </a:prstGeom>
        <a:solidFill>
          <a:sysClr val="window" lastClr="FFFFFF">
            <a:lumMod val="95000"/>
          </a:sysClr>
        </a:solidFill>
        <a:ln w="19050" cap="flat" cmpd="sng" algn="ctr">
          <a:solidFill>
            <a:srgbClr val="0E2841">
              <a:shade val="80000"/>
              <a:hueOff val="0"/>
              <a:satOff val="0"/>
              <a:lumOff val="0"/>
              <a:alphaOff val="0"/>
            </a:srgbClr>
          </a:solidFill>
          <a:prstDash val="solid"/>
          <a:miter lim="800000"/>
        </a:ln>
        <a:effectLst/>
      </dgm:spPr>
      <dgm:t>
        <a:bodyPr/>
        <a:lstStyle/>
        <a:p>
          <a:pPr>
            <a:buNone/>
          </a:pPr>
          <a:r>
            <a:rPr lang="nl-BE" sz="2500">
              <a:solidFill>
                <a:srgbClr val="0E2841">
                  <a:hueOff val="0"/>
                  <a:satOff val="0"/>
                  <a:lumOff val="0"/>
                  <a:alphaOff val="0"/>
                </a:srgbClr>
              </a:solidFill>
              <a:latin typeface="Aptos" panose="02110004020202020204"/>
              <a:ea typeface="+mn-ea"/>
              <a:cs typeface="+mn-cs"/>
            </a:rPr>
            <a:t>5.</a:t>
          </a:r>
        </a:p>
        <a:p>
          <a:pPr>
            <a:buNone/>
          </a:pPr>
          <a:r>
            <a:rPr lang="nl-BE" sz="2500">
              <a:solidFill>
                <a:srgbClr val="0E2841">
                  <a:hueOff val="0"/>
                  <a:satOff val="0"/>
                  <a:lumOff val="0"/>
                  <a:alphaOff val="0"/>
                </a:srgbClr>
              </a:solidFill>
              <a:latin typeface="Aptos" panose="02110004020202020204"/>
              <a:ea typeface="+mn-ea"/>
              <a:cs typeface="+mn-cs"/>
            </a:rPr>
            <a:t>Bouw</a:t>
          </a:r>
        </a:p>
      </dgm:t>
    </dgm:pt>
    <dgm:pt modelId="{A77B7E6C-A246-4D6C-962E-A21D582B141A}" type="parTrans" cxnId="{92F6AD43-761B-4282-9691-B557359EAB7D}">
      <dgm:prSet/>
      <dgm:spPr/>
      <dgm:t>
        <a:bodyPr/>
        <a:lstStyle/>
        <a:p>
          <a:endParaRPr lang="nl-BE" sz="2500"/>
        </a:p>
      </dgm:t>
    </dgm:pt>
    <dgm:pt modelId="{885691A3-8765-4444-B55E-93AD36AABB30}" type="sibTrans" cxnId="{92F6AD43-761B-4282-9691-B557359EAB7D}">
      <dgm:prSet/>
      <dgm:spPr/>
      <dgm:t>
        <a:bodyPr/>
        <a:lstStyle/>
        <a:p>
          <a:endParaRPr lang="nl-BE" sz="2500"/>
        </a:p>
      </dgm:t>
    </dgm:pt>
    <dgm:pt modelId="{B350E80E-CF00-46D3-BA75-2346AE4F942E}">
      <dgm:prSet phldrT="[Text]" phldr="0" custT="1"/>
      <dgm:spPr>
        <a:xfrm>
          <a:off x="1479837" y="966690"/>
          <a:ext cx="1820800" cy="1575206"/>
        </a:xfrm>
        <a:prstGeom prst="hexagon">
          <a:avLst>
            <a:gd name="adj" fmla="val 28570"/>
            <a:gd name="vf" fmla="val 115470"/>
          </a:avLst>
        </a:prstGeom>
        <a:solidFill>
          <a:sysClr val="window" lastClr="FFFFFF">
            <a:lumMod val="95000"/>
          </a:sysClr>
        </a:solidFill>
        <a:ln w="19050" cap="flat" cmpd="sng" algn="ctr">
          <a:solidFill>
            <a:srgbClr val="0E2841">
              <a:shade val="80000"/>
              <a:hueOff val="0"/>
              <a:satOff val="0"/>
              <a:lumOff val="0"/>
              <a:alphaOff val="0"/>
            </a:srgbClr>
          </a:solidFill>
          <a:prstDash val="solid"/>
          <a:miter lim="800000"/>
        </a:ln>
        <a:effectLst/>
      </dgm:spPr>
      <dgm:t>
        <a:bodyPr/>
        <a:lstStyle/>
        <a:p>
          <a:pPr>
            <a:buNone/>
          </a:pPr>
          <a:r>
            <a:rPr lang="nl-BE" sz="2500">
              <a:solidFill>
                <a:srgbClr val="0E2841">
                  <a:hueOff val="0"/>
                  <a:satOff val="0"/>
                  <a:lumOff val="0"/>
                  <a:alphaOff val="0"/>
                </a:srgbClr>
              </a:solidFill>
              <a:latin typeface="Aptos" panose="02110004020202020204"/>
              <a:ea typeface="+mn-ea"/>
              <a:cs typeface="+mn-cs"/>
            </a:rPr>
            <a:t>6. </a:t>
          </a:r>
          <a:r>
            <a:rPr lang="nl-BE" sz="2100">
              <a:solidFill>
                <a:srgbClr val="0E2841">
                  <a:hueOff val="0"/>
                  <a:satOff val="0"/>
                  <a:lumOff val="0"/>
                  <a:alphaOff val="0"/>
                </a:srgbClr>
              </a:solidFill>
              <a:latin typeface="Aptos" panose="02110004020202020204"/>
              <a:ea typeface="+mn-ea"/>
              <a:cs typeface="+mn-cs"/>
            </a:rPr>
            <a:t>Waardeer </a:t>
          </a:r>
        </a:p>
      </dgm:t>
    </dgm:pt>
    <dgm:pt modelId="{7EE9F2EC-FD4D-4120-8A5B-EE0778D32844}" type="parTrans" cxnId="{1184AFF0-1723-48B2-BF30-74387A82B869}">
      <dgm:prSet/>
      <dgm:spPr/>
      <dgm:t>
        <a:bodyPr/>
        <a:lstStyle/>
        <a:p>
          <a:endParaRPr lang="nl-BE" sz="2500"/>
        </a:p>
      </dgm:t>
    </dgm:pt>
    <dgm:pt modelId="{3988BDA5-2B24-4AA2-9C55-05F17386EF71}" type="sibTrans" cxnId="{1184AFF0-1723-48B2-BF30-74387A82B869}">
      <dgm:prSet/>
      <dgm:spPr/>
      <dgm:t>
        <a:bodyPr/>
        <a:lstStyle/>
        <a:p>
          <a:endParaRPr lang="nl-BE" sz="2500"/>
        </a:p>
      </dgm:t>
    </dgm:pt>
    <dgm:pt modelId="{D2679A2D-34B8-478A-A321-1FAD2BDE9CD2}" type="pres">
      <dgm:prSet presAssocID="{45B92A83-30E7-4518-B309-78AD99EFF7E6}" presName="Name0" presStyleCnt="0">
        <dgm:presLayoutVars>
          <dgm:chMax val="1"/>
          <dgm:chPref val="1"/>
          <dgm:dir/>
          <dgm:animOne val="branch"/>
          <dgm:animLvl val="lvl"/>
        </dgm:presLayoutVars>
      </dgm:prSet>
      <dgm:spPr/>
    </dgm:pt>
    <dgm:pt modelId="{3DCC06D2-39E1-4647-9EE5-0C0060326DAB}" type="pres">
      <dgm:prSet presAssocID="{1F1DC6C5-B5BC-469B-91F6-03F956930146}" presName="Parent" presStyleLbl="node0" presStyleIdx="0" presStyleCnt="1" custLinFactNeighborX="12" custLinFactNeighborY="14">
        <dgm:presLayoutVars>
          <dgm:chMax val="6"/>
          <dgm:chPref val="6"/>
        </dgm:presLayoutVars>
      </dgm:prSet>
      <dgm:spPr/>
    </dgm:pt>
    <dgm:pt modelId="{1BCD03E4-7237-479A-940D-66414539F68E}" type="pres">
      <dgm:prSet presAssocID="{F7CD9810-3470-4247-A300-3AC651273C98}" presName="Accent1" presStyleCnt="0"/>
      <dgm:spPr/>
    </dgm:pt>
    <dgm:pt modelId="{F7979FB0-E108-480B-BE4D-3805714CE02A}" type="pres">
      <dgm:prSet presAssocID="{F7CD9810-3470-4247-A300-3AC651273C98}" presName="Accent" presStyleLbl="bgShp" presStyleIdx="0" presStyleCnt="6"/>
      <dgm:spPr/>
    </dgm:pt>
    <dgm:pt modelId="{CB60BFED-12E3-4E69-98A0-291290D1A6CD}" type="pres">
      <dgm:prSet presAssocID="{F7CD9810-3470-4247-A300-3AC651273C98}" presName="Child1" presStyleLbl="node1" presStyleIdx="0" presStyleCnt="6">
        <dgm:presLayoutVars>
          <dgm:chMax val="0"/>
          <dgm:chPref val="0"/>
          <dgm:bulletEnabled val="1"/>
        </dgm:presLayoutVars>
      </dgm:prSet>
      <dgm:spPr/>
    </dgm:pt>
    <dgm:pt modelId="{0F0D0AF8-B270-4296-B8DE-F76480E68CA0}" type="pres">
      <dgm:prSet presAssocID="{98848C5B-09BB-4DC0-8D32-1266A825FDD4}" presName="Accent2" presStyleCnt="0"/>
      <dgm:spPr/>
    </dgm:pt>
    <dgm:pt modelId="{5D0F656D-BA1A-4D48-AB76-671A842536A5}" type="pres">
      <dgm:prSet presAssocID="{98848C5B-09BB-4DC0-8D32-1266A825FDD4}" presName="Accent" presStyleLbl="bgShp" presStyleIdx="1" presStyleCnt="6"/>
      <dgm:spPr>
        <a:xfrm>
          <a:off x="4344123" y="828514"/>
          <a:ext cx="838302" cy="722308"/>
        </a:xfrm>
        <a:prstGeom prst="hexagon">
          <a:avLst>
            <a:gd name="adj" fmla="val 28900"/>
            <a:gd name="vf" fmla="val 115470"/>
          </a:avLst>
        </a:prstGeom>
        <a:solidFill>
          <a:srgbClr val="0E2841">
            <a:tint val="40000"/>
            <a:hueOff val="0"/>
            <a:satOff val="0"/>
            <a:lumOff val="0"/>
            <a:alphaOff val="0"/>
          </a:srgbClr>
        </a:solidFill>
        <a:ln>
          <a:noFill/>
        </a:ln>
        <a:effectLst/>
      </dgm:spPr>
    </dgm:pt>
    <dgm:pt modelId="{4AD3AAB6-C2FC-42D8-AFB6-825FE1A01A62}" type="pres">
      <dgm:prSet presAssocID="{98848C5B-09BB-4DC0-8D32-1266A825FDD4}" presName="Child2" presStyleLbl="node1" presStyleIdx="1" presStyleCnt="6">
        <dgm:presLayoutVars>
          <dgm:chMax val="0"/>
          <dgm:chPref val="0"/>
          <dgm:bulletEnabled val="1"/>
        </dgm:presLayoutVars>
      </dgm:prSet>
      <dgm:spPr/>
    </dgm:pt>
    <dgm:pt modelId="{35F8AD40-1F0D-4ACC-A2BD-618837410346}" type="pres">
      <dgm:prSet presAssocID="{B0F89B30-C184-48E3-A4B2-D8C14FF14AF6}" presName="Accent3" presStyleCnt="0"/>
      <dgm:spPr/>
    </dgm:pt>
    <dgm:pt modelId="{EB525CC6-D525-495C-9864-30D9DD925413}" type="pres">
      <dgm:prSet presAssocID="{B0F89B30-C184-48E3-A4B2-D8C14FF14AF6}" presName="Accent" presStyleLbl="bgShp" presStyleIdx="2" presStyleCnt="6"/>
      <dgm:spPr>
        <a:xfrm>
          <a:off x="5322487" y="2178846"/>
          <a:ext cx="838302" cy="722308"/>
        </a:xfrm>
        <a:prstGeom prst="hexagon">
          <a:avLst>
            <a:gd name="adj" fmla="val 28900"/>
            <a:gd name="vf" fmla="val 115470"/>
          </a:avLst>
        </a:prstGeom>
        <a:solidFill>
          <a:srgbClr val="0E2841">
            <a:tint val="40000"/>
            <a:hueOff val="0"/>
            <a:satOff val="0"/>
            <a:lumOff val="0"/>
            <a:alphaOff val="0"/>
          </a:srgbClr>
        </a:solidFill>
        <a:ln>
          <a:noFill/>
        </a:ln>
        <a:effectLst/>
      </dgm:spPr>
    </dgm:pt>
    <dgm:pt modelId="{0DCDE331-982A-440D-8F02-1F60D4F5C2B9}" type="pres">
      <dgm:prSet presAssocID="{B0F89B30-C184-48E3-A4B2-D8C14FF14AF6}" presName="Child3" presStyleLbl="node1" presStyleIdx="2" presStyleCnt="6">
        <dgm:presLayoutVars>
          <dgm:chMax val="0"/>
          <dgm:chPref val="0"/>
          <dgm:bulletEnabled val="1"/>
        </dgm:presLayoutVars>
      </dgm:prSet>
      <dgm:spPr/>
    </dgm:pt>
    <dgm:pt modelId="{D4D80BEA-3899-4ACE-9D50-F212E0AC2579}" type="pres">
      <dgm:prSet presAssocID="{E33246A8-9664-49C3-9305-0073CBA548D2}" presName="Accent4" presStyleCnt="0"/>
      <dgm:spPr/>
    </dgm:pt>
    <dgm:pt modelId="{BAE77E1D-9FFD-4DAD-B6C5-2CEABDD8AD88}" type="pres">
      <dgm:prSet presAssocID="{E33246A8-9664-49C3-9305-0073CBA548D2}" presName="Accent" presStyleLbl="bgShp" presStyleIdx="3" presStyleCnt="6"/>
      <dgm:spPr>
        <a:xfrm>
          <a:off x="4642852" y="3703117"/>
          <a:ext cx="838302" cy="722308"/>
        </a:xfrm>
        <a:prstGeom prst="hexagon">
          <a:avLst>
            <a:gd name="adj" fmla="val 28900"/>
            <a:gd name="vf" fmla="val 115470"/>
          </a:avLst>
        </a:prstGeom>
        <a:solidFill>
          <a:srgbClr val="0E2841">
            <a:tint val="40000"/>
            <a:hueOff val="0"/>
            <a:satOff val="0"/>
            <a:lumOff val="0"/>
            <a:alphaOff val="0"/>
          </a:srgbClr>
        </a:solidFill>
        <a:ln>
          <a:noFill/>
        </a:ln>
        <a:effectLst/>
      </dgm:spPr>
    </dgm:pt>
    <dgm:pt modelId="{C5614BE6-6E79-4A61-8C0C-D07E51067146}" type="pres">
      <dgm:prSet presAssocID="{E33246A8-9664-49C3-9305-0073CBA548D2}" presName="Child4" presStyleLbl="node1" presStyleIdx="3" presStyleCnt="6">
        <dgm:presLayoutVars>
          <dgm:chMax val="0"/>
          <dgm:chPref val="0"/>
          <dgm:bulletEnabled val="1"/>
        </dgm:presLayoutVars>
      </dgm:prSet>
      <dgm:spPr/>
    </dgm:pt>
    <dgm:pt modelId="{6C9F1AD4-8C60-4EB9-A911-4DF04B55BEE8}" type="pres">
      <dgm:prSet presAssocID="{07C24C29-A93A-407B-91BF-A104D4D93A1E}" presName="Accent5" presStyleCnt="0"/>
      <dgm:spPr/>
    </dgm:pt>
    <dgm:pt modelId="{C77B6C56-E815-4826-92D7-65755F17B126}" type="pres">
      <dgm:prSet presAssocID="{07C24C29-A93A-407B-91BF-A104D4D93A1E}" presName="Accent" presStyleLbl="bgShp" presStyleIdx="4" presStyleCnt="6"/>
      <dgm:spPr>
        <a:xfrm>
          <a:off x="2956944" y="3861342"/>
          <a:ext cx="838302" cy="722308"/>
        </a:xfrm>
        <a:prstGeom prst="hexagon">
          <a:avLst>
            <a:gd name="adj" fmla="val 28900"/>
            <a:gd name="vf" fmla="val 115470"/>
          </a:avLst>
        </a:prstGeom>
        <a:solidFill>
          <a:srgbClr val="0E2841">
            <a:tint val="40000"/>
            <a:hueOff val="0"/>
            <a:satOff val="0"/>
            <a:lumOff val="0"/>
            <a:alphaOff val="0"/>
          </a:srgbClr>
        </a:solidFill>
        <a:ln>
          <a:noFill/>
        </a:ln>
        <a:effectLst/>
      </dgm:spPr>
    </dgm:pt>
    <dgm:pt modelId="{20497523-8193-4AA7-AE07-976AEA8EAFB9}" type="pres">
      <dgm:prSet presAssocID="{07C24C29-A93A-407B-91BF-A104D4D93A1E}" presName="Child5" presStyleLbl="node1" presStyleIdx="4" presStyleCnt="6">
        <dgm:presLayoutVars>
          <dgm:chMax val="0"/>
          <dgm:chPref val="0"/>
          <dgm:bulletEnabled val="1"/>
        </dgm:presLayoutVars>
      </dgm:prSet>
      <dgm:spPr/>
    </dgm:pt>
    <dgm:pt modelId="{25BC4A35-C5E3-45E9-B78E-83FE24F45CF6}" type="pres">
      <dgm:prSet presAssocID="{B350E80E-CF00-46D3-BA75-2346AE4F942E}" presName="Accent6" presStyleCnt="0"/>
      <dgm:spPr/>
    </dgm:pt>
    <dgm:pt modelId="{923C0E11-6E56-400B-A888-7D83404CE457}" type="pres">
      <dgm:prSet presAssocID="{B350E80E-CF00-46D3-BA75-2346AE4F942E}" presName="Accent" presStyleLbl="bgShp" presStyleIdx="5" presStyleCnt="6"/>
      <dgm:spPr>
        <a:xfrm>
          <a:off x="1962559" y="2511552"/>
          <a:ext cx="838302" cy="722308"/>
        </a:xfrm>
        <a:prstGeom prst="hexagon">
          <a:avLst>
            <a:gd name="adj" fmla="val 28900"/>
            <a:gd name="vf" fmla="val 115470"/>
          </a:avLst>
        </a:prstGeom>
        <a:solidFill>
          <a:srgbClr val="0E2841">
            <a:tint val="40000"/>
            <a:hueOff val="0"/>
            <a:satOff val="0"/>
            <a:lumOff val="0"/>
            <a:alphaOff val="0"/>
          </a:srgbClr>
        </a:solidFill>
        <a:ln>
          <a:noFill/>
        </a:ln>
        <a:effectLst/>
      </dgm:spPr>
    </dgm:pt>
    <dgm:pt modelId="{1D0B143E-56A2-4AE9-869C-42A6A70C0F83}" type="pres">
      <dgm:prSet presAssocID="{B350E80E-CF00-46D3-BA75-2346AE4F942E}" presName="Child6" presStyleLbl="node1" presStyleIdx="5" presStyleCnt="6">
        <dgm:presLayoutVars>
          <dgm:chMax val="0"/>
          <dgm:chPref val="0"/>
          <dgm:bulletEnabled val="1"/>
        </dgm:presLayoutVars>
      </dgm:prSet>
      <dgm:spPr/>
    </dgm:pt>
  </dgm:ptLst>
  <dgm:cxnLst>
    <dgm:cxn modelId="{B4D39C06-1B9C-43DE-A093-C37F5A313A2B}" type="presOf" srcId="{E33246A8-9664-49C3-9305-0073CBA548D2}" destId="{C5614BE6-6E79-4A61-8C0C-D07E51067146}" srcOrd="0" destOrd="0" presId="urn:microsoft.com/office/officeart/2011/layout/HexagonRadial"/>
    <dgm:cxn modelId="{60C38B28-9214-4E4F-982F-31221DE992A9}" type="presOf" srcId="{45B92A83-30E7-4518-B309-78AD99EFF7E6}" destId="{D2679A2D-34B8-478A-A321-1FAD2BDE9CD2}" srcOrd="0" destOrd="0" presId="urn:microsoft.com/office/officeart/2011/layout/HexagonRadial"/>
    <dgm:cxn modelId="{C41FD436-4E71-47BC-AECA-6C0BB1F89EEC}" type="presOf" srcId="{07C24C29-A93A-407B-91BF-A104D4D93A1E}" destId="{20497523-8193-4AA7-AE07-976AEA8EAFB9}" srcOrd="0" destOrd="0" presId="urn:microsoft.com/office/officeart/2011/layout/HexagonRadial"/>
    <dgm:cxn modelId="{49101941-EAEC-4D5B-BB33-C7959F76ABF0}" type="presOf" srcId="{B0F89B30-C184-48E3-A4B2-D8C14FF14AF6}" destId="{0DCDE331-982A-440D-8F02-1F60D4F5C2B9}" srcOrd="0" destOrd="0" presId="urn:microsoft.com/office/officeart/2011/layout/HexagonRadial"/>
    <dgm:cxn modelId="{92F6AD43-761B-4282-9691-B557359EAB7D}" srcId="{1F1DC6C5-B5BC-469B-91F6-03F956930146}" destId="{07C24C29-A93A-407B-91BF-A104D4D93A1E}" srcOrd="4" destOrd="0" parTransId="{A77B7E6C-A246-4D6C-962E-A21D582B141A}" sibTransId="{885691A3-8765-4444-B55E-93AD36AABB30}"/>
    <dgm:cxn modelId="{6546B943-4B9E-472E-906D-9E915A1F8877}" type="presOf" srcId="{B350E80E-CF00-46D3-BA75-2346AE4F942E}" destId="{1D0B143E-56A2-4AE9-869C-42A6A70C0F83}" srcOrd="0" destOrd="0" presId="urn:microsoft.com/office/officeart/2011/layout/HexagonRadial"/>
    <dgm:cxn modelId="{87E1237B-ACA2-4C88-A9F6-7D39814B4C79}" type="presOf" srcId="{1F1DC6C5-B5BC-469B-91F6-03F956930146}" destId="{3DCC06D2-39E1-4647-9EE5-0C0060326DAB}" srcOrd="0" destOrd="0" presId="urn:microsoft.com/office/officeart/2011/layout/HexagonRadial"/>
    <dgm:cxn modelId="{0F241F86-6FB0-436B-8500-2FCA1888B2B7}" srcId="{1F1DC6C5-B5BC-469B-91F6-03F956930146}" destId="{F7CD9810-3470-4247-A300-3AC651273C98}" srcOrd="0" destOrd="0" parTransId="{E8246B08-670E-460A-983D-12AF3AB5F998}" sibTransId="{7B863E4E-4FBB-4E52-BD2A-5B511390B7B6}"/>
    <dgm:cxn modelId="{30BB7788-17E2-44FB-9397-C4E6DA9343E1}" type="presOf" srcId="{F7CD9810-3470-4247-A300-3AC651273C98}" destId="{CB60BFED-12E3-4E69-98A0-291290D1A6CD}" srcOrd="0" destOrd="0" presId="urn:microsoft.com/office/officeart/2011/layout/HexagonRadial"/>
    <dgm:cxn modelId="{49755791-DB3E-434E-AA38-C4DB674D45FC}" srcId="{45B92A83-30E7-4518-B309-78AD99EFF7E6}" destId="{1F1DC6C5-B5BC-469B-91F6-03F956930146}" srcOrd="0" destOrd="0" parTransId="{2A5C4ACA-9D96-498B-9B41-07811599A29E}" sibTransId="{91A07366-AFE4-4922-B24F-5458F48DF9F2}"/>
    <dgm:cxn modelId="{92C651AC-8A30-4DD5-B0DC-2B2A42DD1B53}" srcId="{1F1DC6C5-B5BC-469B-91F6-03F956930146}" destId="{98848C5B-09BB-4DC0-8D32-1266A825FDD4}" srcOrd="1" destOrd="0" parTransId="{957F8842-CD6B-4A00-8B43-8B70299DFCFE}" sibTransId="{95EE5835-8BDF-4926-A884-2A55BDE26571}"/>
    <dgm:cxn modelId="{2A9B20B6-8512-4BC8-8EDA-09E7D923EA1F}" type="presOf" srcId="{98848C5B-09BB-4DC0-8D32-1266A825FDD4}" destId="{4AD3AAB6-C2FC-42D8-AFB6-825FE1A01A62}" srcOrd="0" destOrd="0" presId="urn:microsoft.com/office/officeart/2011/layout/HexagonRadial"/>
    <dgm:cxn modelId="{A4E798D2-231A-4385-A42E-835852757987}" srcId="{1F1DC6C5-B5BC-469B-91F6-03F956930146}" destId="{E33246A8-9664-49C3-9305-0073CBA548D2}" srcOrd="3" destOrd="0" parTransId="{4481E7AE-6D69-4B74-8528-2144E9EC7D40}" sibTransId="{3FAC6DE1-7339-44B8-8870-141AEB681FBA}"/>
    <dgm:cxn modelId="{1184AFF0-1723-48B2-BF30-74387A82B869}" srcId="{1F1DC6C5-B5BC-469B-91F6-03F956930146}" destId="{B350E80E-CF00-46D3-BA75-2346AE4F942E}" srcOrd="5" destOrd="0" parTransId="{7EE9F2EC-FD4D-4120-8A5B-EE0778D32844}" sibTransId="{3988BDA5-2B24-4AA2-9C55-05F17386EF71}"/>
    <dgm:cxn modelId="{5284B9FD-E56D-4361-850D-A76CA65B9B38}" srcId="{1F1DC6C5-B5BC-469B-91F6-03F956930146}" destId="{B0F89B30-C184-48E3-A4B2-D8C14FF14AF6}" srcOrd="2" destOrd="0" parTransId="{2D0D0D66-2C2B-4484-9FF4-EF956138684E}" sibTransId="{A91C5154-8136-4B1C-8559-54E1A9FDD782}"/>
    <dgm:cxn modelId="{AE122CA6-F3E9-4FA8-AC99-79CD8C451B48}" type="presParOf" srcId="{D2679A2D-34B8-478A-A321-1FAD2BDE9CD2}" destId="{3DCC06D2-39E1-4647-9EE5-0C0060326DAB}" srcOrd="0" destOrd="0" presId="urn:microsoft.com/office/officeart/2011/layout/HexagonRadial"/>
    <dgm:cxn modelId="{67266747-AFB4-41BB-85A6-33D468E96026}" type="presParOf" srcId="{D2679A2D-34B8-478A-A321-1FAD2BDE9CD2}" destId="{1BCD03E4-7237-479A-940D-66414539F68E}" srcOrd="1" destOrd="0" presId="urn:microsoft.com/office/officeart/2011/layout/HexagonRadial"/>
    <dgm:cxn modelId="{FF1420C6-D433-4DB7-A854-49633BD53F0F}" type="presParOf" srcId="{1BCD03E4-7237-479A-940D-66414539F68E}" destId="{F7979FB0-E108-480B-BE4D-3805714CE02A}" srcOrd="0" destOrd="0" presId="urn:microsoft.com/office/officeart/2011/layout/HexagonRadial"/>
    <dgm:cxn modelId="{B5FAABFC-FC68-4903-80F3-AA9DD04823F9}" type="presParOf" srcId="{D2679A2D-34B8-478A-A321-1FAD2BDE9CD2}" destId="{CB60BFED-12E3-4E69-98A0-291290D1A6CD}" srcOrd="2" destOrd="0" presId="urn:microsoft.com/office/officeart/2011/layout/HexagonRadial"/>
    <dgm:cxn modelId="{83DEF87E-074B-45D0-9C09-28F3A0F55817}" type="presParOf" srcId="{D2679A2D-34B8-478A-A321-1FAD2BDE9CD2}" destId="{0F0D0AF8-B270-4296-B8DE-F76480E68CA0}" srcOrd="3" destOrd="0" presId="urn:microsoft.com/office/officeart/2011/layout/HexagonRadial"/>
    <dgm:cxn modelId="{54D990A7-D141-410F-AD38-5A498A57FB29}" type="presParOf" srcId="{0F0D0AF8-B270-4296-B8DE-F76480E68CA0}" destId="{5D0F656D-BA1A-4D48-AB76-671A842536A5}" srcOrd="0" destOrd="0" presId="urn:microsoft.com/office/officeart/2011/layout/HexagonRadial"/>
    <dgm:cxn modelId="{0F10F7B3-AFBD-42C7-8DA2-441ACB5AE2EE}" type="presParOf" srcId="{D2679A2D-34B8-478A-A321-1FAD2BDE9CD2}" destId="{4AD3AAB6-C2FC-42D8-AFB6-825FE1A01A62}" srcOrd="4" destOrd="0" presId="urn:microsoft.com/office/officeart/2011/layout/HexagonRadial"/>
    <dgm:cxn modelId="{D1C9CA17-13AC-41EE-A782-F840442D263D}" type="presParOf" srcId="{D2679A2D-34B8-478A-A321-1FAD2BDE9CD2}" destId="{35F8AD40-1F0D-4ACC-A2BD-618837410346}" srcOrd="5" destOrd="0" presId="urn:microsoft.com/office/officeart/2011/layout/HexagonRadial"/>
    <dgm:cxn modelId="{0CDF8366-C9D6-4CD0-BFD5-56C22D993758}" type="presParOf" srcId="{35F8AD40-1F0D-4ACC-A2BD-618837410346}" destId="{EB525CC6-D525-495C-9864-30D9DD925413}" srcOrd="0" destOrd="0" presId="urn:microsoft.com/office/officeart/2011/layout/HexagonRadial"/>
    <dgm:cxn modelId="{ACE4C313-F2AA-4E9D-9A13-043D9540A4DE}" type="presParOf" srcId="{D2679A2D-34B8-478A-A321-1FAD2BDE9CD2}" destId="{0DCDE331-982A-440D-8F02-1F60D4F5C2B9}" srcOrd="6" destOrd="0" presId="urn:microsoft.com/office/officeart/2011/layout/HexagonRadial"/>
    <dgm:cxn modelId="{DBDAF0E4-686F-4366-91E1-B6A1E3087880}" type="presParOf" srcId="{D2679A2D-34B8-478A-A321-1FAD2BDE9CD2}" destId="{D4D80BEA-3899-4ACE-9D50-F212E0AC2579}" srcOrd="7" destOrd="0" presId="urn:microsoft.com/office/officeart/2011/layout/HexagonRadial"/>
    <dgm:cxn modelId="{65807312-A3E4-4D2A-AF86-D88D2CB258D1}" type="presParOf" srcId="{D4D80BEA-3899-4ACE-9D50-F212E0AC2579}" destId="{BAE77E1D-9FFD-4DAD-B6C5-2CEABDD8AD88}" srcOrd="0" destOrd="0" presId="urn:microsoft.com/office/officeart/2011/layout/HexagonRadial"/>
    <dgm:cxn modelId="{55C67869-9A8F-471E-81DE-713623B74685}" type="presParOf" srcId="{D2679A2D-34B8-478A-A321-1FAD2BDE9CD2}" destId="{C5614BE6-6E79-4A61-8C0C-D07E51067146}" srcOrd="8" destOrd="0" presId="urn:microsoft.com/office/officeart/2011/layout/HexagonRadial"/>
    <dgm:cxn modelId="{8B2882DB-A693-4D3C-AE11-885E976D55D7}" type="presParOf" srcId="{D2679A2D-34B8-478A-A321-1FAD2BDE9CD2}" destId="{6C9F1AD4-8C60-4EB9-A911-4DF04B55BEE8}" srcOrd="9" destOrd="0" presId="urn:microsoft.com/office/officeart/2011/layout/HexagonRadial"/>
    <dgm:cxn modelId="{FEE43030-E219-4F7C-ABF9-10810697AF14}" type="presParOf" srcId="{6C9F1AD4-8C60-4EB9-A911-4DF04B55BEE8}" destId="{C77B6C56-E815-4826-92D7-65755F17B126}" srcOrd="0" destOrd="0" presId="urn:microsoft.com/office/officeart/2011/layout/HexagonRadial"/>
    <dgm:cxn modelId="{E83DC5D6-47A6-4FD7-9CFD-BA93223ADE54}" type="presParOf" srcId="{D2679A2D-34B8-478A-A321-1FAD2BDE9CD2}" destId="{20497523-8193-4AA7-AE07-976AEA8EAFB9}" srcOrd="10" destOrd="0" presId="urn:microsoft.com/office/officeart/2011/layout/HexagonRadial"/>
    <dgm:cxn modelId="{020C4FA7-1CC1-454F-901F-59B449A42766}" type="presParOf" srcId="{D2679A2D-34B8-478A-A321-1FAD2BDE9CD2}" destId="{25BC4A35-C5E3-45E9-B78E-83FE24F45CF6}" srcOrd="11" destOrd="0" presId="urn:microsoft.com/office/officeart/2011/layout/HexagonRadial"/>
    <dgm:cxn modelId="{FE10FAC9-BF43-480E-A2F9-7273514D4757}" type="presParOf" srcId="{25BC4A35-C5E3-45E9-B78E-83FE24F45CF6}" destId="{923C0E11-6E56-400B-A888-7D83404CE457}" srcOrd="0" destOrd="0" presId="urn:microsoft.com/office/officeart/2011/layout/HexagonRadial"/>
    <dgm:cxn modelId="{CE683853-5E9C-4B6B-B0F5-86AF1ABDDE63}" type="presParOf" srcId="{D2679A2D-34B8-478A-A321-1FAD2BDE9CD2}" destId="{1D0B143E-56A2-4AE9-869C-42A6A70C0F83}" srcOrd="12" destOrd="0" presId="urn:microsoft.com/office/officeart/2011/layout/HexagonRadial"/>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5B92A83-30E7-4518-B309-78AD99EFF7E6}" type="doc">
      <dgm:prSet loTypeId="urn:microsoft.com/office/officeart/2011/layout/HexagonRadial" loCatId="cycle" qsTypeId="urn:microsoft.com/office/officeart/2005/8/quickstyle/simple1" qsCatId="simple" csTypeId="urn:microsoft.com/office/officeart/2005/8/colors/accent0_2" csCatId="mainScheme" phldr="1"/>
      <dgm:spPr/>
      <dgm:t>
        <a:bodyPr/>
        <a:lstStyle/>
        <a:p>
          <a:endParaRPr lang="nl-BE"/>
        </a:p>
      </dgm:t>
    </dgm:pt>
    <dgm:pt modelId="{1F1DC6C5-B5BC-469B-91F6-03F956930146}">
      <dgm:prSet phldrT="[Text]" phldr="0" custT="1"/>
      <dgm:spPr>
        <a:xfrm>
          <a:off x="2953076" y="1748331"/>
          <a:ext cx="2221862" cy="1922001"/>
        </a:xfrm>
        <a:prstGeom prst="hexagon">
          <a:avLst>
            <a:gd name="adj" fmla="val 28570"/>
            <a:gd name="vf" fmla="val 115470"/>
          </a:avLst>
        </a:prstGeom>
        <a:solidFill>
          <a:sysClr val="window" lastClr="FFFFFF">
            <a:hueOff val="0"/>
            <a:satOff val="0"/>
            <a:lumOff val="0"/>
            <a:alphaOff val="0"/>
          </a:sysClr>
        </a:solidFill>
        <a:ln w="19050" cap="flat" cmpd="sng" algn="ctr">
          <a:solidFill>
            <a:srgbClr val="0E2841">
              <a:shade val="80000"/>
              <a:hueOff val="0"/>
              <a:satOff val="0"/>
              <a:lumOff val="0"/>
              <a:alphaOff val="0"/>
            </a:srgbClr>
          </a:solidFill>
          <a:prstDash val="solid"/>
          <a:miter lim="800000"/>
        </a:ln>
        <a:effectLst/>
      </dgm:spPr>
      <dgm:t>
        <a:bodyPr/>
        <a:lstStyle/>
        <a:p>
          <a:pPr>
            <a:buNone/>
          </a:pPr>
          <a:r>
            <a:rPr lang="nl-BE" sz="3600">
              <a:solidFill>
                <a:srgbClr val="0E2841">
                  <a:hueOff val="0"/>
                  <a:satOff val="0"/>
                  <a:lumOff val="0"/>
                  <a:alphaOff val="0"/>
                </a:srgbClr>
              </a:solidFill>
              <a:latin typeface="Aptos" panose="02110004020202020204"/>
              <a:ea typeface="+mn-ea"/>
              <a:cs typeface="+mn-cs"/>
            </a:rPr>
            <a:t>Stad </a:t>
          </a:r>
          <a:br>
            <a:rPr lang="nl-BE" sz="3600">
              <a:solidFill>
                <a:srgbClr val="0E2841">
                  <a:hueOff val="0"/>
                  <a:satOff val="0"/>
                  <a:lumOff val="0"/>
                  <a:alphaOff val="0"/>
                </a:srgbClr>
              </a:solidFill>
              <a:latin typeface="Aptos" panose="02110004020202020204"/>
              <a:ea typeface="+mn-ea"/>
              <a:cs typeface="+mn-cs"/>
            </a:rPr>
          </a:br>
          <a:r>
            <a:rPr lang="nl-BE" sz="3600">
              <a:solidFill>
                <a:srgbClr val="0E2841">
                  <a:hueOff val="0"/>
                  <a:satOff val="0"/>
                  <a:lumOff val="0"/>
                  <a:alphaOff val="0"/>
                </a:srgbClr>
              </a:solidFill>
              <a:latin typeface="Aptos" panose="02110004020202020204"/>
              <a:ea typeface="+mn-ea"/>
              <a:cs typeface="+mn-cs"/>
            </a:rPr>
            <a:t>2050</a:t>
          </a:r>
        </a:p>
      </dgm:t>
    </dgm:pt>
    <dgm:pt modelId="{2A5C4ACA-9D96-498B-9B41-07811599A29E}" type="parTrans" cxnId="{49755791-DB3E-434E-AA38-C4DB674D45FC}">
      <dgm:prSet/>
      <dgm:spPr/>
      <dgm:t>
        <a:bodyPr/>
        <a:lstStyle/>
        <a:p>
          <a:endParaRPr lang="nl-BE" sz="2500"/>
        </a:p>
      </dgm:t>
    </dgm:pt>
    <dgm:pt modelId="{91A07366-AFE4-4922-B24F-5458F48DF9F2}" type="sibTrans" cxnId="{49755791-DB3E-434E-AA38-C4DB674D45FC}">
      <dgm:prSet/>
      <dgm:spPr/>
      <dgm:t>
        <a:bodyPr/>
        <a:lstStyle/>
        <a:p>
          <a:endParaRPr lang="nl-BE" sz="2500"/>
        </a:p>
      </dgm:t>
    </dgm:pt>
    <dgm:pt modelId="{F7CD9810-3470-4247-A300-3AC651273C98}">
      <dgm:prSet phldrT="[Text]" phldr="0" custT="1">
        <dgm:style>
          <a:lnRef idx="2">
            <a:schemeClr val="dk1"/>
          </a:lnRef>
          <a:fillRef idx="1">
            <a:schemeClr val="lt1"/>
          </a:fillRef>
          <a:effectRef idx="0">
            <a:schemeClr val="dk1"/>
          </a:effectRef>
          <a:fontRef idx="minor">
            <a:schemeClr val="dk1"/>
          </a:fontRef>
        </dgm:style>
      </dgm:prSet>
      <dgm:spPr>
        <a:xfrm>
          <a:off x="3157475" y="0"/>
          <a:ext cx="1820800" cy="1575206"/>
        </a:xfrm>
        <a:prstGeom prst="hexagon">
          <a:avLst>
            <a:gd name="adj" fmla="val 28570"/>
            <a:gd name="vf" fmla="val 115470"/>
          </a:avLst>
        </a:prstGeom>
        <a:solidFill>
          <a:sysClr val="window" lastClr="FFFFFF">
            <a:lumMod val="95000"/>
          </a:sysClr>
        </a:solidFill>
        <a:ln w="19050" cap="flat" cmpd="sng" algn="ctr">
          <a:solidFill>
            <a:sysClr val="windowText" lastClr="000000"/>
          </a:solidFill>
          <a:prstDash val="solid"/>
          <a:miter lim="800000"/>
        </a:ln>
        <a:effectLst/>
      </dgm:spPr>
      <dgm:t>
        <a:bodyPr/>
        <a:lstStyle/>
        <a:p>
          <a:pPr>
            <a:buNone/>
          </a:pPr>
          <a:r>
            <a:rPr lang="nl-BE" sz="2500">
              <a:solidFill>
                <a:srgbClr val="0E2841">
                  <a:hueOff val="0"/>
                  <a:satOff val="0"/>
                  <a:lumOff val="0"/>
                  <a:alphaOff val="0"/>
                </a:srgbClr>
              </a:solidFill>
              <a:latin typeface="Aptos" panose="02110004020202020204"/>
              <a:ea typeface="+mn-ea"/>
              <a:cs typeface="+mn-cs"/>
            </a:rPr>
            <a:t>1. </a:t>
          </a:r>
          <a:br>
            <a:rPr lang="nl-BE" sz="2500">
              <a:solidFill>
                <a:srgbClr val="0E2841">
                  <a:hueOff val="0"/>
                  <a:satOff val="0"/>
                  <a:lumOff val="0"/>
                  <a:alphaOff val="0"/>
                </a:srgbClr>
              </a:solidFill>
              <a:latin typeface="Aptos" panose="02110004020202020204"/>
              <a:ea typeface="+mn-ea"/>
              <a:cs typeface="+mn-cs"/>
            </a:rPr>
          </a:br>
          <a:r>
            <a:rPr lang="nl-BE" sz="2500">
              <a:solidFill>
                <a:srgbClr val="0E2841">
                  <a:hueOff val="0"/>
                  <a:satOff val="0"/>
                  <a:lumOff val="0"/>
                  <a:alphaOff val="0"/>
                </a:srgbClr>
              </a:solidFill>
              <a:latin typeface="Aptos" panose="02110004020202020204"/>
              <a:ea typeface="+mn-ea"/>
              <a:cs typeface="+mn-cs"/>
            </a:rPr>
            <a:t>Leer</a:t>
          </a:r>
        </a:p>
      </dgm:t>
    </dgm:pt>
    <dgm:pt modelId="{E8246B08-670E-460A-983D-12AF3AB5F998}" type="parTrans" cxnId="{0F241F86-6FB0-436B-8500-2FCA1888B2B7}">
      <dgm:prSet/>
      <dgm:spPr/>
      <dgm:t>
        <a:bodyPr/>
        <a:lstStyle/>
        <a:p>
          <a:endParaRPr lang="nl-BE" sz="2500"/>
        </a:p>
      </dgm:t>
    </dgm:pt>
    <dgm:pt modelId="{7B863E4E-4FBB-4E52-BD2A-5B511390B7B6}" type="sibTrans" cxnId="{0F241F86-6FB0-436B-8500-2FCA1888B2B7}">
      <dgm:prSet/>
      <dgm:spPr/>
      <dgm:t>
        <a:bodyPr/>
        <a:lstStyle/>
        <a:p>
          <a:endParaRPr lang="nl-BE" sz="2500"/>
        </a:p>
      </dgm:t>
    </dgm:pt>
    <dgm:pt modelId="{98848C5B-09BB-4DC0-8D32-1266A825FDD4}">
      <dgm:prSet phldrT="[Text]" phldr="0" custT="1"/>
      <dgm:spPr>
        <a:xfrm>
          <a:off x="4827361" y="968857"/>
          <a:ext cx="1820800" cy="1575206"/>
        </a:xfrm>
        <a:prstGeom prst="hexagon">
          <a:avLst>
            <a:gd name="adj" fmla="val 28570"/>
            <a:gd name="vf" fmla="val 115470"/>
          </a:avLst>
        </a:prstGeom>
        <a:solidFill>
          <a:sysClr val="window" lastClr="FFFFFF">
            <a:lumMod val="95000"/>
          </a:sysClr>
        </a:solidFill>
        <a:ln w="19050" cap="flat" cmpd="sng" algn="ctr">
          <a:solidFill>
            <a:srgbClr val="0E2841">
              <a:shade val="80000"/>
              <a:hueOff val="0"/>
              <a:satOff val="0"/>
              <a:lumOff val="0"/>
              <a:alphaOff val="0"/>
            </a:srgbClr>
          </a:solidFill>
          <a:prstDash val="solid"/>
          <a:miter lim="800000"/>
        </a:ln>
        <a:effectLst/>
      </dgm:spPr>
      <dgm:t>
        <a:bodyPr/>
        <a:lstStyle/>
        <a:p>
          <a:pPr>
            <a:buNone/>
          </a:pPr>
          <a:r>
            <a:rPr lang="nl-BE" sz="2500">
              <a:solidFill>
                <a:srgbClr val="0E2841">
                  <a:hueOff val="0"/>
                  <a:satOff val="0"/>
                  <a:lumOff val="0"/>
                  <a:alphaOff val="0"/>
                </a:srgbClr>
              </a:solidFill>
              <a:latin typeface="Aptos" panose="02110004020202020204"/>
              <a:ea typeface="+mn-ea"/>
              <a:cs typeface="+mn-cs"/>
            </a:rPr>
            <a:t>2. Verken</a:t>
          </a:r>
        </a:p>
      </dgm:t>
    </dgm:pt>
    <dgm:pt modelId="{957F8842-CD6B-4A00-8B43-8B70299DFCFE}" type="parTrans" cxnId="{92C651AC-8A30-4DD5-B0DC-2B2A42DD1B53}">
      <dgm:prSet/>
      <dgm:spPr/>
      <dgm:t>
        <a:bodyPr/>
        <a:lstStyle/>
        <a:p>
          <a:endParaRPr lang="nl-BE" sz="2500"/>
        </a:p>
      </dgm:t>
    </dgm:pt>
    <dgm:pt modelId="{95EE5835-8BDF-4926-A884-2A55BDE26571}" type="sibTrans" cxnId="{92C651AC-8A30-4DD5-B0DC-2B2A42DD1B53}">
      <dgm:prSet/>
      <dgm:spPr/>
      <dgm:t>
        <a:bodyPr/>
        <a:lstStyle/>
        <a:p>
          <a:endParaRPr lang="nl-BE" sz="2500"/>
        </a:p>
      </dgm:t>
    </dgm:pt>
    <dgm:pt modelId="{B0F89B30-C184-48E3-A4B2-D8C14FF14AF6}">
      <dgm:prSet phldrT="[Text]" phldr="0" custT="1"/>
      <dgm:spPr>
        <a:xfrm>
          <a:off x="4827361" y="2873519"/>
          <a:ext cx="1820800" cy="1575206"/>
        </a:xfrm>
        <a:prstGeom prst="hexagon">
          <a:avLst>
            <a:gd name="adj" fmla="val 28570"/>
            <a:gd name="vf" fmla="val 115470"/>
          </a:avLst>
        </a:prstGeom>
        <a:solidFill>
          <a:sysClr val="window" lastClr="FFFFFF">
            <a:lumMod val="95000"/>
          </a:sysClr>
        </a:solidFill>
        <a:ln w="19050" cap="flat" cmpd="sng" algn="ctr">
          <a:solidFill>
            <a:srgbClr val="0E2841">
              <a:shade val="80000"/>
              <a:hueOff val="0"/>
              <a:satOff val="0"/>
              <a:lumOff val="0"/>
              <a:alphaOff val="0"/>
            </a:srgbClr>
          </a:solidFill>
          <a:prstDash val="solid"/>
          <a:miter lim="800000"/>
        </a:ln>
        <a:effectLst/>
      </dgm:spPr>
      <dgm:t>
        <a:bodyPr/>
        <a:lstStyle/>
        <a:p>
          <a:pPr>
            <a:buNone/>
          </a:pPr>
          <a:r>
            <a:rPr lang="nl-BE" sz="2500">
              <a:solidFill>
                <a:srgbClr val="0E2841">
                  <a:hueOff val="0"/>
                  <a:satOff val="0"/>
                  <a:lumOff val="0"/>
                  <a:alphaOff val="0"/>
                </a:srgbClr>
              </a:solidFill>
              <a:latin typeface="Aptos" panose="02110004020202020204"/>
              <a:ea typeface="+mn-ea"/>
              <a:cs typeface="+mn-cs"/>
            </a:rPr>
            <a:t>3.</a:t>
          </a:r>
          <a:br>
            <a:rPr lang="nl-BE" sz="2500">
              <a:solidFill>
                <a:srgbClr val="0E2841">
                  <a:hueOff val="0"/>
                  <a:satOff val="0"/>
                  <a:lumOff val="0"/>
                  <a:alphaOff val="0"/>
                </a:srgbClr>
              </a:solidFill>
              <a:latin typeface="Aptos" panose="02110004020202020204"/>
              <a:ea typeface="+mn-ea"/>
              <a:cs typeface="+mn-cs"/>
            </a:rPr>
          </a:br>
          <a:r>
            <a:rPr lang="nl-BE" sz="2400">
              <a:solidFill>
                <a:srgbClr val="0E2841">
                  <a:hueOff val="0"/>
                  <a:satOff val="0"/>
                  <a:lumOff val="0"/>
                  <a:alphaOff val="0"/>
                </a:srgbClr>
              </a:solidFill>
              <a:latin typeface="Aptos" panose="02110004020202020204"/>
              <a:ea typeface="+mn-ea"/>
              <a:cs typeface="+mn-cs"/>
            </a:rPr>
            <a:t>Ontwerp</a:t>
          </a:r>
          <a:endParaRPr lang="nl-BE" sz="2500">
            <a:solidFill>
              <a:srgbClr val="0E2841">
                <a:hueOff val="0"/>
                <a:satOff val="0"/>
                <a:lumOff val="0"/>
                <a:alphaOff val="0"/>
              </a:srgbClr>
            </a:solidFill>
            <a:latin typeface="Aptos" panose="02110004020202020204"/>
            <a:ea typeface="+mn-ea"/>
            <a:cs typeface="+mn-cs"/>
          </a:endParaRPr>
        </a:p>
      </dgm:t>
    </dgm:pt>
    <dgm:pt modelId="{2D0D0D66-2C2B-4484-9FF4-EF956138684E}" type="parTrans" cxnId="{5284B9FD-E56D-4361-850D-A76CA65B9B38}">
      <dgm:prSet/>
      <dgm:spPr/>
      <dgm:t>
        <a:bodyPr/>
        <a:lstStyle/>
        <a:p>
          <a:endParaRPr lang="nl-BE" sz="2500"/>
        </a:p>
      </dgm:t>
    </dgm:pt>
    <dgm:pt modelId="{A91C5154-8136-4B1C-8559-54E1A9FDD782}" type="sibTrans" cxnId="{5284B9FD-E56D-4361-850D-A76CA65B9B38}">
      <dgm:prSet/>
      <dgm:spPr/>
      <dgm:t>
        <a:bodyPr/>
        <a:lstStyle/>
        <a:p>
          <a:endParaRPr lang="nl-BE" sz="2500"/>
        </a:p>
      </dgm:t>
    </dgm:pt>
    <dgm:pt modelId="{E33246A8-9664-49C3-9305-0073CBA548D2}">
      <dgm:prSet phldrT="[Text]" phldr="0" custT="1"/>
      <dgm:spPr>
        <a:xfrm>
          <a:off x="3157475" y="3843460"/>
          <a:ext cx="1820800" cy="1575206"/>
        </a:xfrm>
        <a:prstGeom prst="hexagon">
          <a:avLst>
            <a:gd name="adj" fmla="val 28570"/>
            <a:gd name="vf" fmla="val 115470"/>
          </a:avLst>
        </a:prstGeom>
        <a:solidFill>
          <a:sysClr val="window" lastClr="FFFFFF">
            <a:lumMod val="95000"/>
          </a:sysClr>
        </a:solidFill>
        <a:ln w="19050" cap="flat" cmpd="sng" algn="ctr">
          <a:solidFill>
            <a:srgbClr val="0E2841">
              <a:shade val="80000"/>
              <a:hueOff val="0"/>
              <a:satOff val="0"/>
              <a:lumOff val="0"/>
              <a:alphaOff val="0"/>
            </a:srgbClr>
          </a:solidFill>
          <a:prstDash val="solid"/>
          <a:miter lim="800000"/>
        </a:ln>
        <a:effectLst/>
      </dgm:spPr>
      <dgm:t>
        <a:bodyPr/>
        <a:lstStyle/>
        <a:p>
          <a:pPr>
            <a:buNone/>
          </a:pPr>
          <a:r>
            <a:rPr lang="nl-BE" sz="2500">
              <a:solidFill>
                <a:srgbClr val="0E2841">
                  <a:hueOff val="0"/>
                  <a:satOff val="0"/>
                  <a:lumOff val="0"/>
                  <a:alphaOff val="0"/>
                </a:srgbClr>
              </a:solidFill>
              <a:latin typeface="Aptos" panose="02110004020202020204"/>
              <a:ea typeface="+mn-ea"/>
              <a:cs typeface="+mn-cs"/>
            </a:rPr>
            <a:t>4.</a:t>
          </a:r>
          <a:br>
            <a:rPr lang="nl-BE" sz="2500">
              <a:solidFill>
                <a:srgbClr val="0E2841">
                  <a:hueOff val="0"/>
                  <a:satOff val="0"/>
                  <a:lumOff val="0"/>
                  <a:alphaOff val="0"/>
                </a:srgbClr>
              </a:solidFill>
              <a:latin typeface="Aptos" panose="02110004020202020204"/>
              <a:ea typeface="+mn-ea"/>
              <a:cs typeface="+mn-cs"/>
            </a:rPr>
          </a:br>
          <a:r>
            <a:rPr lang="nl-BE" sz="1900">
              <a:solidFill>
                <a:srgbClr val="0E2841">
                  <a:hueOff val="0"/>
                  <a:satOff val="0"/>
                  <a:lumOff val="0"/>
                  <a:alphaOff val="0"/>
                </a:srgbClr>
              </a:solidFill>
              <a:latin typeface="Aptos" panose="02110004020202020204"/>
              <a:ea typeface="+mn-ea"/>
              <a:cs typeface="+mn-cs"/>
            </a:rPr>
            <a:t>Onderzoek</a:t>
          </a:r>
        </a:p>
      </dgm:t>
    </dgm:pt>
    <dgm:pt modelId="{4481E7AE-6D69-4B74-8528-2144E9EC7D40}" type="parTrans" cxnId="{A4E798D2-231A-4385-A42E-835852757987}">
      <dgm:prSet/>
      <dgm:spPr/>
      <dgm:t>
        <a:bodyPr/>
        <a:lstStyle/>
        <a:p>
          <a:endParaRPr lang="nl-BE" sz="2500"/>
        </a:p>
      </dgm:t>
    </dgm:pt>
    <dgm:pt modelId="{3FAC6DE1-7339-44B8-8870-141AEB681FBA}" type="sibTrans" cxnId="{A4E798D2-231A-4385-A42E-835852757987}">
      <dgm:prSet/>
      <dgm:spPr/>
      <dgm:t>
        <a:bodyPr/>
        <a:lstStyle/>
        <a:p>
          <a:endParaRPr lang="nl-BE" sz="2500"/>
        </a:p>
      </dgm:t>
    </dgm:pt>
    <dgm:pt modelId="{07C24C29-A93A-407B-91BF-A104D4D93A1E}">
      <dgm:prSet phldrT="[Text]" phldr="0" custT="1"/>
      <dgm:spPr>
        <a:xfrm>
          <a:off x="1479837" y="2874602"/>
          <a:ext cx="1820800" cy="1575206"/>
        </a:xfrm>
        <a:prstGeom prst="hexagon">
          <a:avLst>
            <a:gd name="adj" fmla="val 28570"/>
            <a:gd name="vf" fmla="val 115470"/>
          </a:avLst>
        </a:prstGeom>
        <a:solidFill>
          <a:schemeClr val="tx1">
            <a:lumMod val="40000"/>
            <a:lumOff val="60000"/>
          </a:schemeClr>
        </a:solidFill>
        <a:ln w="19050" cap="flat" cmpd="sng" algn="ctr">
          <a:solidFill>
            <a:srgbClr val="0E2841">
              <a:shade val="80000"/>
              <a:hueOff val="0"/>
              <a:satOff val="0"/>
              <a:lumOff val="0"/>
              <a:alphaOff val="0"/>
            </a:srgbClr>
          </a:solidFill>
          <a:prstDash val="solid"/>
          <a:miter lim="800000"/>
        </a:ln>
        <a:effectLst/>
      </dgm:spPr>
      <dgm:t>
        <a:bodyPr/>
        <a:lstStyle/>
        <a:p>
          <a:pPr>
            <a:buNone/>
          </a:pPr>
          <a:r>
            <a:rPr lang="nl-BE" sz="2500">
              <a:solidFill>
                <a:srgbClr val="0E2841">
                  <a:hueOff val="0"/>
                  <a:satOff val="0"/>
                  <a:lumOff val="0"/>
                  <a:alphaOff val="0"/>
                </a:srgbClr>
              </a:solidFill>
              <a:latin typeface="Aptos" panose="02110004020202020204"/>
              <a:ea typeface="+mn-ea"/>
              <a:cs typeface="+mn-cs"/>
            </a:rPr>
            <a:t>5.</a:t>
          </a:r>
        </a:p>
        <a:p>
          <a:pPr>
            <a:buNone/>
          </a:pPr>
          <a:r>
            <a:rPr lang="nl-BE" sz="2500">
              <a:solidFill>
                <a:srgbClr val="0E2841">
                  <a:hueOff val="0"/>
                  <a:satOff val="0"/>
                  <a:lumOff val="0"/>
                  <a:alphaOff val="0"/>
                </a:srgbClr>
              </a:solidFill>
              <a:latin typeface="Aptos" panose="02110004020202020204"/>
              <a:ea typeface="+mn-ea"/>
              <a:cs typeface="+mn-cs"/>
            </a:rPr>
            <a:t>Bouw</a:t>
          </a:r>
        </a:p>
      </dgm:t>
    </dgm:pt>
    <dgm:pt modelId="{A77B7E6C-A246-4D6C-962E-A21D582B141A}" type="parTrans" cxnId="{92F6AD43-761B-4282-9691-B557359EAB7D}">
      <dgm:prSet/>
      <dgm:spPr/>
      <dgm:t>
        <a:bodyPr/>
        <a:lstStyle/>
        <a:p>
          <a:endParaRPr lang="nl-BE" sz="2500"/>
        </a:p>
      </dgm:t>
    </dgm:pt>
    <dgm:pt modelId="{885691A3-8765-4444-B55E-93AD36AABB30}" type="sibTrans" cxnId="{92F6AD43-761B-4282-9691-B557359EAB7D}">
      <dgm:prSet/>
      <dgm:spPr/>
      <dgm:t>
        <a:bodyPr/>
        <a:lstStyle/>
        <a:p>
          <a:endParaRPr lang="nl-BE" sz="2500"/>
        </a:p>
      </dgm:t>
    </dgm:pt>
    <dgm:pt modelId="{B350E80E-CF00-46D3-BA75-2346AE4F942E}">
      <dgm:prSet phldrT="[Text]" phldr="0" custT="1"/>
      <dgm:spPr>
        <a:xfrm>
          <a:off x="1479837" y="966690"/>
          <a:ext cx="1820800" cy="1575206"/>
        </a:xfrm>
        <a:prstGeom prst="hexagon">
          <a:avLst>
            <a:gd name="adj" fmla="val 28570"/>
            <a:gd name="vf" fmla="val 115470"/>
          </a:avLst>
        </a:prstGeom>
        <a:solidFill>
          <a:sysClr val="window" lastClr="FFFFFF">
            <a:lumMod val="95000"/>
          </a:sysClr>
        </a:solidFill>
        <a:ln w="19050" cap="flat" cmpd="sng" algn="ctr">
          <a:solidFill>
            <a:srgbClr val="0E2841">
              <a:shade val="80000"/>
              <a:hueOff val="0"/>
              <a:satOff val="0"/>
              <a:lumOff val="0"/>
              <a:alphaOff val="0"/>
            </a:srgbClr>
          </a:solidFill>
          <a:prstDash val="solid"/>
          <a:miter lim="800000"/>
        </a:ln>
        <a:effectLst/>
      </dgm:spPr>
      <dgm:t>
        <a:bodyPr/>
        <a:lstStyle/>
        <a:p>
          <a:pPr>
            <a:buNone/>
          </a:pPr>
          <a:r>
            <a:rPr lang="nl-BE" sz="2500">
              <a:solidFill>
                <a:srgbClr val="0E2841">
                  <a:hueOff val="0"/>
                  <a:satOff val="0"/>
                  <a:lumOff val="0"/>
                  <a:alphaOff val="0"/>
                </a:srgbClr>
              </a:solidFill>
              <a:latin typeface="Aptos" panose="02110004020202020204"/>
              <a:ea typeface="+mn-ea"/>
              <a:cs typeface="+mn-cs"/>
            </a:rPr>
            <a:t>6. </a:t>
          </a:r>
          <a:r>
            <a:rPr lang="nl-BE" sz="2100">
              <a:solidFill>
                <a:srgbClr val="0E2841">
                  <a:hueOff val="0"/>
                  <a:satOff val="0"/>
                  <a:lumOff val="0"/>
                  <a:alphaOff val="0"/>
                </a:srgbClr>
              </a:solidFill>
              <a:latin typeface="Aptos" panose="02110004020202020204"/>
              <a:ea typeface="+mn-ea"/>
              <a:cs typeface="+mn-cs"/>
            </a:rPr>
            <a:t>Waardeer</a:t>
          </a:r>
          <a:r>
            <a:rPr lang="nl-BE" sz="2400">
              <a:solidFill>
                <a:srgbClr val="0E2841">
                  <a:hueOff val="0"/>
                  <a:satOff val="0"/>
                  <a:lumOff val="0"/>
                  <a:alphaOff val="0"/>
                </a:srgbClr>
              </a:solidFill>
              <a:latin typeface="Aptos" panose="02110004020202020204"/>
              <a:ea typeface="+mn-ea"/>
              <a:cs typeface="+mn-cs"/>
            </a:rPr>
            <a:t> </a:t>
          </a:r>
          <a:endParaRPr lang="nl-BE" sz="2500">
            <a:solidFill>
              <a:srgbClr val="0E2841">
                <a:hueOff val="0"/>
                <a:satOff val="0"/>
                <a:lumOff val="0"/>
                <a:alphaOff val="0"/>
              </a:srgbClr>
            </a:solidFill>
            <a:latin typeface="Aptos" panose="02110004020202020204"/>
            <a:ea typeface="+mn-ea"/>
            <a:cs typeface="+mn-cs"/>
          </a:endParaRPr>
        </a:p>
      </dgm:t>
    </dgm:pt>
    <dgm:pt modelId="{7EE9F2EC-FD4D-4120-8A5B-EE0778D32844}" type="parTrans" cxnId="{1184AFF0-1723-48B2-BF30-74387A82B869}">
      <dgm:prSet/>
      <dgm:spPr/>
      <dgm:t>
        <a:bodyPr/>
        <a:lstStyle/>
        <a:p>
          <a:endParaRPr lang="nl-BE" sz="2500"/>
        </a:p>
      </dgm:t>
    </dgm:pt>
    <dgm:pt modelId="{3988BDA5-2B24-4AA2-9C55-05F17386EF71}" type="sibTrans" cxnId="{1184AFF0-1723-48B2-BF30-74387A82B869}">
      <dgm:prSet/>
      <dgm:spPr/>
      <dgm:t>
        <a:bodyPr/>
        <a:lstStyle/>
        <a:p>
          <a:endParaRPr lang="nl-BE" sz="2500"/>
        </a:p>
      </dgm:t>
    </dgm:pt>
    <dgm:pt modelId="{D2679A2D-34B8-478A-A321-1FAD2BDE9CD2}" type="pres">
      <dgm:prSet presAssocID="{45B92A83-30E7-4518-B309-78AD99EFF7E6}" presName="Name0" presStyleCnt="0">
        <dgm:presLayoutVars>
          <dgm:chMax val="1"/>
          <dgm:chPref val="1"/>
          <dgm:dir/>
          <dgm:animOne val="branch"/>
          <dgm:animLvl val="lvl"/>
        </dgm:presLayoutVars>
      </dgm:prSet>
      <dgm:spPr/>
    </dgm:pt>
    <dgm:pt modelId="{3DCC06D2-39E1-4647-9EE5-0C0060326DAB}" type="pres">
      <dgm:prSet presAssocID="{1F1DC6C5-B5BC-469B-91F6-03F956930146}" presName="Parent" presStyleLbl="node0" presStyleIdx="0" presStyleCnt="1" custLinFactNeighborX="12" custLinFactNeighborY="14">
        <dgm:presLayoutVars>
          <dgm:chMax val="6"/>
          <dgm:chPref val="6"/>
        </dgm:presLayoutVars>
      </dgm:prSet>
      <dgm:spPr/>
    </dgm:pt>
    <dgm:pt modelId="{1BCD03E4-7237-479A-940D-66414539F68E}" type="pres">
      <dgm:prSet presAssocID="{F7CD9810-3470-4247-A300-3AC651273C98}" presName="Accent1" presStyleCnt="0"/>
      <dgm:spPr/>
    </dgm:pt>
    <dgm:pt modelId="{F7979FB0-E108-480B-BE4D-3805714CE02A}" type="pres">
      <dgm:prSet presAssocID="{F7CD9810-3470-4247-A300-3AC651273C98}" presName="Accent" presStyleLbl="bgShp" presStyleIdx="0" presStyleCnt="6"/>
      <dgm:spPr/>
    </dgm:pt>
    <dgm:pt modelId="{CB60BFED-12E3-4E69-98A0-291290D1A6CD}" type="pres">
      <dgm:prSet presAssocID="{F7CD9810-3470-4247-A300-3AC651273C98}" presName="Child1" presStyleLbl="node1" presStyleIdx="0" presStyleCnt="6">
        <dgm:presLayoutVars>
          <dgm:chMax val="0"/>
          <dgm:chPref val="0"/>
          <dgm:bulletEnabled val="1"/>
        </dgm:presLayoutVars>
      </dgm:prSet>
      <dgm:spPr/>
    </dgm:pt>
    <dgm:pt modelId="{0F0D0AF8-B270-4296-B8DE-F76480E68CA0}" type="pres">
      <dgm:prSet presAssocID="{98848C5B-09BB-4DC0-8D32-1266A825FDD4}" presName="Accent2" presStyleCnt="0"/>
      <dgm:spPr/>
    </dgm:pt>
    <dgm:pt modelId="{5D0F656D-BA1A-4D48-AB76-671A842536A5}" type="pres">
      <dgm:prSet presAssocID="{98848C5B-09BB-4DC0-8D32-1266A825FDD4}" presName="Accent" presStyleLbl="bgShp" presStyleIdx="1" presStyleCnt="6"/>
      <dgm:spPr>
        <a:xfrm>
          <a:off x="4344123" y="828514"/>
          <a:ext cx="838302" cy="722308"/>
        </a:xfrm>
        <a:prstGeom prst="hexagon">
          <a:avLst>
            <a:gd name="adj" fmla="val 28900"/>
            <a:gd name="vf" fmla="val 115470"/>
          </a:avLst>
        </a:prstGeom>
        <a:solidFill>
          <a:srgbClr val="0E2841">
            <a:tint val="40000"/>
            <a:hueOff val="0"/>
            <a:satOff val="0"/>
            <a:lumOff val="0"/>
            <a:alphaOff val="0"/>
          </a:srgbClr>
        </a:solidFill>
        <a:ln>
          <a:noFill/>
        </a:ln>
        <a:effectLst/>
      </dgm:spPr>
    </dgm:pt>
    <dgm:pt modelId="{4AD3AAB6-C2FC-42D8-AFB6-825FE1A01A62}" type="pres">
      <dgm:prSet presAssocID="{98848C5B-09BB-4DC0-8D32-1266A825FDD4}" presName="Child2" presStyleLbl="node1" presStyleIdx="1" presStyleCnt="6">
        <dgm:presLayoutVars>
          <dgm:chMax val="0"/>
          <dgm:chPref val="0"/>
          <dgm:bulletEnabled val="1"/>
        </dgm:presLayoutVars>
      </dgm:prSet>
      <dgm:spPr/>
    </dgm:pt>
    <dgm:pt modelId="{35F8AD40-1F0D-4ACC-A2BD-618837410346}" type="pres">
      <dgm:prSet presAssocID="{B0F89B30-C184-48E3-A4B2-D8C14FF14AF6}" presName="Accent3" presStyleCnt="0"/>
      <dgm:spPr/>
    </dgm:pt>
    <dgm:pt modelId="{EB525CC6-D525-495C-9864-30D9DD925413}" type="pres">
      <dgm:prSet presAssocID="{B0F89B30-C184-48E3-A4B2-D8C14FF14AF6}" presName="Accent" presStyleLbl="bgShp" presStyleIdx="2" presStyleCnt="6"/>
      <dgm:spPr>
        <a:xfrm>
          <a:off x="5322487" y="2178846"/>
          <a:ext cx="838302" cy="722308"/>
        </a:xfrm>
        <a:prstGeom prst="hexagon">
          <a:avLst>
            <a:gd name="adj" fmla="val 28900"/>
            <a:gd name="vf" fmla="val 115470"/>
          </a:avLst>
        </a:prstGeom>
        <a:solidFill>
          <a:srgbClr val="0E2841">
            <a:tint val="40000"/>
            <a:hueOff val="0"/>
            <a:satOff val="0"/>
            <a:lumOff val="0"/>
            <a:alphaOff val="0"/>
          </a:srgbClr>
        </a:solidFill>
        <a:ln>
          <a:noFill/>
        </a:ln>
        <a:effectLst/>
      </dgm:spPr>
    </dgm:pt>
    <dgm:pt modelId="{0DCDE331-982A-440D-8F02-1F60D4F5C2B9}" type="pres">
      <dgm:prSet presAssocID="{B0F89B30-C184-48E3-A4B2-D8C14FF14AF6}" presName="Child3" presStyleLbl="node1" presStyleIdx="2" presStyleCnt="6">
        <dgm:presLayoutVars>
          <dgm:chMax val="0"/>
          <dgm:chPref val="0"/>
          <dgm:bulletEnabled val="1"/>
        </dgm:presLayoutVars>
      </dgm:prSet>
      <dgm:spPr/>
    </dgm:pt>
    <dgm:pt modelId="{D4D80BEA-3899-4ACE-9D50-F212E0AC2579}" type="pres">
      <dgm:prSet presAssocID="{E33246A8-9664-49C3-9305-0073CBA548D2}" presName="Accent4" presStyleCnt="0"/>
      <dgm:spPr/>
    </dgm:pt>
    <dgm:pt modelId="{BAE77E1D-9FFD-4DAD-B6C5-2CEABDD8AD88}" type="pres">
      <dgm:prSet presAssocID="{E33246A8-9664-49C3-9305-0073CBA548D2}" presName="Accent" presStyleLbl="bgShp" presStyleIdx="3" presStyleCnt="6"/>
      <dgm:spPr>
        <a:xfrm>
          <a:off x="4642852" y="3703117"/>
          <a:ext cx="838302" cy="722308"/>
        </a:xfrm>
        <a:prstGeom prst="hexagon">
          <a:avLst>
            <a:gd name="adj" fmla="val 28900"/>
            <a:gd name="vf" fmla="val 115470"/>
          </a:avLst>
        </a:prstGeom>
        <a:solidFill>
          <a:srgbClr val="0E2841">
            <a:tint val="40000"/>
            <a:hueOff val="0"/>
            <a:satOff val="0"/>
            <a:lumOff val="0"/>
            <a:alphaOff val="0"/>
          </a:srgbClr>
        </a:solidFill>
        <a:ln>
          <a:noFill/>
        </a:ln>
        <a:effectLst/>
      </dgm:spPr>
    </dgm:pt>
    <dgm:pt modelId="{C5614BE6-6E79-4A61-8C0C-D07E51067146}" type="pres">
      <dgm:prSet presAssocID="{E33246A8-9664-49C3-9305-0073CBA548D2}" presName="Child4" presStyleLbl="node1" presStyleIdx="3" presStyleCnt="6">
        <dgm:presLayoutVars>
          <dgm:chMax val="0"/>
          <dgm:chPref val="0"/>
          <dgm:bulletEnabled val="1"/>
        </dgm:presLayoutVars>
      </dgm:prSet>
      <dgm:spPr/>
    </dgm:pt>
    <dgm:pt modelId="{6C9F1AD4-8C60-4EB9-A911-4DF04B55BEE8}" type="pres">
      <dgm:prSet presAssocID="{07C24C29-A93A-407B-91BF-A104D4D93A1E}" presName="Accent5" presStyleCnt="0"/>
      <dgm:spPr/>
    </dgm:pt>
    <dgm:pt modelId="{C77B6C56-E815-4826-92D7-65755F17B126}" type="pres">
      <dgm:prSet presAssocID="{07C24C29-A93A-407B-91BF-A104D4D93A1E}" presName="Accent" presStyleLbl="bgShp" presStyleIdx="4" presStyleCnt="6"/>
      <dgm:spPr>
        <a:xfrm>
          <a:off x="2956944" y="3861342"/>
          <a:ext cx="838302" cy="722308"/>
        </a:xfrm>
        <a:prstGeom prst="hexagon">
          <a:avLst>
            <a:gd name="adj" fmla="val 28900"/>
            <a:gd name="vf" fmla="val 115470"/>
          </a:avLst>
        </a:prstGeom>
        <a:solidFill>
          <a:srgbClr val="0E2841">
            <a:tint val="40000"/>
            <a:hueOff val="0"/>
            <a:satOff val="0"/>
            <a:lumOff val="0"/>
            <a:alphaOff val="0"/>
          </a:srgbClr>
        </a:solidFill>
        <a:ln>
          <a:noFill/>
        </a:ln>
        <a:effectLst/>
      </dgm:spPr>
    </dgm:pt>
    <dgm:pt modelId="{20497523-8193-4AA7-AE07-976AEA8EAFB9}" type="pres">
      <dgm:prSet presAssocID="{07C24C29-A93A-407B-91BF-A104D4D93A1E}" presName="Child5" presStyleLbl="node1" presStyleIdx="4" presStyleCnt="6">
        <dgm:presLayoutVars>
          <dgm:chMax val="0"/>
          <dgm:chPref val="0"/>
          <dgm:bulletEnabled val="1"/>
        </dgm:presLayoutVars>
      </dgm:prSet>
      <dgm:spPr/>
    </dgm:pt>
    <dgm:pt modelId="{25BC4A35-C5E3-45E9-B78E-83FE24F45CF6}" type="pres">
      <dgm:prSet presAssocID="{B350E80E-CF00-46D3-BA75-2346AE4F942E}" presName="Accent6" presStyleCnt="0"/>
      <dgm:spPr/>
    </dgm:pt>
    <dgm:pt modelId="{923C0E11-6E56-400B-A888-7D83404CE457}" type="pres">
      <dgm:prSet presAssocID="{B350E80E-CF00-46D3-BA75-2346AE4F942E}" presName="Accent" presStyleLbl="bgShp" presStyleIdx="5" presStyleCnt="6"/>
      <dgm:spPr>
        <a:xfrm>
          <a:off x="1962559" y="2511552"/>
          <a:ext cx="838302" cy="722308"/>
        </a:xfrm>
        <a:prstGeom prst="hexagon">
          <a:avLst>
            <a:gd name="adj" fmla="val 28900"/>
            <a:gd name="vf" fmla="val 115470"/>
          </a:avLst>
        </a:prstGeom>
        <a:solidFill>
          <a:srgbClr val="0E2841">
            <a:tint val="40000"/>
            <a:hueOff val="0"/>
            <a:satOff val="0"/>
            <a:lumOff val="0"/>
            <a:alphaOff val="0"/>
          </a:srgbClr>
        </a:solidFill>
        <a:ln>
          <a:noFill/>
        </a:ln>
        <a:effectLst/>
      </dgm:spPr>
    </dgm:pt>
    <dgm:pt modelId="{1D0B143E-56A2-4AE9-869C-42A6A70C0F83}" type="pres">
      <dgm:prSet presAssocID="{B350E80E-CF00-46D3-BA75-2346AE4F942E}" presName="Child6" presStyleLbl="node1" presStyleIdx="5" presStyleCnt="6">
        <dgm:presLayoutVars>
          <dgm:chMax val="0"/>
          <dgm:chPref val="0"/>
          <dgm:bulletEnabled val="1"/>
        </dgm:presLayoutVars>
      </dgm:prSet>
      <dgm:spPr/>
    </dgm:pt>
  </dgm:ptLst>
  <dgm:cxnLst>
    <dgm:cxn modelId="{B4D39C06-1B9C-43DE-A093-C37F5A313A2B}" type="presOf" srcId="{E33246A8-9664-49C3-9305-0073CBA548D2}" destId="{C5614BE6-6E79-4A61-8C0C-D07E51067146}" srcOrd="0" destOrd="0" presId="urn:microsoft.com/office/officeart/2011/layout/HexagonRadial"/>
    <dgm:cxn modelId="{60C38B28-9214-4E4F-982F-31221DE992A9}" type="presOf" srcId="{45B92A83-30E7-4518-B309-78AD99EFF7E6}" destId="{D2679A2D-34B8-478A-A321-1FAD2BDE9CD2}" srcOrd="0" destOrd="0" presId="urn:microsoft.com/office/officeart/2011/layout/HexagonRadial"/>
    <dgm:cxn modelId="{C41FD436-4E71-47BC-AECA-6C0BB1F89EEC}" type="presOf" srcId="{07C24C29-A93A-407B-91BF-A104D4D93A1E}" destId="{20497523-8193-4AA7-AE07-976AEA8EAFB9}" srcOrd="0" destOrd="0" presId="urn:microsoft.com/office/officeart/2011/layout/HexagonRadial"/>
    <dgm:cxn modelId="{49101941-EAEC-4D5B-BB33-C7959F76ABF0}" type="presOf" srcId="{B0F89B30-C184-48E3-A4B2-D8C14FF14AF6}" destId="{0DCDE331-982A-440D-8F02-1F60D4F5C2B9}" srcOrd="0" destOrd="0" presId="urn:microsoft.com/office/officeart/2011/layout/HexagonRadial"/>
    <dgm:cxn modelId="{92F6AD43-761B-4282-9691-B557359EAB7D}" srcId="{1F1DC6C5-B5BC-469B-91F6-03F956930146}" destId="{07C24C29-A93A-407B-91BF-A104D4D93A1E}" srcOrd="4" destOrd="0" parTransId="{A77B7E6C-A246-4D6C-962E-A21D582B141A}" sibTransId="{885691A3-8765-4444-B55E-93AD36AABB30}"/>
    <dgm:cxn modelId="{6546B943-4B9E-472E-906D-9E915A1F8877}" type="presOf" srcId="{B350E80E-CF00-46D3-BA75-2346AE4F942E}" destId="{1D0B143E-56A2-4AE9-869C-42A6A70C0F83}" srcOrd="0" destOrd="0" presId="urn:microsoft.com/office/officeart/2011/layout/HexagonRadial"/>
    <dgm:cxn modelId="{87E1237B-ACA2-4C88-A9F6-7D39814B4C79}" type="presOf" srcId="{1F1DC6C5-B5BC-469B-91F6-03F956930146}" destId="{3DCC06D2-39E1-4647-9EE5-0C0060326DAB}" srcOrd="0" destOrd="0" presId="urn:microsoft.com/office/officeart/2011/layout/HexagonRadial"/>
    <dgm:cxn modelId="{0F241F86-6FB0-436B-8500-2FCA1888B2B7}" srcId="{1F1DC6C5-B5BC-469B-91F6-03F956930146}" destId="{F7CD9810-3470-4247-A300-3AC651273C98}" srcOrd="0" destOrd="0" parTransId="{E8246B08-670E-460A-983D-12AF3AB5F998}" sibTransId="{7B863E4E-4FBB-4E52-BD2A-5B511390B7B6}"/>
    <dgm:cxn modelId="{30BB7788-17E2-44FB-9397-C4E6DA9343E1}" type="presOf" srcId="{F7CD9810-3470-4247-A300-3AC651273C98}" destId="{CB60BFED-12E3-4E69-98A0-291290D1A6CD}" srcOrd="0" destOrd="0" presId="urn:microsoft.com/office/officeart/2011/layout/HexagonRadial"/>
    <dgm:cxn modelId="{49755791-DB3E-434E-AA38-C4DB674D45FC}" srcId="{45B92A83-30E7-4518-B309-78AD99EFF7E6}" destId="{1F1DC6C5-B5BC-469B-91F6-03F956930146}" srcOrd="0" destOrd="0" parTransId="{2A5C4ACA-9D96-498B-9B41-07811599A29E}" sibTransId="{91A07366-AFE4-4922-B24F-5458F48DF9F2}"/>
    <dgm:cxn modelId="{92C651AC-8A30-4DD5-B0DC-2B2A42DD1B53}" srcId="{1F1DC6C5-B5BC-469B-91F6-03F956930146}" destId="{98848C5B-09BB-4DC0-8D32-1266A825FDD4}" srcOrd="1" destOrd="0" parTransId="{957F8842-CD6B-4A00-8B43-8B70299DFCFE}" sibTransId="{95EE5835-8BDF-4926-A884-2A55BDE26571}"/>
    <dgm:cxn modelId="{2A9B20B6-8512-4BC8-8EDA-09E7D923EA1F}" type="presOf" srcId="{98848C5B-09BB-4DC0-8D32-1266A825FDD4}" destId="{4AD3AAB6-C2FC-42D8-AFB6-825FE1A01A62}" srcOrd="0" destOrd="0" presId="urn:microsoft.com/office/officeart/2011/layout/HexagonRadial"/>
    <dgm:cxn modelId="{A4E798D2-231A-4385-A42E-835852757987}" srcId="{1F1DC6C5-B5BC-469B-91F6-03F956930146}" destId="{E33246A8-9664-49C3-9305-0073CBA548D2}" srcOrd="3" destOrd="0" parTransId="{4481E7AE-6D69-4B74-8528-2144E9EC7D40}" sibTransId="{3FAC6DE1-7339-44B8-8870-141AEB681FBA}"/>
    <dgm:cxn modelId="{1184AFF0-1723-48B2-BF30-74387A82B869}" srcId="{1F1DC6C5-B5BC-469B-91F6-03F956930146}" destId="{B350E80E-CF00-46D3-BA75-2346AE4F942E}" srcOrd="5" destOrd="0" parTransId="{7EE9F2EC-FD4D-4120-8A5B-EE0778D32844}" sibTransId="{3988BDA5-2B24-4AA2-9C55-05F17386EF71}"/>
    <dgm:cxn modelId="{5284B9FD-E56D-4361-850D-A76CA65B9B38}" srcId="{1F1DC6C5-B5BC-469B-91F6-03F956930146}" destId="{B0F89B30-C184-48E3-A4B2-D8C14FF14AF6}" srcOrd="2" destOrd="0" parTransId="{2D0D0D66-2C2B-4484-9FF4-EF956138684E}" sibTransId="{A91C5154-8136-4B1C-8559-54E1A9FDD782}"/>
    <dgm:cxn modelId="{AE122CA6-F3E9-4FA8-AC99-79CD8C451B48}" type="presParOf" srcId="{D2679A2D-34B8-478A-A321-1FAD2BDE9CD2}" destId="{3DCC06D2-39E1-4647-9EE5-0C0060326DAB}" srcOrd="0" destOrd="0" presId="urn:microsoft.com/office/officeart/2011/layout/HexagonRadial"/>
    <dgm:cxn modelId="{67266747-AFB4-41BB-85A6-33D468E96026}" type="presParOf" srcId="{D2679A2D-34B8-478A-A321-1FAD2BDE9CD2}" destId="{1BCD03E4-7237-479A-940D-66414539F68E}" srcOrd="1" destOrd="0" presId="urn:microsoft.com/office/officeart/2011/layout/HexagonRadial"/>
    <dgm:cxn modelId="{FF1420C6-D433-4DB7-A854-49633BD53F0F}" type="presParOf" srcId="{1BCD03E4-7237-479A-940D-66414539F68E}" destId="{F7979FB0-E108-480B-BE4D-3805714CE02A}" srcOrd="0" destOrd="0" presId="urn:microsoft.com/office/officeart/2011/layout/HexagonRadial"/>
    <dgm:cxn modelId="{B5FAABFC-FC68-4903-80F3-AA9DD04823F9}" type="presParOf" srcId="{D2679A2D-34B8-478A-A321-1FAD2BDE9CD2}" destId="{CB60BFED-12E3-4E69-98A0-291290D1A6CD}" srcOrd="2" destOrd="0" presId="urn:microsoft.com/office/officeart/2011/layout/HexagonRadial"/>
    <dgm:cxn modelId="{83DEF87E-074B-45D0-9C09-28F3A0F55817}" type="presParOf" srcId="{D2679A2D-34B8-478A-A321-1FAD2BDE9CD2}" destId="{0F0D0AF8-B270-4296-B8DE-F76480E68CA0}" srcOrd="3" destOrd="0" presId="urn:microsoft.com/office/officeart/2011/layout/HexagonRadial"/>
    <dgm:cxn modelId="{54D990A7-D141-410F-AD38-5A498A57FB29}" type="presParOf" srcId="{0F0D0AF8-B270-4296-B8DE-F76480E68CA0}" destId="{5D0F656D-BA1A-4D48-AB76-671A842536A5}" srcOrd="0" destOrd="0" presId="urn:microsoft.com/office/officeart/2011/layout/HexagonRadial"/>
    <dgm:cxn modelId="{0F10F7B3-AFBD-42C7-8DA2-441ACB5AE2EE}" type="presParOf" srcId="{D2679A2D-34B8-478A-A321-1FAD2BDE9CD2}" destId="{4AD3AAB6-C2FC-42D8-AFB6-825FE1A01A62}" srcOrd="4" destOrd="0" presId="urn:microsoft.com/office/officeart/2011/layout/HexagonRadial"/>
    <dgm:cxn modelId="{D1C9CA17-13AC-41EE-A782-F840442D263D}" type="presParOf" srcId="{D2679A2D-34B8-478A-A321-1FAD2BDE9CD2}" destId="{35F8AD40-1F0D-4ACC-A2BD-618837410346}" srcOrd="5" destOrd="0" presId="urn:microsoft.com/office/officeart/2011/layout/HexagonRadial"/>
    <dgm:cxn modelId="{0CDF8366-C9D6-4CD0-BFD5-56C22D993758}" type="presParOf" srcId="{35F8AD40-1F0D-4ACC-A2BD-618837410346}" destId="{EB525CC6-D525-495C-9864-30D9DD925413}" srcOrd="0" destOrd="0" presId="urn:microsoft.com/office/officeart/2011/layout/HexagonRadial"/>
    <dgm:cxn modelId="{ACE4C313-F2AA-4E9D-9A13-043D9540A4DE}" type="presParOf" srcId="{D2679A2D-34B8-478A-A321-1FAD2BDE9CD2}" destId="{0DCDE331-982A-440D-8F02-1F60D4F5C2B9}" srcOrd="6" destOrd="0" presId="urn:microsoft.com/office/officeart/2011/layout/HexagonRadial"/>
    <dgm:cxn modelId="{DBDAF0E4-686F-4366-91E1-B6A1E3087880}" type="presParOf" srcId="{D2679A2D-34B8-478A-A321-1FAD2BDE9CD2}" destId="{D4D80BEA-3899-4ACE-9D50-F212E0AC2579}" srcOrd="7" destOrd="0" presId="urn:microsoft.com/office/officeart/2011/layout/HexagonRadial"/>
    <dgm:cxn modelId="{65807312-A3E4-4D2A-AF86-D88D2CB258D1}" type="presParOf" srcId="{D4D80BEA-3899-4ACE-9D50-F212E0AC2579}" destId="{BAE77E1D-9FFD-4DAD-B6C5-2CEABDD8AD88}" srcOrd="0" destOrd="0" presId="urn:microsoft.com/office/officeart/2011/layout/HexagonRadial"/>
    <dgm:cxn modelId="{55C67869-9A8F-471E-81DE-713623B74685}" type="presParOf" srcId="{D2679A2D-34B8-478A-A321-1FAD2BDE9CD2}" destId="{C5614BE6-6E79-4A61-8C0C-D07E51067146}" srcOrd="8" destOrd="0" presId="urn:microsoft.com/office/officeart/2011/layout/HexagonRadial"/>
    <dgm:cxn modelId="{8B2882DB-A693-4D3C-AE11-885E976D55D7}" type="presParOf" srcId="{D2679A2D-34B8-478A-A321-1FAD2BDE9CD2}" destId="{6C9F1AD4-8C60-4EB9-A911-4DF04B55BEE8}" srcOrd="9" destOrd="0" presId="urn:microsoft.com/office/officeart/2011/layout/HexagonRadial"/>
    <dgm:cxn modelId="{FEE43030-E219-4F7C-ABF9-10810697AF14}" type="presParOf" srcId="{6C9F1AD4-8C60-4EB9-A911-4DF04B55BEE8}" destId="{C77B6C56-E815-4826-92D7-65755F17B126}" srcOrd="0" destOrd="0" presId="urn:microsoft.com/office/officeart/2011/layout/HexagonRadial"/>
    <dgm:cxn modelId="{E83DC5D6-47A6-4FD7-9CFD-BA93223ADE54}" type="presParOf" srcId="{D2679A2D-34B8-478A-A321-1FAD2BDE9CD2}" destId="{20497523-8193-4AA7-AE07-976AEA8EAFB9}" srcOrd="10" destOrd="0" presId="urn:microsoft.com/office/officeart/2011/layout/HexagonRadial"/>
    <dgm:cxn modelId="{020C4FA7-1CC1-454F-901F-59B449A42766}" type="presParOf" srcId="{D2679A2D-34B8-478A-A321-1FAD2BDE9CD2}" destId="{25BC4A35-C5E3-45E9-B78E-83FE24F45CF6}" srcOrd="11" destOrd="0" presId="urn:microsoft.com/office/officeart/2011/layout/HexagonRadial"/>
    <dgm:cxn modelId="{FE10FAC9-BF43-480E-A2F9-7273514D4757}" type="presParOf" srcId="{25BC4A35-C5E3-45E9-B78E-83FE24F45CF6}" destId="{923C0E11-6E56-400B-A888-7D83404CE457}" srcOrd="0" destOrd="0" presId="urn:microsoft.com/office/officeart/2011/layout/HexagonRadial"/>
    <dgm:cxn modelId="{CE683853-5E9C-4B6B-B0F5-86AF1ABDDE63}" type="presParOf" srcId="{D2679A2D-34B8-478A-A321-1FAD2BDE9CD2}" destId="{1D0B143E-56A2-4AE9-869C-42A6A70C0F83}" srcOrd="12" destOrd="0" presId="urn:microsoft.com/office/officeart/2011/layout/HexagonRadial"/>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5B92A83-30E7-4518-B309-78AD99EFF7E6}" type="doc">
      <dgm:prSet loTypeId="urn:microsoft.com/office/officeart/2011/layout/HexagonRadial" loCatId="cycle" qsTypeId="urn:microsoft.com/office/officeart/2005/8/quickstyle/simple1" qsCatId="simple" csTypeId="urn:microsoft.com/office/officeart/2005/8/colors/accent0_2" csCatId="mainScheme" phldr="1"/>
      <dgm:spPr/>
      <dgm:t>
        <a:bodyPr/>
        <a:lstStyle/>
        <a:p>
          <a:endParaRPr lang="nl-BE"/>
        </a:p>
      </dgm:t>
    </dgm:pt>
    <dgm:pt modelId="{1F1DC6C5-B5BC-469B-91F6-03F956930146}">
      <dgm:prSet phldrT="[Text]" phldr="0" custT="1"/>
      <dgm:spPr>
        <a:xfrm>
          <a:off x="2953076" y="1748331"/>
          <a:ext cx="2221862" cy="1922001"/>
        </a:xfrm>
        <a:prstGeom prst="hexagon">
          <a:avLst>
            <a:gd name="adj" fmla="val 28570"/>
            <a:gd name="vf" fmla="val 115470"/>
          </a:avLst>
        </a:prstGeom>
        <a:solidFill>
          <a:sysClr val="window" lastClr="FFFFFF">
            <a:hueOff val="0"/>
            <a:satOff val="0"/>
            <a:lumOff val="0"/>
            <a:alphaOff val="0"/>
          </a:sysClr>
        </a:solidFill>
        <a:ln w="19050" cap="flat" cmpd="sng" algn="ctr">
          <a:solidFill>
            <a:srgbClr val="0E2841">
              <a:shade val="80000"/>
              <a:hueOff val="0"/>
              <a:satOff val="0"/>
              <a:lumOff val="0"/>
              <a:alphaOff val="0"/>
            </a:srgbClr>
          </a:solidFill>
          <a:prstDash val="solid"/>
          <a:miter lim="800000"/>
        </a:ln>
        <a:effectLst/>
      </dgm:spPr>
      <dgm:t>
        <a:bodyPr/>
        <a:lstStyle/>
        <a:p>
          <a:pPr>
            <a:buNone/>
          </a:pPr>
          <a:r>
            <a:rPr lang="nl-BE" sz="3600">
              <a:solidFill>
                <a:srgbClr val="0E2841">
                  <a:hueOff val="0"/>
                  <a:satOff val="0"/>
                  <a:lumOff val="0"/>
                  <a:alphaOff val="0"/>
                </a:srgbClr>
              </a:solidFill>
              <a:latin typeface="Aptos" panose="02110004020202020204"/>
              <a:ea typeface="+mn-ea"/>
              <a:cs typeface="+mn-cs"/>
            </a:rPr>
            <a:t>Stad </a:t>
          </a:r>
          <a:br>
            <a:rPr lang="nl-BE" sz="3600">
              <a:solidFill>
                <a:srgbClr val="0E2841">
                  <a:hueOff val="0"/>
                  <a:satOff val="0"/>
                  <a:lumOff val="0"/>
                  <a:alphaOff val="0"/>
                </a:srgbClr>
              </a:solidFill>
              <a:latin typeface="Aptos" panose="02110004020202020204"/>
              <a:ea typeface="+mn-ea"/>
              <a:cs typeface="+mn-cs"/>
            </a:rPr>
          </a:br>
          <a:r>
            <a:rPr lang="nl-BE" sz="3600">
              <a:solidFill>
                <a:srgbClr val="0E2841">
                  <a:hueOff val="0"/>
                  <a:satOff val="0"/>
                  <a:lumOff val="0"/>
                  <a:alphaOff val="0"/>
                </a:srgbClr>
              </a:solidFill>
              <a:latin typeface="Aptos" panose="02110004020202020204"/>
              <a:ea typeface="+mn-ea"/>
              <a:cs typeface="+mn-cs"/>
            </a:rPr>
            <a:t>2050</a:t>
          </a:r>
        </a:p>
      </dgm:t>
    </dgm:pt>
    <dgm:pt modelId="{2A5C4ACA-9D96-498B-9B41-07811599A29E}" type="parTrans" cxnId="{49755791-DB3E-434E-AA38-C4DB674D45FC}">
      <dgm:prSet/>
      <dgm:spPr/>
      <dgm:t>
        <a:bodyPr/>
        <a:lstStyle/>
        <a:p>
          <a:endParaRPr lang="nl-BE" sz="2500"/>
        </a:p>
      </dgm:t>
    </dgm:pt>
    <dgm:pt modelId="{91A07366-AFE4-4922-B24F-5458F48DF9F2}" type="sibTrans" cxnId="{49755791-DB3E-434E-AA38-C4DB674D45FC}">
      <dgm:prSet/>
      <dgm:spPr/>
      <dgm:t>
        <a:bodyPr/>
        <a:lstStyle/>
        <a:p>
          <a:endParaRPr lang="nl-BE" sz="2500"/>
        </a:p>
      </dgm:t>
    </dgm:pt>
    <dgm:pt modelId="{F7CD9810-3470-4247-A300-3AC651273C98}">
      <dgm:prSet phldrT="[Text]" phldr="0" custT="1">
        <dgm:style>
          <a:lnRef idx="2">
            <a:schemeClr val="dk1"/>
          </a:lnRef>
          <a:fillRef idx="1">
            <a:schemeClr val="lt1"/>
          </a:fillRef>
          <a:effectRef idx="0">
            <a:schemeClr val="dk1"/>
          </a:effectRef>
          <a:fontRef idx="minor">
            <a:schemeClr val="dk1"/>
          </a:fontRef>
        </dgm:style>
      </dgm:prSet>
      <dgm:spPr>
        <a:xfrm>
          <a:off x="3157475" y="0"/>
          <a:ext cx="1820800" cy="1575206"/>
        </a:xfrm>
        <a:prstGeom prst="hexagon">
          <a:avLst>
            <a:gd name="adj" fmla="val 28570"/>
            <a:gd name="vf" fmla="val 115470"/>
          </a:avLst>
        </a:prstGeom>
        <a:solidFill>
          <a:sysClr val="window" lastClr="FFFFFF">
            <a:lumMod val="95000"/>
          </a:sysClr>
        </a:solidFill>
        <a:ln w="19050" cap="flat" cmpd="sng" algn="ctr">
          <a:solidFill>
            <a:sysClr val="windowText" lastClr="000000"/>
          </a:solidFill>
          <a:prstDash val="solid"/>
          <a:miter lim="800000"/>
        </a:ln>
        <a:effectLst/>
      </dgm:spPr>
      <dgm:t>
        <a:bodyPr/>
        <a:lstStyle/>
        <a:p>
          <a:pPr>
            <a:buNone/>
          </a:pPr>
          <a:r>
            <a:rPr lang="nl-BE" sz="2500">
              <a:solidFill>
                <a:srgbClr val="0E2841">
                  <a:hueOff val="0"/>
                  <a:satOff val="0"/>
                  <a:lumOff val="0"/>
                  <a:alphaOff val="0"/>
                </a:srgbClr>
              </a:solidFill>
              <a:latin typeface="Aptos" panose="02110004020202020204"/>
              <a:ea typeface="+mn-ea"/>
              <a:cs typeface="+mn-cs"/>
            </a:rPr>
            <a:t>1. </a:t>
          </a:r>
          <a:br>
            <a:rPr lang="nl-BE" sz="2500">
              <a:solidFill>
                <a:srgbClr val="0E2841">
                  <a:hueOff val="0"/>
                  <a:satOff val="0"/>
                  <a:lumOff val="0"/>
                  <a:alphaOff val="0"/>
                </a:srgbClr>
              </a:solidFill>
              <a:latin typeface="Aptos" panose="02110004020202020204"/>
              <a:ea typeface="+mn-ea"/>
              <a:cs typeface="+mn-cs"/>
            </a:rPr>
          </a:br>
          <a:r>
            <a:rPr lang="nl-BE" sz="2500">
              <a:solidFill>
                <a:srgbClr val="0E2841">
                  <a:hueOff val="0"/>
                  <a:satOff val="0"/>
                  <a:lumOff val="0"/>
                  <a:alphaOff val="0"/>
                </a:srgbClr>
              </a:solidFill>
              <a:latin typeface="Aptos" panose="02110004020202020204"/>
              <a:ea typeface="+mn-ea"/>
              <a:cs typeface="+mn-cs"/>
            </a:rPr>
            <a:t>Leer</a:t>
          </a:r>
        </a:p>
      </dgm:t>
    </dgm:pt>
    <dgm:pt modelId="{E8246B08-670E-460A-983D-12AF3AB5F998}" type="parTrans" cxnId="{0F241F86-6FB0-436B-8500-2FCA1888B2B7}">
      <dgm:prSet/>
      <dgm:spPr/>
      <dgm:t>
        <a:bodyPr/>
        <a:lstStyle/>
        <a:p>
          <a:endParaRPr lang="nl-BE" sz="2500"/>
        </a:p>
      </dgm:t>
    </dgm:pt>
    <dgm:pt modelId="{7B863E4E-4FBB-4E52-BD2A-5B511390B7B6}" type="sibTrans" cxnId="{0F241F86-6FB0-436B-8500-2FCA1888B2B7}">
      <dgm:prSet/>
      <dgm:spPr/>
      <dgm:t>
        <a:bodyPr/>
        <a:lstStyle/>
        <a:p>
          <a:endParaRPr lang="nl-BE" sz="2500"/>
        </a:p>
      </dgm:t>
    </dgm:pt>
    <dgm:pt modelId="{98848C5B-09BB-4DC0-8D32-1266A825FDD4}">
      <dgm:prSet phldrT="[Text]" phldr="0" custT="1"/>
      <dgm:spPr>
        <a:xfrm>
          <a:off x="4827361" y="968857"/>
          <a:ext cx="1820800" cy="1575206"/>
        </a:xfrm>
        <a:prstGeom prst="hexagon">
          <a:avLst>
            <a:gd name="adj" fmla="val 28570"/>
            <a:gd name="vf" fmla="val 115470"/>
          </a:avLst>
        </a:prstGeom>
        <a:solidFill>
          <a:sysClr val="window" lastClr="FFFFFF">
            <a:lumMod val="95000"/>
          </a:sysClr>
        </a:solidFill>
        <a:ln w="19050" cap="flat" cmpd="sng" algn="ctr">
          <a:solidFill>
            <a:srgbClr val="0E2841">
              <a:shade val="80000"/>
              <a:hueOff val="0"/>
              <a:satOff val="0"/>
              <a:lumOff val="0"/>
              <a:alphaOff val="0"/>
            </a:srgbClr>
          </a:solidFill>
          <a:prstDash val="solid"/>
          <a:miter lim="800000"/>
        </a:ln>
        <a:effectLst/>
      </dgm:spPr>
      <dgm:t>
        <a:bodyPr/>
        <a:lstStyle/>
        <a:p>
          <a:pPr>
            <a:buNone/>
          </a:pPr>
          <a:r>
            <a:rPr lang="nl-BE" sz="2500">
              <a:solidFill>
                <a:srgbClr val="0E2841">
                  <a:hueOff val="0"/>
                  <a:satOff val="0"/>
                  <a:lumOff val="0"/>
                  <a:alphaOff val="0"/>
                </a:srgbClr>
              </a:solidFill>
              <a:latin typeface="Aptos" panose="02110004020202020204"/>
              <a:ea typeface="+mn-ea"/>
              <a:cs typeface="+mn-cs"/>
            </a:rPr>
            <a:t>2. Verken</a:t>
          </a:r>
        </a:p>
      </dgm:t>
    </dgm:pt>
    <dgm:pt modelId="{957F8842-CD6B-4A00-8B43-8B70299DFCFE}" type="parTrans" cxnId="{92C651AC-8A30-4DD5-B0DC-2B2A42DD1B53}">
      <dgm:prSet/>
      <dgm:spPr/>
      <dgm:t>
        <a:bodyPr/>
        <a:lstStyle/>
        <a:p>
          <a:endParaRPr lang="nl-BE" sz="2500"/>
        </a:p>
      </dgm:t>
    </dgm:pt>
    <dgm:pt modelId="{95EE5835-8BDF-4926-A884-2A55BDE26571}" type="sibTrans" cxnId="{92C651AC-8A30-4DD5-B0DC-2B2A42DD1B53}">
      <dgm:prSet/>
      <dgm:spPr/>
      <dgm:t>
        <a:bodyPr/>
        <a:lstStyle/>
        <a:p>
          <a:endParaRPr lang="nl-BE" sz="2500"/>
        </a:p>
      </dgm:t>
    </dgm:pt>
    <dgm:pt modelId="{B0F89B30-C184-48E3-A4B2-D8C14FF14AF6}">
      <dgm:prSet phldrT="[Text]" phldr="0" custT="1"/>
      <dgm:spPr>
        <a:xfrm>
          <a:off x="4827361" y="2873519"/>
          <a:ext cx="1820800" cy="1575206"/>
        </a:xfrm>
        <a:prstGeom prst="hexagon">
          <a:avLst>
            <a:gd name="adj" fmla="val 28570"/>
            <a:gd name="vf" fmla="val 115470"/>
          </a:avLst>
        </a:prstGeom>
        <a:solidFill>
          <a:sysClr val="window" lastClr="FFFFFF">
            <a:lumMod val="95000"/>
          </a:sysClr>
        </a:solidFill>
        <a:ln w="19050" cap="flat" cmpd="sng" algn="ctr">
          <a:solidFill>
            <a:srgbClr val="0E2841">
              <a:shade val="80000"/>
              <a:hueOff val="0"/>
              <a:satOff val="0"/>
              <a:lumOff val="0"/>
              <a:alphaOff val="0"/>
            </a:srgbClr>
          </a:solidFill>
          <a:prstDash val="solid"/>
          <a:miter lim="800000"/>
        </a:ln>
        <a:effectLst/>
      </dgm:spPr>
      <dgm:t>
        <a:bodyPr/>
        <a:lstStyle/>
        <a:p>
          <a:pPr>
            <a:buNone/>
          </a:pPr>
          <a:r>
            <a:rPr lang="nl-BE" sz="2500">
              <a:solidFill>
                <a:srgbClr val="0E2841">
                  <a:hueOff val="0"/>
                  <a:satOff val="0"/>
                  <a:lumOff val="0"/>
                  <a:alphaOff val="0"/>
                </a:srgbClr>
              </a:solidFill>
              <a:latin typeface="Aptos" panose="02110004020202020204"/>
              <a:ea typeface="+mn-ea"/>
              <a:cs typeface="+mn-cs"/>
            </a:rPr>
            <a:t>3.</a:t>
          </a:r>
          <a:br>
            <a:rPr lang="nl-BE" sz="2500">
              <a:solidFill>
                <a:srgbClr val="0E2841">
                  <a:hueOff val="0"/>
                  <a:satOff val="0"/>
                  <a:lumOff val="0"/>
                  <a:alphaOff val="0"/>
                </a:srgbClr>
              </a:solidFill>
              <a:latin typeface="Aptos" panose="02110004020202020204"/>
              <a:ea typeface="+mn-ea"/>
              <a:cs typeface="+mn-cs"/>
            </a:rPr>
          </a:br>
          <a:r>
            <a:rPr lang="nl-BE" sz="2400">
              <a:solidFill>
                <a:srgbClr val="0E2841">
                  <a:hueOff val="0"/>
                  <a:satOff val="0"/>
                  <a:lumOff val="0"/>
                  <a:alphaOff val="0"/>
                </a:srgbClr>
              </a:solidFill>
              <a:latin typeface="Aptos" panose="02110004020202020204"/>
              <a:ea typeface="+mn-ea"/>
              <a:cs typeface="+mn-cs"/>
            </a:rPr>
            <a:t>Ontwerp</a:t>
          </a:r>
          <a:endParaRPr lang="nl-BE" sz="2500">
            <a:solidFill>
              <a:srgbClr val="0E2841">
                <a:hueOff val="0"/>
                <a:satOff val="0"/>
                <a:lumOff val="0"/>
                <a:alphaOff val="0"/>
              </a:srgbClr>
            </a:solidFill>
            <a:latin typeface="Aptos" panose="02110004020202020204"/>
            <a:ea typeface="+mn-ea"/>
            <a:cs typeface="+mn-cs"/>
          </a:endParaRPr>
        </a:p>
      </dgm:t>
    </dgm:pt>
    <dgm:pt modelId="{2D0D0D66-2C2B-4484-9FF4-EF956138684E}" type="parTrans" cxnId="{5284B9FD-E56D-4361-850D-A76CA65B9B38}">
      <dgm:prSet/>
      <dgm:spPr/>
      <dgm:t>
        <a:bodyPr/>
        <a:lstStyle/>
        <a:p>
          <a:endParaRPr lang="nl-BE" sz="2500"/>
        </a:p>
      </dgm:t>
    </dgm:pt>
    <dgm:pt modelId="{A91C5154-8136-4B1C-8559-54E1A9FDD782}" type="sibTrans" cxnId="{5284B9FD-E56D-4361-850D-A76CA65B9B38}">
      <dgm:prSet/>
      <dgm:spPr/>
      <dgm:t>
        <a:bodyPr/>
        <a:lstStyle/>
        <a:p>
          <a:endParaRPr lang="nl-BE" sz="2500"/>
        </a:p>
      </dgm:t>
    </dgm:pt>
    <dgm:pt modelId="{E33246A8-9664-49C3-9305-0073CBA548D2}">
      <dgm:prSet phldrT="[Text]" phldr="0" custT="1"/>
      <dgm:spPr>
        <a:xfrm>
          <a:off x="3157475" y="3843460"/>
          <a:ext cx="1820800" cy="1575206"/>
        </a:xfrm>
        <a:prstGeom prst="hexagon">
          <a:avLst>
            <a:gd name="adj" fmla="val 28570"/>
            <a:gd name="vf" fmla="val 115470"/>
          </a:avLst>
        </a:prstGeom>
        <a:solidFill>
          <a:sysClr val="window" lastClr="FFFFFF">
            <a:lumMod val="95000"/>
          </a:sysClr>
        </a:solidFill>
        <a:ln w="19050" cap="flat" cmpd="sng" algn="ctr">
          <a:solidFill>
            <a:srgbClr val="0E2841">
              <a:shade val="80000"/>
              <a:hueOff val="0"/>
              <a:satOff val="0"/>
              <a:lumOff val="0"/>
              <a:alphaOff val="0"/>
            </a:srgbClr>
          </a:solidFill>
          <a:prstDash val="solid"/>
          <a:miter lim="800000"/>
        </a:ln>
        <a:effectLst/>
      </dgm:spPr>
      <dgm:t>
        <a:bodyPr/>
        <a:lstStyle/>
        <a:p>
          <a:pPr>
            <a:buNone/>
          </a:pPr>
          <a:r>
            <a:rPr lang="nl-BE" sz="2500">
              <a:solidFill>
                <a:srgbClr val="0E2841">
                  <a:hueOff val="0"/>
                  <a:satOff val="0"/>
                  <a:lumOff val="0"/>
                  <a:alphaOff val="0"/>
                </a:srgbClr>
              </a:solidFill>
              <a:latin typeface="Aptos" panose="02110004020202020204"/>
              <a:ea typeface="+mn-ea"/>
              <a:cs typeface="+mn-cs"/>
            </a:rPr>
            <a:t>4.</a:t>
          </a:r>
          <a:br>
            <a:rPr lang="nl-BE" sz="2500">
              <a:solidFill>
                <a:srgbClr val="0E2841">
                  <a:hueOff val="0"/>
                  <a:satOff val="0"/>
                  <a:lumOff val="0"/>
                  <a:alphaOff val="0"/>
                </a:srgbClr>
              </a:solidFill>
              <a:latin typeface="Aptos" panose="02110004020202020204"/>
              <a:ea typeface="+mn-ea"/>
              <a:cs typeface="+mn-cs"/>
            </a:rPr>
          </a:br>
          <a:r>
            <a:rPr lang="nl-BE" sz="1900">
              <a:solidFill>
                <a:srgbClr val="0E2841">
                  <a:hueOff val="0"/>
                  <a:satOff val="0"/>
                  <a:lumOff val="0"/>
                  <a:alphaOff val="0"/>
                </a:srgbClr>
              </a:solidFill>
              <a:latin typeface="Aptos" panose="02110004020202020204"/>
              <a:ea typeface="+mn-ea"/>
              <a:cs typeface="+mn-cs"/>
            </a:rPr>
            <a:t>Onderzoek</a:t>
          </a:r>
        </a:p>
      </dgm:t>
    </dgm:pt>
    <dgm:pt modelId="{4481E7AE-6D69-4B74-8528-2144E9EC7D40}" type="parTrans" cxnId="{A4E798D2-231A-4385-A42E-835852757987}">
      <dgm:prSet/>
      <dgm:spPr/>
      <dgm:t>
        <a:bodyPr/>
        <a:lstStyle/>
        <a:p>
          <a:endParaRPr lang="nl-BE" sz="2500"/>
        </a:p>
      </dgm:t>
    </dgm:pt>
    <dgm:pt modelId="{3FAC6DE1-7339-44B8-8870-141AEB681FBA}" type="sibTrans" cxnId="{A4E798D2-231A-4385-A42E-835852757987}">
      <dgm:prSet/>
      <dgm:spPr/>
      <dgm:t>
        <a:bodyPr/>
        <a:lstStyle/>
        <a:p>
          <a:endParaRPr lang="nl-BE" sz="2500"/>
        </a:p>
      </dgm:t>
    </dgm:pt>
    <dgm:pt modelId="{07C24C29-A93A-407B-91BF-A104D4D93A1E}">
      <dgm:prSet phldrT="[Text]" phldr="0" custT="1"/>
      <dgm:spPr>
        <a:xfrm>
          <a:off x="1479837" y="2874602"/>
          <a:ext cx="1820800" cy="1575206"/>
        </a:xfrm>
        <a:prstGeom prst="hexagon">
          <a:avLst>
            <a:gd name="adj" fmla="val 28570"/>
            <a:gd name="vf" fmla="val 115470"/>
          </a:avLst>
        </a:prstGeom>
        <a:solidFill>
          <a:sysClr val="window" lastClr="FFFFFF">
            <a:lumMod val="95000"/>
          </a:sysClr>
        </a:solidFill>
        <a:ln w="19050" cap="flat" cmpd="sng" algn="ctr">
          <a:solidFill>
            <a:srgbClr val="0E2841">
              <a:shade val="80000"/>
              <a:hueOff val="0"/>
              <a:satOff val="0"/>
              <a:lumOff val="0"/>
              <a:alphaOff val="0"/>
            </a:srgbClr>
          </a:solidFill>
          <a:prstDash val="solid"/>
          <a:miter lim="800000"/>
        </a:ln>
        <a:effectLst/>
      </dgm:spPr>
      <dgm:t>
        <a:bodyPr/>
        <a:lstStyle/>
        <a:p>
          <a:pPr>
            <a:buNone/>
          </a:pPr>
          <a:r>
            <a:rPr lang="nl-BE" sz="2500">
              <a:solidFill>
                <a:srgbClr val="0E2841">
                  <a:hueOff val="0"/>
                  <a:satOff val="0"/>
                  <a:lumOff val="0"/>
                  <a:alphaOff val="0"/>
                </a:srgbClr>
              </a:solidFill>
              <a:latin typeface="Aptos" panose="02110004020202020204"/>
              <a:ea typeface="+mn-ea"/>
              <a:cs typeface="+mn-cs"/>
            </a:rPr>
            <a:t>5.</a:t>
          </a:r>
        </a:p>
        <a:p>
          <a:pPr>
            <a:buNone/>
          </a:pPr>
          <a:r>
            <a:rPr lang="nl-BE" sz="2500">
              <a:solidFill>
                <a:srgbClr val="0E2841">
                  <a:hueOff val="0"/>
                  <a:satOff val="0"/>
                  <a:lumOff val="0"/>
                  <a:alphaOff val="0"/>
                </a:srgbClr>
              </a:solidFill>
              <a:latin typeface="Aptos" panose="02110004020202020204"/>
              <a:ea typeface="+mn-ea"/>
              <a:cs typeface="+mn-cs"/>
            </a:rPr>
            <a:t>Bouw</a:t>
          </a:r>
        </a:p>
      </dgm:t>
    </dgm:pt>
    <dgm:pt modelId="{A77B7E6C-A246-4D6C-962E-A21D582B141A}" type="parTrans" cxnId="{92F6AD43-761B-4282-9691-B557359EAB7D}">
      <dgm:prSet/>
      <dgm:spPr/>
      <dgm:t>
        <a:bodyPr/>
        <a:lstStyle/>
        <a:p>
          <a:endParaRPr lang="nl-BE" sz="2500"/>
        </a:p>
      </dgm:t>
    </dgm:pt>
    <dgm:pt modelId="{885691A3-8765-4444-B55E-93AD36AABB30}" type="sibTrans" cxnId="{92F6AD43-761B-4282-9691-B557359EAB7D}">
      <dgm:prSet/>
      <dgm:spPr/>
      <dgm:t>
        <a:bodyPr/>
        <a:lstStyle/>
        <a:p>
          <a:endParaRPr lang="nl-BE" sz="2500"/>
        </a:p>
      </dgm:t>
    </dgm:pt>
    <dgm:pt modelId="{B350E80E-CF00-46D3-BA75-2346AE4F942E}">
      <dgm:prSet phldrT="[Text]" phldr="0" custT="1"/>
      <dgm:spPr>
        <a:xfrm>
          <a:off x="1479837" y="966690"/>
          <a:ext cx="1820800" cy="1575206"/>
        </a:xfrm>
        <a:prstGeom prst="hexagon">
          <a:avLst>
            <a:gd name="adj" fmla="val 28570"/>
            <a:gd name="vf" fmla="val 115470"/>
          </a:avLst>
        </a:prstGeom>
        <a:solidFill>
          <a:schemeClr val="tx1">
            <a:lumMod val="40000"/>
            <a:lumOff val="60000"/>
          </a:schemeClr>
        </a:solidFill>
        <a:ln w="19050" cap="flat" cmpd="sng" algn="ctr">
          <a:solidFill>
            <a:srgbClr val="0E2841">
              <a:shade val="80000"/>
              <a:hueOff val="0"/>
              <a:satOff val="0"/>
              <a:lumOff val="0"/>
              <a:alphaOff val="0"/>
            </a:srgbClr>
          </a:solidFill>
          <a:prstDash val="solid"/>
          <a:miter lim="800000"/>
        </a:ln>
        <a:effectLst/>
      </dgm:spPr>
      <dgm:t>
        <a:bodyPr/>
        <a:lstStyle/>
        <a:p>
          <a:pPr>
            <a:buNone/>
          </a:pPr>
          <a:r>
            <a:rPr lang="nl-BE" sz="2500">
              <a:solidFill>
                <a:srgbClr val="0E2841">
                  <a:hueOff val="0"/>
                  <a:satOff val="0"/>
                  <a:lumOff val="0"/>
                  <a:alphaOff val="0"/>
                </a:srgbClr>
              </a:solidFill>
              <a:latin typeface="Aptos" panose="02110004020202020204"/>
              <a:ea typeface="+mn-ea"/>
              <a:cs typeface="+mn-cs"/>
            </a:rPr>
            <a:t>6. </a:t>
          </a:r>
          <a:r>
            <a:rPr lang="nl-BE" sz="2100">
              <a:solidFill>
                <a:srgbClr val="0E2841">
                  <a:hueOff val="0"/>
                  <a:satOff val="0"/>
                  <a:lumOff val="0"/>
                  <a:alphaOff val="0"/>
                </a:srgbClr>
              </a:solidFill>
              <a:latin typeface="Aptos" panose="02110004020202020204"/>
              <a:ea typeface="+mn-ea"/>
              <a:cs typeface="+mn-cs"/>
            </a:rPr>
            <a:t>Waardeer</a:t>
          </a:r>
          <a:r>
            <a:rPr lang="nl-BE" sz="2400">
              <a:solidFill>
                <a:srgbClr val="0E2841">
                  <a:hueOff val="0"/>
                  <a:satOff val="0"/>
                  <a:lumOff val="0"/>
                  <a:alphaOff val="0"/>
                </a:srgbClr>
              </a:solidFill>
              <a:latin typeface="Aptos" panose="02110004020202020204"/>
              <a:ea typeface="+mn-ea"/>
              <a:cs typeface="+mn-cs"/>
            </a:rPr>
            <a:t> </a:t>
          </a:r>
          <a:endParaRPr lang="nl-BE" sz="2500">
            <a:solidFill>
              <a:srgbClr val="0E2841">
                <a:hueOff val="0"/>
                <a:satOff val="0"/>
                <a:lumOff val="0"/>
                <a:alphaOff val="0"/>
              </a:srgbClr>
            </a:solidFill>
            <a:latin typeface="Aptos" panose="02110004020202020204"/>
            <a:ea typeface="+mn-ea"/>
            <a:cs typeface="+mn-cs"/>
          </a:endParaRPr>
        </a:p>
      </dgm:t>
    </dgm:pt>
    <dgm:pt modelId="{7EE9F2EC-FD4D-4120-8A5B-EE0778D32844}" type="parTrans" cxnId="{1184AFF0-1723-48B2-BF30-74387A82B869}">
      <dgm:prSet/>
      <dgm:spPr/>
      <dgm:t>
        <a:bodyPr/>
        <a:lstStyle/>
        <a:p>
          <a:endParaRPr lang="nl-BE" sz="2500"/>
        </a:p>
      </dgm:t>
    </dgm:pt>
    <dgm:pt modelId="{3988BDA5-2B24-4AA2-9C55-05F17386EF71}" type="sibTrans" cxnId="{1184AFF0-1723-48B2-BF30-74387A82B869}">
      <dgm:prSet/>
      <dgm:spPr/>
      <dgm:t>
        <a:bodyPr/>
        <a:lstStyle/>
        <a:p>
          <a:endParaRPr lang="nl-BE" sz="2500"/>
        </a:p>
      </dgm:t>
    </dgm:pt>
    <dgm:pt modelId="{D2679A2D-34B8-478A-A321-1FAD2BDE9CD2}" type="pres">
      <dgm:prSet presAssocID="{45B92A83-30E7-4518-B309-78AD99EFF7E6}" presName="Name0" presStyleCnt="0">
        <dgm:presLayoutVars>
          <dgm:chMax val="1"/>
          <dgm:chPref val="1"/>
          <dgm:dir/>
          <dgm:animOne val="branch"/>
          <dgm:animLvl val="lvl"/>
        </dgm:presLayoutVars>
      </dgm:prSet>
      <dgm:spPr/>
    </dgm:pt>
    <dgm:pt modelId="{3DCC06D2-39E1-4647-9EE5-0C0060326DAB}" type="pres">
      <dgm:prSet presAssocID="{1F1DC6C5-B5BC-469B-91F6-03F956930146}" presName="Parent" presStyleLbl="node0" presStyleIdx="0" presStyleCnt="1" custLinFactNeighborX="12" custLinFactNeighborY="14">
        <dgm:presLayoutVars>
          <dgm:chMax val="6"/>
          <dgm:chPref val="6"/>
        </dgm:presLayoutVars>
      </dgm:prSet>
      <dgm:spPr/>
    </dgm:pt>
    <dgm:pt modelId="{1BCD03E4-7237-479A-940D-66414539F68E}" type="pres">
      <dgm:prSet presAssocID="{F7CD9810-3470-4247-A300-3AC651273C98}" presName="Accent1" presStyleCnt="0"/>
      <dgm:spPr/>
    </dgm:pt>
    <dgm:pt modelId="{F7979FB0-E108-480B-BE4D-3805714CE02A}" type="pres">
      <dgm:prSet presAssocID="{F7CD9810-3470-4247-A300-3AC651273C98}" presName="Accent" presStyleLbl="bgShp" presStyleIdx="0" presStyleCnt="6"/>
      <dgm:spPr/>
    </dgm:pt>
    <dgm:pt modelId="{CB60BFED-12E3-4E69-98A0-291290D1A6CD}" type="pres">
      <dgm:prSet presAssocID="{F7CD9810-3470-4247-A300-3AC651273C98}" presName="Child1" presStyleLbl="node1" presStyleIdx="0" presStyleCnt="6">
        <dgm:presLayoutVars>
          <dgm:chMax val="0"/>
          <dgm:chPref val="0"/>
          <dgm:bulletEnabled val="1"/>
        </dgm:presLayoutVars>
      </dgm:prSet>
      <dgm:spPr/>
    </dgm:pt>
    <dgm:pt modelId="{0F0D0AF8-B270-4296-B8DE-F76480E68CA0}" type="pres">
      <dgm:prSet presAssocID="{98848C5B-09BB-4DC0-8D32-1266A825FDD4}" presName="Accent2" presStyleCnt="0"/>
      <dgm:spPr/>
    </dgm:pt>
    <dgm:pt modelId="{5D0F656D-BA1A-4D48-AB76-671A842536A5}" type="pres">
      <dgm:prSet presAssocID="{98848C5B-09BB-4DC0-8D32-1266A825FDD4}" presName="Accent" presStyleLbl="bgShp" presStyleIdx="1" presStyleCnt="6"/>
      <dgm:spPr>
        <a:xfrm>
          <a:off x="4344123" y="828514"/>
          <a:ext cx="838302" cy="722308"/>
        </a:xfrm>
        <a:prstGeom prst="hexagon">
          <a:avLst>
            <a:gd name="adj" fmla="val 28900"/>
            <a:gd name="vf" fmla="val 115470"/>
          </a:avLst>
        </a:prstGeom>
        <a:solidFill>
          <a:srgbClr val="0E2841">
            <a:tint val="40000"/>
            <a:hueOff val="0"/>
            <a:satOff val="0"/>
            <a:lumOff val="0"/>
            <a:alphaOff val="0"/>
          </a:srgbClr>
        </a:solidFill>
        <a:ln>
          <a:noFill/>
        </a:ln>
        <a:effectLst/>
      </dgm:spPr>
    </dgm:pt>
    <dgm:pt modelId="{4AD3AAB6-C2FC-42D8-AFB6-825FE1A01A62}" type="pres">
      <dgm:prSet presAssocID="{98848C5B-09BB-4DC0-8D32-1266A825FDD4}" presName="Child2" presStyleLbl="node1" presStyleIdx="1" presStyleCnt="6">
        <dgm:presLayoutVars>
          <dgm:chMax val="0"/>
          <dgm:chPref val="0"/>
          <dgm:bulletEnabled val="1"/>
        </dgm:presLayoutVars>
      </dgm:prSet>
      <dgm:spPr/>
    </dgm:pt>
    <dgm:pt modelId="{35F8AD40-1F0D-4ACC-A2BD-618837410346}" type="pres">
      <dgm:prSet presAssocID="{B0F89B30-C184-48E3-A4B2-D8C14FF14AF6}" presName="Accent3" presStyleCnt="0"/>
      <dgm:spPr/>
    </dgm:pt>
    <dgm:pt modelId="{EB525CC6-D525-495C-9864-30D9DD925413}" type="pres">
      <dgm:prSet presAssocID="{B0F89B30-C184-48E3-A4B2-D8C14FF14AF6}" presName="Accent" presStyleLbl="bgShp" presStyleIdx="2" presStyleCnt="6"/>
      <dgm:spPr>
        <a:xfrm>
          <a:off x="5322487" y="2178846"/>
          <a:ext cx="838302" cy="722308"/>
        </a:xfrm>
        <a:prstGeom prst="hexagon">
          <a:avLst>
            <a:gd name="adj" fmla="val 28900"/>
            <a:gd name="vf" fmla="val 115470"/>
          </a:avLst>
        </a:prstGeom>
        <a:solidFill>
          <a:srgbClr val="0E2841">
            <a:tint val="40000"/>
            <a:hueOff val="0"/>
            <a:satOff val="0"/>
            <a:lumOff val="0"/>
            <a:alphaOff val="0"/>
          </a:srgbClr>
        </a:solidFill>
        <a:ln>
          <a:noFill/>
        </a:ln>
        <a:effectLst/>
      </dgm:spPr>
    </dgm:pt>
    <dgm:pt modelId="{0DCDE331-982A-440D-8F02-1F60D4F5C2B9}" type="pres">
      <dgm:prSet presAssocID="{B0F89B30-C184-48E3-A4B2-D8C14FF14AF6}" presName="Child3" presStyleLbl="node1" presStyleIdx="2" presStyleCnt="6">
        <dgm:presLayoutVars>
          <dgm:chMax val="0"/>
          <dgm:chPref val="0"/>
          <dgm:bulletEnabled val="1"/>
        </dgm:presLayoutVars>
      </dgm:prSet>
      <dgm:spPr/>
    </dgm:pt>
    <dgm:pt modelId="{D4D80BEA-3899-4ACE-9D50-F212E0AC2579}" type="pres">
      <dgm:prSet presAssocID="{E33246A8-9664-49C3-9305-0073CBA548D2}" presName="Accent4" presStyleCnt="0"/>
      <dgm:spPr/>
    </dgm:pt>
    <dgm:pt modelId="{BAE77E1D-9FFD-4DAD-B6C5-2CEABDD8AD88}" type="pres">
      <dgm:prSet presAssocID="{E33246A8-9664-49C3-9305-0073CBA548D2}" presName="Accent" presStyleLbl="bgShp" presStyleIdx="3" presStyleCnt="6"/>
      <dgm:spPr>
        <a:xfrm>
          <a:off x="4642852" y="3703117"/>
          <a:ext cx="838302" cy="722308"/>
        </a:xfrm>
        <a:prstGeom prst="hexagon">
          <a:avLst>
            <a:gd name="adj" fmla="val 28900"/>
            <a:gd name="vf" fmla="val 115470"/>
          </a:avLst>
        </a:prstGeom>
        <a:solidFill>
          <a:srgbClr val="0E2841">
            <a:tint val="40000"/>
            <a:hueOff val="0"/>
            <a:satOff val="0"/>
            <a:lumOff val="0"/>
            <a:alphaOff val="0"/>
          </a:srgbClr>
        </a:solidFill>
        <a:ln>
          <a:noFill/>
        </a:ln>
        <a:effectLst/>
      </dgm:spPr>
    </dgm:pt>
    <dgm:pt modelId="{C5614BE6-6E79-4A61-8C0C-D07E51067146}" type="pres">
      <dgm:prSet presAssocID="{E33246A8-9664-49C3-9305-0073CBA548D2}" presName="Child4" presStyleLbl="node1" presStyleIdx="3" presStyleCnt="6">
        <dgm:presLayoutVars>
          <dgm:chMax val="0"/>
          <dgm:chPref val="0"/>
          <dgm:bulletEnabled val="1"/>
        </dgm:presLayoutVars>
      </dgm:prSet>
      <dgm:spPr/>
    </dgm:pt>
    <dgm:pt modelId="{6C9F1AD4-8C60-4EB9-A911-4DF04B55BEE8}" type="pres">
      <dgm:prSet presAssocID="{07C24C29-A93A-407B-91BF-A104D4D93A1E}" presName="Accent5" presStyleCnt="0"/>
      <dgm:spPr/>
    </dgm:pt>
    <dgm:pt modelId="{C77B6C56-E815-4826-92D7-65755F17B126}" type="pres">
      <dgm:prSet presAssocID="{07C24C29-A93A-407B-91BF-A104D4D93A1E}" presName="Accent" presStyleLbl="bgShp" presStyleIdx="4" presStyleCnt="6"/>
      <dgm:spPr>
        <a:xfrm>
          <a:off x="2956944" y="3861342"/>
          <a:ext cx="838302" cy="722308"/>
        </a:xfrm>
        <a:prstGeom prst="hexagon">
          <a:avLst>
            <a:gd name="adj" fmla="val 28900"/>
            <a:gd name="vf" fmla="val 115470"/>
          </a:avLst>
        </a:prstGeom>
        <a:solidFill>
          <a:srgbClr val="0E2841">
            <a:tint val="40000"/>
            <a:hueOff val="0"/>
            <a:satOff val="0"/>
            <a:lumOff val="0"/>
            <a:alphaOff val="0"/>
          </a:srgbClr>
        </a:solidFill>
        <a:ln>
          <a:noFill/>
        </a:ln>
        <a:effectLst/>
      </dgm:spPr>
    </dgm:pt>
    <dgm:pt modelId="{20497523-8193-4AA7-AE07-976AEA8EAFB9}" type="pres">
      <dgm:prSet presAssocID="{07C24C29-A93A-407B-91BF-A104D4D93A1E}" presName="Child5" presStyleLbl="node1" presStyleIdx="4" presStyleCnt="6">
        <dgm:presLayoutVars>
          <dgm:chMax val="0"/>
          <dgm:chPref val="0"/>
          <dgm:bulletEnabled val="1"/>
        </dgm:presLayoutVars>
      </dgm:prSet>
      <dgm:spPr/>
    </dgm:pt>
    <dgm:pt modelId="{25BC4A35-C5E3-45E9-B78E-83FE24F45CF6}" type="pres">
      <dgm:prSet presAssocID="{B350E80E-CF00-46D3-BA75-2346AE4F942E}" presName="Accent6" presStyleCnt="0"/>
      <dgm:spPr/>
    </dgm:pt>
    <dgm:pt modelId="{923C0E11-6E56-400B-A888-7D83404CE457}" type="pres">
      <dgm:prSet presAssocID="{B350E80E-CF00-46D3-BA75-2346AE4F942E}" presName="Accent" presStyleLbl="bgShp" presStyleIdx="5" presStyleCnt="6"/>
      <dgm:spPr>
        <a:xfrm>
          <a:off x="1962559" y="2511552"/>
          <a:ext cx="838302" cy="722308"/>
        </a:xfrm>
        <a:prstGeom prst="hexagon">
          <a:avLst>
            <a:gd name="adj" fmla="val 28900"/>
            <a:gd name="vf" fmla="val 115470"/>
          </a:avLst>
        </a:prstGeom>
        <a:solidFill>
          <a:srgbClr val="0E2841">
            <a:tint val="40000"/>
            <a:hueOff val="0"/>
            <a:satOff val="0"/>
            <a:lumOff val="0"/>
            <a:alphaOff val="0"/>
          </a:srgbClr>
        </a:solidFill>
        <a:ln>
          <a:noFill/>
        </a:ln>
        <a:effectLst/>
      </dgm:spPr>
    </dgm:pt>
    <dgm:pt modelId="{1D0B143E-56A2-4AE9-869C-42A6A70C0F83}" type="pres">
      <dgm:prSet presAssocID="{B350E80E-CF00-46D3-BA75-2346AE4F942E}" presName="Child6" presStyleLbl="node1" presStyleIdx="5" presStyleCnt="6">
        <dgm:presLayoutVars>
          <dgm:chMax val="0"/>
          <dgm:chPref val="0"/>
          <dgm:bulletEnabled val="1"/>
        </dgm:presLayoutVars>
      </dgm:prSet>
      <dgm:spPr/>
    </dgm:pt>
  </dgm:ptLst>
  <dgm:cxnLst>
    <dgm:cxn modelId="{B4D39C06-1B9C-43DE-A093-C37F5A313A2B}" type="presOf" srcId="{E33246A8-9664-49C3-9305-0073CBA548D2}" destId="{C5614BE6-6E79-4A61-8C0C-D07E51067146}" srcOrd="0" destOrd="0" presId="urn:microsoft.com/office/officeart/2011/layout/HexagonRadial"/>
    <dgm:cxn modelId="{60C38B28-9214-4E4F-982F-31221DE992A9}" type="presOf" srcId="{45B92A83-30E7-4518-B309-78AD99EFF7E6}" destId="{D2679A2D-34B8-478A-A321-1FAD2BDE9CD2}" srcOrd="0" destOrd="0" presId="urn:microsoft.com/office/officeart/2011/layout/HexagonRadial"/>
    <dgm:cxn modelId="{C41FD436-4E71-47BC-AECA-6C0BB1F89EEC}" type="presOf" srcId="{07C24C29-A93A-407B-91BF-A104D4D93A1E}" destId="{20497523-8193-4AA7-AE07-976AEA8EAFB9}" srcOrd="0" destOrd="0" presId="urn:microsoft.com/office/officeart/2011/layout/HexagonRadial"/>
    <dgm:cxn modelId="{49101941-EAEC-4D5B-BB33-C7959F76ABF0}" type="presOf" srcId="{B0F89B30-C184-48E3-A4B2-D8C14FF14AF6}" destId="{0DCDE331-982A-440D-8F02-1F60D4F5C2B9}" srcOrd="0" destOrd="0" presId="urn:microsoft.com/office/officeart/2011/layout/HexagonRadial"/>
    <dgm:cxn modelId="{92F6AD43-761B-4282-9691-B557359EAB7D}" srcId="{1F1DC6C5-B5BC-469B-91F6-03F956930146}" destId="{07C24C29-A93A-407B-91BF-A104D4D93A1E}" srcOrd="4" destOrd="0" parTransId="{A77B7E6C-A246-4D6C-962E-A21D582B141A}" sibTransId="{885691A3-8765-4444-B55E-93AD36AABB30}"/>
    <dgm:cxn modelId="{6546B943-4B9E-472E-906D-9E915A1F8877}" type="presOf" srcId="{B350E80E-CF00-46D3-BA75-2346AE4F942E}" destId="{1D0B143E-56A2-4AE9-869C-42A6A70C0F83}" srcOrd="0" destOrd="0" presId="urn:microsoft.com/office/officeart/2011/layout/HexagonRadial"/>
    <dgm:cxn modelId="{87E1237B-ACA2-4C88-A9F6-7D39814B4C79}" type="presOf" srcId="{1F1DC6C5-B5BC-469B-91F6-03F956930146}" destId="{3DCC06D2-39E1-4647-9EE5-0C0060326DAB}" srcOrd="0" destOrd="0" presId="urn:microsoft.com/office/officeart/2011/layout/HexagonRadial"/>
    <dgm:cxn modelId="{0F241F86-6FB0-436B-8500-2FCA1888B2B7}" srcId="{1F1DC6C5-B5BC-469B-91F6-03F956930146}" destId="{F7CD9810-3470-4247-A300-3AC651273C98}" srcOrd="0" destOrd="0" parTransId="{E8246B08-670E-460A-983D-12AF3AB5F998}" sibTransId="{7B863E4E-4FBB-4E52-BD2A-5B511390B7B6}"/>
    <dgm:cxn modelId="{30BB7788-17E2-44FB-9397-C4E6DA9343E1}" type="presOf" srcId="{F7CD9810-3470-4247-A300-3AC651273C98}" destId="{CB60BFED-12E3-4E69-98A0-291290D1A6CD}" srcOrd="0" destOrd="0" presId="urn:microsoft.com/office/officeart/2011/layout/HexagonRadial"/>
    <dgm:cxn modelId="{49755791-DB3E-434E-AA38-C4DB674D45FC}" srcId="{45B92A83-30E7-4518-B309-78AD99EFF7E6}" destId="{1F1DC6C5-B5BC-469B-91F6-03F956930146}" srcOrd="0" destOrd="0" parTransId="{2A5C4ACA-9D96-498B-9B41-07811599A29E}" sibTransId="{91A07366-AFE4-4922-B24F-5458F48DF9F2}"/>
    <dgm:cxn modelId="{92C651AC-8A30-4DD5-B0DC-2B2A42DD1B53}" srcId="{1F1DC6C5-B5BC-469B-91F6-03F956930146}" destId="{98848C5B-09BB-4DC0-8D32-1266A825FDD4}" srcOrd="1" destOrd="0" parTransId="{957F8842-CD6B-4A00-8B43-8B70299DFCFE}" sibTransId="{95EE5835-8BDF-4926-A884-2A55BDE26571}"/>
    <dgm:cxn modelId="{2A9B20B6-8512-4BC8-8EDA-09E7D923EA1F}" type="presOf" srcId="{98848C5B-09BB-4DC0-8D32-1266A825FDD4}" destId="{4AD3AAB6-C2FC-42D8-AFB6-825FE1A01A62}" srcOrd="0" destOrd="0" presId="urn:microsoft.com/office/officeart/2011/layout/HexagonRadial"/>
    <dgm:cxn modelId="{A4E798D2-231A-4385-A42E-835852757987}" srcId="{1F1DC6C5-B5BC-469B-91F6-03F956930146}" destId="{E33246A8-9664-49C3-9305-0073CBA548D2}" srcOrd="3" destOrd="0" parTransId="{4481E7AE-6D69-4B74-8528-2144E9EC7D40}" sibTransId="{3FAC6DE1-7339-44B8-8870-141AEB681FBA}"/>
    <dgm:cxn modelId="{1184AFF0-1723-48B2-BF30-74387A82B869}" srcId="{1F1DC6C5-B5BC-469B-91F6-03F956930146}" destId="{B350E80E-CF00-46D3-BA75-2346AE4F942E}" srcOrd="5" destOrd="0" parTransId="{7EE9F2EC-FD4D-4120-8A5B-EE0778D32844}" sibTransId="{3988BDA5-2B24-4AA2-9C55-05F17386EF71}"/>
    <dgm:cxn modelId="{5284B9FD-E56D-4361-850D-A76CA65B9B38}" srcId="{1F1DC6C5-B5BC-469B-91F6-03F956930146}" destId="{B0F89B30-C184-48E3-A4B2-D8C14FF14AF6}" srcOrd="2" destOrd="0" parTransId="{2D0D0D66-2C2B-4484-9FF4-EF956138684E}" sibTransId="{A91C5154-8136-4B1C-8559-54E1A9FDD782}"/>
    <dgm:cxn modelId="{AE122CA6-F3E9-4FA8-AC99-79CD8C451B48}" type="presParOf" srcId="{D2679A2D-34B8-478A-A321-1FAD2BDE9CD2}" destId="{3DCC06D2-39E1-4647-9EE5-0C0060326DAB}" srcOrd="0" destOrd="0" presId="urn:microsoft.com/office/officeart/2011/layout/HexagonRadial"/>
    <dgm:cxn modelId="{67266747-AFB4-41BB-85A6-33D468E96026}" type="presParOf" srcId="{D2679A2D-34B8-478A-A321-1FAD2BDE9CD2}" destId="{1BCD03E4-7237-479A-940D-66414539F68E}" srcOrd="1" destOrd="0" presId="urn:microsoft.com/office/officeart/2011/layout/HexagonRadial"/>
    <dgm:cxn modelId="{FF1420C6-D433-4DB7-A854-49633BD53F0F}" type="presParOf" srcId="{1BCD03E4-7237-479A-940D-66414539F68E}" destId="{F7979FB0-E108-480B-BE4D-3805714CE02A}" srcOrd="0" destOrd="0" presId="urn:microsoft.com/office/officeart/2011/layout/HexagonRadial"/>
    <dgm:cxn modelId="{B5FAABFC-FC68-4903-80F3-AA9DD04823F9}" type="presParOf" srcId="{D2679A2D-34B8-478A-A321-1FAD2BDE9CD2}" destId="{CB60BFED-12E3-4E69-98A0-291290D1A6CD}" srcOrd="2" destOrd="0" presId="urn:microsoft.com/office/officeart/2011/layout/HexagonRadial"/>
    <dgm:cxn modelId="{83DEF87E-074B-45D0-9C09-28F3A0F55817}" type="presParOf" srcId="{D2679A2D-34B8-478A-A321-1FAD2BDE9CD2}" destId="{0F0D0AF8-B270-4296-B8DE-F76480E68CA0}" srcOrd="3" destOrd="0" presId="urn:microsoft.com/office/officeart/2011/layout/HexagonRadial"/>
    <dgm:cxn modelId="{54D990A7-D141-410F-AD38-5A498A57FB29}" type="presParOf" srcId="{0F0D0AF8-B270-4296-B8DE-F76480E68CA0}" destId="{5D0F656D-BA1A-4D48-AB76-671A842536A5}" srcOrd="0" destOrd="0" presId="urn:microsoft.com/office/officeart/2011/layout/HexagonRadial"/>
    <dgm:cxn modelId="{0F10F7B3-AFBD-42C7-8DA2-441ACB5AE2EE}" type="presParOf" srcId="{D2679A2D-34B8-478A-A321-1FAD2BDE9CD2}" destId="{4AD3AAB6-C2FC-42D8-AFB6-825FE1A01A62}" srcOrd="4" destOrd="0" presId="urn:microsoft.com/office/officeart/2011/layout/HexagonRadial"/>
    <dgm:cxn modelId="{D1C9CA17-13AC-41EE-A782-F840442D263D}" type="presParOf" srcId="{D2679A2D-34B8-478A-A321-1FAD2BDE9CD2}" destId="{35F8AD40-1F0D-4ACC-A2BD-618837410346}" srcOrd="5" destOrd="0" presId="urn:microsoft.com/office/officeart/2011/layout/HexagonRadial"/>
    <dgm:cxn modelId="{0CDF8366-C9D6-4CD0-BFD5-56C22D993758}" type="presParOf" srcId="{35F8AD40-1F0D-4ACC-A2BD-618837410346}" destId="{EB525CC6-D525-495C-9864-30D9DD925413}" srcOrd="0" destOrd="0" presId="urn:microsoft.com/office/officeart/2011/layout/HexagonRadial"/>
    <dgm:cxn modelId="{ACE4C313-F2AA-4E9D-9A13-043D9540A4DE}" type="presParOf" srcId="{D2679A2D-34B8-478A-A321-1FAD2BDE9CD2}" destId="{0DCDE331-982A-440D-8F02-1F60D4F5C2B9}" srcOrd="6" destOrd="0" presId="urn:microsoft.com/office/officeart/2011/layout/HexagonRadial"/>
    <dgm:cxn modelId="{DBDAF0E4-686F-4366-91E1-B6A1E3087880}" type="presParOf" srcId="{D2679A2D-34B8-478A-A321-1FAD2BDE9CD2}" destId="{D4D80BEA-3899-4ACE-9D50-F212E0AC2579}" srcOrd="7" destOrd="0" presId="urn:microsoft.com/office/officeart/2011/layout/HexagonRadial"/>
    <dgm:cxn modelId="{65807312-A3E4-4D2A-AF86-D88D2CB258D1}" type="presParOf" srcId="{D4D80BEA-3899-4ACE-9D50-F212E0AC2579}" destId="{BAE77E1D-9FFD-4DAD-B6C5-2CEABDD8AD88}" srcOrd="0" destOrd="0" presId="urn:microsoft.com/office/officeart/2011/layout/HexagonRadial"/>
    <dgm:cxn modelId="{55C67869-9A8F-471E-81DE-713623B74685}" type="presParOf" srcId="{D2679A2D-34B8-478A-A321-1FAD2BDE9CD2}" destId="{C5614BE6-6E79-4A61-8C0C-D07E51067146}" srcOrd="8" destOrd="0" presId="urn:microsoft.com/office/officeart/2011/layout/HexagonRadial"/>
    <dgm:cxn modelId="{8B2882DB-A693-4D3C-AE11-885E976D55D7}" type="presParOf" srcId="{D2679A2D-34B8-478A-A321-1FAD2BDE9CD2}" destId="{6C9F1AD4-8C60-4EB9-A911-4DF04B55BEE8}" srcOrd="9" destOrd="0" presId="urn:microsoft.com/office/officeart/2011/layout/HexagonRadial"/>
    <dgm:cxn modelId="{FEE43030-E219-4F7C-ABF9-10810697AF14}" type="presParOf" srcId="{6C9F1AD4-8C60-4EB9-A911-4DF04B55BEE8}" destId="{C77B6C56-E815-4826-92D7-65755F17B126}" srcOrd="0" destOrd="0" presId="urn:microsoft.com/office/officeart/2011/layout/HexagonRadial"/>
    <dgm:cxn modelId="{E83DC5D6-47A6-4FD7-9CFD-BA93223ADE54}" type="presParOf" srcId="{D2679A2D-34B8-478A-A321-1FAD2BDE9CD2}" destId="{20497523-8193-4AA7-AE07-976AEA8EAFB9}" srcOrd="10" destOrd="0" presId="urn:microsoft.com/office/officeart/2011/layout/HexagonRadial"/>
    <dgm:cxn modelId="{020C4FA7-1CC1-454F-901F-59B449A42766}" type="presParOf" srcId="{D2679A2D-34B8-478A-A321-1FAD2BDE9CD2}" destId="{25BC4A35-C5E3-45E9-B78E-83FE24F45CF6}" srcOrd="11" destOrd="0" presId="urn:microsoft.com/office/officeart/2011/layout/HexagonRadial"/>
    <dgm:cxn modelId="{FE10FAC9-BF43-480E-A2F9-7273514D4757}" type="presParOf" srcId="{25BC4A35-C5E3-45E9-B78E-83FE24F45CF6}" destId="{923C0E11-6E56-400B-A888-7D83404CE457}" srcOrd="0" destOrd="0" presId="urn:microsoft.com/office/officeart/2011/layout/HexagonRadial"/>
    <dgm:cxn modelId="{CE683853-5E9C-4B6B-B0F5-86AF1ABDDE63}" type="presParOf" srcId="{D2679A2D-34B8-478A-A321-1FAD2BDE9CD2}" destId="{1D0B143E-56A2-4AE9-869C-42A6A70C0F83}" srcOrd="12" destOrd="0" presId="urn:microsoft.com/office/officeart/2011/layout/HexagonRadial"/>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CC06D2-39E1-4647-9EE5-0C0060326DAB}">
      <dsp:nvSpPr>
        <dsp:cNvPr id="0" name=""/>
        <dsp:cNvSpPr/>
      </dsp:nvSpPr>
      <dsp:spPr>
        <a:xfrm>
          <a:off x="2953076" y="1748331"/>
          <a:ext cx="2221862" cy="1922001"/>
        </a:xfrm>
        <a:prstGeom prst="hexagon">
          <a:avLst>
            <a:gd name="adj" fmla="val 28570"/>
            <a:gd name="vf" fmla="val 115470"/>
          </a:avLst>
        </a:prstGeom>
        <a:solidFill>
          <a:sysClr val="window" lastClr="FFFFFF">
            <a:hueOff val="0"/>
            <a:satOff val="0"/>
            <a:lumOff val="0"/>
            <a:alphaOff val="0"/>
          </a:sysClr>
        </a:solidFill>
        <a:ln w="19050" cap="flat" cmpd="sng" algn="ctr">
          <a:solidFill>
            <a:srgbClr val="0E2841">
              <a:shade val="8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r>
            <a:rPr lang="nl-BE" sz="3600" kern="1200">
              <a:solidFill>
                <a:srgbClr val="0E2841">
                  <a:hueOff val="0"/>
                  <a:satOff val="0"/>
                  <a:lumOff val="0"/>
                  <a:alphaOff val="0"/>
                </a:srgbClr>
              </a:solidFill>
              <a:latin typeface="Aptos" panose="02110004020202020204"/>
              <a:ea typeface="+mn-ea"/>
              <a:cs typeface="+mn-cs"/>
            </a:rPr>
            <a:t>Stad </a:t>
          </a:r>
          <a:br>
            <a:rPr lang="nl-BE" sz="3600" kern="1200">
              <a:solidFill>
                <a:srgbClr val="0E2841">
                  <a:hueOff val="0"/>
                  <a:satOff val="0"/>
                  <a:lumOff val="0"/>
                  <a:alphaOff val="0"/>
                </a:srgbClr>
              </a:solidFill>
              <a:latin typeface="Aptos" panose="02110004020202020204"/>
              <a:ea typeface="+mn-ea"/>
              <a:cs typeface="+mn-cs"/>
            </a:rPr>
          </a:br>
          <a:r>
            <a:rPr lang="nl-BE" sz="3600" kern="1200">
              <a:solidFill>
                <a:srgbClr val="0E2841">
                  <a:hueOff val="0"/>
                  <a:satOff val="0"/>
                  <a:lumOff val="0"/>
                  <a:alphaOff val="0"/>
                </a:srgbClr>
              </a:solidFill>
              <a:latin typeface="Aptos" panose="02110004020202020204"/>
              <a:ea typeface="+mn-ea"/>
              <a:cs typeface="+mn-cs"/>
            </a:rPr>
            <a:t>2050</a:t>
          </a:r>
        </a:p>
      </dsp:txBody>
      <dsp:txXfrm>
        <a:off x="3321270" y="2066834"/>
        <a:ext cx="1485474" cy="1284995"/>
      </dsp:txXfrm>
    </dsp:sp>
    <dsp:sp modelId="{5D0F656D-BA1A-4D48-AB76-671A842536A5}">
      <dsp:nvSpPr>
        <dsp:cNvPr id="0" name=""/>
        <dsp:cNvSpPr/>
      </dsp:nvSpPr>
      <dsp:spPr>
        <a:xfrm>
          <a:off x="4344123" y="828514"/>
          <a:ext cx="838302" cy="722308"/>
        </a:xfrm>
        <a:prstGeom prst="hexagon">
          <a:avLst>
            <a:gd name="adj" fmla="val 28900"/>
            <a:gd name="vf" fmla="val 115470"/>
          </a:avLst>
        </a:prstGeom>
        <a:solidFill>
          <a:srgbClr val="0E2841">
            <a:tint val="40000"/>
            <a:hueOff val="0"/>
            <a:satOff val="0"/>
            <a:lumOff val="0"/>
            <a:alphaOff val="0"/>
          </a:srgbClr>
        </a:solidFill>
        <a:ln>
          <a:noFill/>
        </a:ln>
        <a:effectLst/>
      </dsp:spPr>
      <dsp:style>
        <a:lnRef idx="0">
          <a:scrgbClr r="0" g="0" b="0"/>
        </a:lnRef>
        <a:fillRef idx="1">
          <a:scrgbClr r="0" g="0" b="0"/>
        </a:fillRef>
        <a:effectRef idx="0">
          <a:scrgbClr r="0" g="0" b="0"/>
        </a:effectRef>
        <a:fontRef idx="minor"/>
      </dsp:style>
    </dsp:sp>
    <dsp:sp modelId="{CB60BFED-12E3-4E69-98A0-291290D1A6CD}">
      <dsp:nvSpPr>
        <dsp:cNvPr id="0" name=""/>
        <dsp:cNvSpPr/>
      </dsp:nvSpPr>
      <dsp:spPr>
        <a:xfrm>
          <a:off x="3157475" y="0"/>
          <a:ext cx="1820800" cy="1575206"/>
        </a:xfrm>
        <a:prstGeom prst="hexagon">
          <a:avLst>
            <a:gd name="adj" fmla="val 28570"/>
            <a:gd name="vf" fmla="val 115470"/>
          </a:avLst>
        </a:prstGeom>
        <a:solidFill>
          <a:schemeClr val="tx1">
            <a:lumMod val="40000"/>
            <a:lumOff val="60000"/>
          </a:schemeClr>
        </a:solidFill>
        <a:ln w="19050" cap="flat" cmpd="sng" algn="ctr">
          <a:solidFill>
            <a:sysClr val="windowText" lastClr="000000"/>
          </a:solidFill>
          <a:prstDash val="solid"/>
          <a:miter lim="800000"/>
        </a:ln>
        <a:effectLst/>
      </dsp:spPr>
      <dsp:style>
        <a:lnRef idx="2">
          <a:schemeClr val="dk1"/>
        </a:lnRef>
        <a:fillRef idx="1">
          <a:schemeClr val="lt1"/>
        </a:fillRef>
        <a:effectRef idx="0">
          <a:schemeClr val="dk1"/>
        </a:effectRef>
        <a:fontRef idx="minor">
          <a:schemeClr val="dk1"/>
        </a:fontRef>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nl-BE" sz="2500" kern="1200">
              <a:solidFill>
                <a:srgbClr val="0E2841">
                  <a:hueOff val="0"/>
                  <a:satOff val="0"/>
                  <a:lumOff val="0"/>
                  <a:alphaOff val="0"/>
                </a:srgbClr>
              </a:solidFill>
              <a:latin typeface="Aptos" panose="02110004020202020204"/>
              <a:ea typeface="+mn-ea"/>
              <a:cs typeface="+mn-cs"/>
            </a:rPr>
            <a:t>1. </a:t>
          </a:r>
          <a:br>
            <a:rPr lang="nl-BE" sz="2500" kern="1200">
              <a:solidFill>
                <a:srgbClr val="0E2841">
                  <a:hueOff val="0"/>
                  <a:satOff val="0"/>
                  <a:lumOff val="0"/>
                  <a:alphaOff val="0"/>
                </a:srgbClr>
              </a:solidFill>
              <a:latin typeface="Aptos" panose="02110004020202020204"/>
              <a:ea typeface="+mn-ea"/>
              <a:cs typeface="+mn-cs"/>
            </a:rPr>
          </a:br>
          <a:r>
            <a:rPr lang="nl-BE" sz="2500" kern="1200">
              <a:solidFill>
                <a:srgbClr val="0E2841">
                  <a:hueOff val="0"/>
                  <a:satOff val="0"/>
                  <a:lumOff val="0"/>
                  <a:alphaOff val="0"/>
                </a:srgbClr>
              </a:solidFill>
              <a:latin typeface="Aptos" panose="02110004020202020204"/>
              <a:ea typeface="+mn-ea"/>
              <a:cs typeface="+mn-cs"/>
            </a:rPr>
            <a:t>Leer</a:t>
          </a:r>
        </a:p>
      </dsp:txBody>
      <dsp:txXfrm>
        <a:off x="3459220" y="261045"/>
        <a:ext cx="1217310" cy="1053116"/>
      </dsp:txXfrm>
    </dsp:sp>
    <dsp:sp modelId="{EB525CC6-D525-495C-9864-30D9DD925413}">
      <dsp:nvSpPr>
        <dsp:cNvPr id="0" name=""/>
        <dsp:cNvSpPr/>
      </dsp:nvSpPr>
      <dsp:spPr>
        <a:xfrm>
          <a:off x="5322487" y="2178846"/>
          <a:ext cx="838302" cy="722308"/>
        </a:xfrm>
        <a:prstGeom prst="hexagon">
          <a:avLst>
            <a:gd name="adj" fmla="val 28900"/>
            <a:gd name="vf" fmla="val 115470"/>
          </a:avLst>
        </a:prstGeom>
        <a:solidFill>
          <a:srgbClr val="0E2841">
            <a:tint val="40000"/>
            <a:hueOff val="0"/>
            <a:satOff val="0"/>
            <a:lumOff val="0"/>
            <a:alphaOff val="0"/>
          </a:srgbClr>
        </a:solidFill>
        <a:ln>
          <a:noFill/>
        </a:ln>
        <a:effectLst/>
      </dsp:spPr>
      <dsp:style>
        <a:lnRef idx="0">
          <a:scrgbClr r="0" g="0" b="0"/>
        </a:lnRef>
        <a:fillRef idx="1">
          <a:scrgbClr r="0" g="0" b="0"/>
        </a:fillRef>
        <a:effectRef idx="0">
          <a:scrgbClr r="0" g="0" b="0"/>
        </a:effectRef>
        <a:fontRef idx="minor"/>
      </dsp:style>
    </dsp:sp>
    <dsp:sp modelId="{4AD3AAB6-C2FC-42D8-AFB6-825FE1A01A62}">
      <dsp:nvSpPr>
        <dsp:cNvPr id="0" name=""/>
        <dsp:cNvSpPr/>
      </dsp:nvSpPr>
      <dsp:spPr>
        <a:xfrm>
          <a:off x="4827361" y="968857"/>
          <a:ext cx="1820800" cy="1575206"/>
        </a:xfrm>
        <a:prstGeom prst="hexagon">
          <a:avLst>
            <a:gd name="adj" fmla="val 28570"/>
            <a:gd name="vf" fmla="val 115470"/>
          </a:avLst>
        </a:prstGeom>
        <a:solidFill>
          <a:sysClr val="window" lastClr="FFFFFF">
            <a:lumMod val="95000"/>
          </a:sysClr>
        </a:solidFill>
        <a:ln w="19050" cap="flat" cmpd="sng" algn="ctr">
          <a:solidFill>
            <a:srgbClr val="0E2841">
              <a:shade val="8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nl-BE" sz="2500" kern="1200">
              <a:solidFill>
                <a:srgbClr val="0E2841">
                  <a:hueOff val="0"/>
                  <a:satOff val="0"/>
                  <a:lumOff val="0"/>
                  <a:alphaOff val="0"/>
                </a:srgbClr>
              </a:solidFill>
              <a:latin typeface="Aptos" panose="02110004020202020204"/>
              <a:ea typeface="+mn-ea"/>
              <a:cs typeface="+mn-cs"/>
            </a:rPr>
            <a:t>2. Verken</a:t>
          </a:r>
        </a:p>
      </dsp:txBody>
      <dsp:txXfrm>
        <a:off x="5129106" y="1229902"/>
        <a:ext cx="1217310" cy="1053116"/>
      </dsp:txXfrm>
    </dsp:sp>
    <dsp:sp modelId="{BAE77E1D-9FFD-4DAD-B6C5-2CEABDD8AD88}">
      <dsp:nvSpPr>
        <dsp:cNvPr id="0" name=""/>
        <dsp:cNvSpPr/>
      </dsp:nvSpPr>
      <dsp:spPr>
        <a:xfrm>
          <a:off x="4642852" y="3703117"/>
          <a:ext cx="838302" cy="722308"/>
        </a:xfrm>
        <a:prstGeom prst="hexagon">
          <a:avLst>
            <a:gd name="adj" fmla="val 28900"/>
            <a:gd name="vf" fmla="val 115470"/>
          </a:avLst>
        </a:prstGeom>
        <a:solidFill>
          <a:srgbClr val="0E2841">
            <a:tint val="40000"/>
            <a:hueOff val="0"/>
            <a:satOff val="0"/>
            <a:lumOff val="0"/>
            <a:alphaOff val="0"/>
          </a:srgbClr>
        </a:solidFill>
        <a:ln>
          <a:noFill/>
        </a:ln>
        <a:effectLst/>
      </dsp:spPr>
      <dsp:style>
        <a:lnRef idx="0">
          <a:scrgbClr r="0" g="0" b="0"/>
        </a:lnRef>
        <a:fillRef idx="1">
          <a:scrgbClr r="0" g="0" b="0"/>
        </a:fillRef>
        <a:effectRef idx="0">
          <a:scrgbClr r="0" g="0" b="0"/>
        </a:effectRef>
        <a:fontRef idx="minor"/>
      </dsp:style>
    </dsp:sp>
    <dsp:sp modelId="{0DCDE331-982A-440D-8F02-1F60D4F5C2B9}">
      <dsp:nvSpPr>
        <dsp:cNvPr id="0" name=""/>
        <dsp:cNvSpPr/>
      </dsp:nvSpPr>
      <dsp:spPr>
        <a:xfrm>
          <a:off x="4827361" y="2873519"/>
          <a:ext cx="1820800" cy="1575206"/>
        </a:xfrm>
        <a:prstGeom prst="hexagon">
          <a:avLst>
            <a:gd name="adj" fmla="val 28570"/>
            <a:gd name="vf" fmla="val 115470"/>
          </a:avLst>
        </a:prstGeom>
        <a:solidFill>
          <a:sysClr val="window" lastClr="FFFFFF">
            <a:lumMod val="95000"/>
          </a:sysClr>
        </a:solidFill>
        <a:ln w="19050" cap="flat" cmpd="sng" algn="ctr">
          <a:solidFill>
            <a:srgbClr val="0E2841">
              <a:shade val="8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nl-BE" sz="2500" kern="1200">
              <a:solidFill>
                <a:srgbClr val="0E2841">
                  <a:hueOff val="0"/>
                  <a:satOff val="0"/>
                  <a:lumOff val="0"/>
                  <a:alphaOff val="0"/>
                </a:srgbClr>
              </a:solidFill>
              <a:latin typeface="Aptos" panose="02110004020202020204"/>
              <a:ea typeface="+mn-ea"/>
              <a:cs typeface="+mn-cs"/>
            </a:rPr>
            <a:t>3.</a:t>
          </a:r>
          <a:br>
            <a:rPr lang="nl-BE" sz="2500" kern="1200">
              <a:solidFill>
                <a:srgbClr val="0E2841">
                  <a:hueOff val="0"/>
                  <a:satOff val="0"/>
                  <a:lumOff val="0"/>
                  <a:alphaOff val="0"/>
                </a:srgbClr>
              </a:solidFill>
              <a:latin typeface="Aptos" panose="02110004020202020204"/>
              <a:ea typeface="+mn-ea"/>
              <a:cs typeface="+mn-cs"/>
            </a:rPr>
          </a:br>
          <a:r>
            <a:rPr lang="nl-BE" sz="2400" kern="1200">
              <a:solidFill>
                <a:srgbClr val="0E2841">
                  <a:hueOff val="0"/>
                  <a:satOff val="0"/>
                  <a:lumOff val="0"/>
                  <a:alphaOff val="0"/>
                </a:srgbClr>
              </a:solidFill>
              <a:latin typeface="Aptos" panose="02110004020202020204"/>
              <a:ea typeface="+mn-ea"/>
              <a:cs typeface="+mn-cs"/>
            </a:rPr>
            <a:t>Ontwerp</a:t>
          </a:r>
          <a:endParaRPr lang="nl-BE" sz="2500" kern="1200">
            <a:solidFill>
              <a:srgbClr val="0E2841">
                <a:hueOff val="0"/>
                <a:satOff val="0"/>
                <a:lumOff val="0"/>
                <a:alphaOff val="0"/>
              </a:srgbClr>
            </a:solidFill>
            <a:latin typeface="Aptos" panose="02110004020202020204"/>
            <a:ea typeface="+mn-ea"/>
            <a:cs typeface="+mn-cs"/>
          </a:endParaRPr>
        </a:p>
      </dsp:txBody>
      <dsp:txXfrm>
        <a:off x="5129106" y="3134564"/>
        <a:ext cx="1217310" cy="1053116"/>
      </dsp:txXfrm>
    </dsp:sp>
    <dsp:sp modelId="{C77B6C56-E815-4826-92D7-65755F17B126}">
      <dsp:nvSpPr>
        <dsp:cNvPr id="0" name=""/>
        <dsp:cNvSpPr/>
      </dsp:nvSpPr>
      <dsp:spPr>
        <a:xfrm>
          <a:off x="2956944" y="3861342"/>
          <a:ext cx="838302" cy="722308"/>
        </a:xfrm>
        <a:prstGeom prst="hexagon">
          <a:avLst>
            <a:gd name="adj" fmla="val 28900"/>
            <a:gd name="vf" fmla="val 115470"/>
          </a:avLst>
        </a:prstGeom>
        <a:solidFill>
          <a:srgbClr val="0E2841">
            <a:tint val="40000"/>
            <a:hueOff val="0"/>
            <a:satOff val="0"/>
            <a:lumOff val="0"/>
            <a:alphaOff val="0"/>
          </a:srgbClr>
        </a:solidFill>
        <a:ln>
          <a:noFill/>
        </a:ln>
        <a:effectLst/>
      </dsp:spPr>
      <dsp:style>
        <a:lnRef idx="0">
          <a:scrgbClr r="0" g="0" b="0"/>
        </a:lnRef>
        <a:fillRef idx="1">
          <a:scrgbClr r="0" g="0" b="0"/>
        </a:fillRef>
        <a:effectRef idx="0">
          <a:scrgbClr r="0" g="0" b="0"/>
        </a:effectRef>
        <a:fontRef idx="minor"/>
      </dsp:style>
    </dsp:sp>
    <dsp:sp modelId="{C5614BE6-6E79-4A61-8C0C-D07E51067146}">
      <dsp:nvSpPr>
        <dsp:cNvPr id="0" name=""/>
        <dsp:cNvSpPr/>
      </dsp:nvSpPr>
      <dsp:spPr>
        <a:xfrm>
          <a:off x="3157475" y="3843460"/>
          <a:ext cx="1820800" cy="1575206"/>
        </a:xfrm>
        <a:prstGeom prst="hexagon">
          <a:avLst>
            <a:gd name="adj" fmla="val 28570"/>
            <a:gd name="vf" fmla="val 115470"/>
          </a:avLst>
        </a:prstGeom>
        <a:solidFill>
          <a:sysClr val="window" lastClr="FFFFFF">
            <a:lumMod val="95000"/>
          </a:sysClr>
        </a:solidFill>
        <a:ln w="19050" cap="flat" cmpd="sng" algn="ctr">
          <a:solidFill>
            <a:srgbClr val="0E2841">
              <a:shade val="8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nl-BE" sz="2500" kern="1200">
              <a:solidFill>
                <a:srgbClr val="0E2841">
                  <a:hueOff val="0"/>
                  <a:satOff val="0"/>
                  <a:lumOff val="0"/>
                  <a:alphaOff val="0"/>
                </a:srgbClr>
              </a:solidFill>
              <a:latin typeface="Aptos" panose="02110004020202020204"/>
              <a:ea typeface="+mn-ea"/>
              <a:cs typeface="+mn-cs"/>
            </a:rPr>
            <a:t>4.</a:t>
          </a:r>
          <a:br>
            <a:rPr lang="nl-BE" sz="2500" kern="1200">
              <a:solidFill>
                <a:srgbClr val="0E2841">
                  <a:hueOff val="0"/>
                  <a:satOff val="0"/>
                  <a:lumOff val="0"/>
                  <a:alphaOff val="0"/>
                </a:srgbClr>
              </a:solidFill>
              <a:latin typeface="Aptos" panose="02110004020202020204"/>
              <a:ea typeface="+mn-ea"/>
              <a:cs typeface="+mn-cs"/>
            </a:rPr>
          </a:br>
          <a:r>
            <a:rPr lang="nl-BE" sz="1900" kern="1200">
              <a:solidFill>
                <a:srgbClr val="0E2841">
                  <a:hueOff val="0"/>
                  <a:satOff val="0"/>
                  <a:lumOff val="0"/>
                  <a:alphaOff val="0"/>
                </a:srgbClr>
              </a:solidFill>
              <a:latin typeface="Aptos" panose="02110004020202020204"/>
              <a:ea typeface="+mn-ea"/>
              <a:cs typeface="+mn-cs"/>
            </a:rPr>
            <a:t>Onderzoek</a:t>
          </a:r>
        </a:p>
      </dsp:txBody>
      <dsp:txXfrm>
        <a:off x="3459220" y="4104505"/>
        <a:ext cx="1217310" cy="1053116"/>
      </dsp:txXfrm>
    </dsp:sp>
    <dsp:sp modelId="{923C0E11-6E56-400B-A888-7D83404CE457}">
      <dsp:nvSpPr>
        <dsp:cNvPr id="0" name=""/>
        <dsp:cNvSpPr/>
      </dsp:nvSpPr>
      <dsp:spPr>
        <a:xfrm>
          <a:off x="1962559" y="2511552"/>
          <a:ext cx="838302" cy="722308"/>
        </a:xfrm>
        <a:prstGeom prst="hexagon">
          <a:avLst>
            <a:gd name="adj" fmla="val 28900"/>
            <a:gd name="vf" fmla="val 115470"/>
          </a:avLst>
        </a:prstGeom>
        <a:solidFill>
          <a:srgbClr val="0E2841">
            <a:tint val="40000"/>
            <a:hueOff val="0"/>
            <a:satOff val="0"/>
            <a:lumOff val="0"/>
            <a:alphaOff val="0"/>
          </a:srgbClr>
        </a:solidFill>
        <a:ln>
          <a:noFill/>
        </a:ln>
        <a:effectLst/>
      </dsp:spPr>
      <dsp:style>
        <a:lnRef idx="0">
          <a:scrgbClr r="0" g="0" b="0"/>
        </a:lnRef>
        <a:fillRef idx="1">
          <a:scrgbClr r="0" g="0" b="0"/>
        </a:fillRef>
        <a:effectRef idx="0">
          <a:scrgbClr r="0" g="0" b="0"/>
        </a:effectRef>
        <a:fontRef idx="minor"/>
      </dsp:style>
    </dsp:sp>
    <dsp:sp modelId="{20497523-8193-4AA7-AE07-976AEA8EAFB9}">
      <dsp:nvSpPr>
        <dsp:cNvPr id="0" name=""/>
        <dsp:cNvSpPr/>
      </dsp:nvSpPr>
      <dsp:spPr>
        <a:xfrm>
          <a:off x="1479837" y="2874602"/>
          <a:ext cx="1820800" cy="1575206"/>
        </a:xfrm>
        <a:prstGeom prst="hexagon">
          <a:avLst>
            <a:gd name="adj" fmla="val 28570"/>
            <a:gd name="vf" fmla="val 115470"/>
          </a:avLst>
        </a:prstGeom>
        <a:solidFill>
          <a:sysClr val="window" lastClr="FFFFFF">
            <a:lumMod val="95000"/>
          </a:sysClr>
        </a:solidFill>
        <a:ln w="19050" cap="flat" cmpd="sng" algn="ctr">
          <a:solidFill>
            <a:srgbClr val="0E2841">
              <a:shade val="8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nl-BE" sz="2500" kern="1200">
              <a:solidFill>
                <a:srgbClr val="0E2841">
                  <a:hueOff val="0"/>
                  <a:satOff val="0"/>
                  <a:lumOff val="0"/>
                  <a:alphaOff val="0"/>
                </a:srgbClr>
              </a:solidFill>
              <a:latin typeface="Aptos" panose="02110004020202020204"/>
              <a:ea typeface="+mn-ea"/>
              <a:cs typeface="+mn-cs"/>
            </a:rPr>
            <a:t>5.</a:t>
          </a:r>
        </a:p>
        <a:p>
          <a:pPr marL="0" lvl="0" indent="0" algn="ctr" defTabSz="1111250">
            <a:lnSpc>
              <a:spcPct val="90000"/>
            </a:lnSpc>
            <a:spcBef>
              <a:spcPct val="0"/>
            </a:spcBef>
            <a:spcAft>
              <a:spcPct val="35000"/>
            </a:spcAft>
            <a:buNone/>
          </a:pPr>
          <a:r>
            <a:rPr lang="nl-BE" sz="2500" kern="1200">
              <a:solidFill>
                <a:srgbClr val="0E2841">
                  <a:hueOff val="0"/>
                  <a:satOff val="0"/>
                  <a:lumOff val="0"/>
                  <a:alphaOff val="0"/>
                </a:srgbClr>
              </a:solidFill>
              <a:latin typeface="Aptos" panose="02110004020202020204"/>
              <a:ea typeface="+mn-ea"/>
              <a:cs typeface="+mn-cs"/>
            </a:rPr>
            <a:t>Bouw</a:t>
          </a:r>
        </a:p>
      </dsp:txBody>
      <dsp:txXfrm>
        <a:off x="1781582" y="3135647"/>
        <a:ext cx="1217310" cy="1053116"/>
      </dsp:txXfrm>
    </dsp:sp>
    <dsp:sp modelId="{1D0B143E-56A2-4AE9-869C-42A6A70C0F83}">
      <dsp:nvSpPr>
        <dsp:cNvPr id="0" name=""/>
        <dsp:cNvSpPr/>
      </dsp:nvSpPr>
      <dsp:spPr>
        <a:xfrm>
          <a:off x="1479837" y="966690"/>
          <a:ext cx="1820800" cy="1575206"/>
        </a:xfrm>
        <a:prstGeom prst="hexagon">
          <a:avLst>
            <a:gd name="adj" fmla="val 28570"/>
            <a:gd name="vf" fmla="val 115470"/>
          </a:avLst>
        </a:prstGeom>
        <a:solidFill>
          <a:sysClr val="window" lastClr="FFFFFF">
            <a:lumMod val="95000"/>
          </a:sysClr>
        </a:solidFill>
        <a:ln w="19050" cap="flat" cmpd="sng" algn="ctr">
          <a:solidFill>
            <a:srgbClr val="0E2841">
              <a:shade val="8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nl-BE" sz="2500" kern="1200">
              <a:solidFill>
                <a:srgbClr val="0E2841">
                  <a:hueOff val="0"/>
                  <a:satOff val="0"/>
                  <a:lumOff val="0"/>
                  <a:alphaOff val="0"/>
                </a:srgbClr>
              </a:solidFill>
              <a:latin typeface="Aptos" panose="02110004020202020204"/>
              <a:ea typeface="+mn-ea"/>
              <a:cs typeface="+mn-cs"/>
            </a:rPr>
            <a:t>6. </a:t>
          </a:r>
          <a:r>
            <a:rPr lang="nl-BE" sz="2000" kern="1200">
              <a:solidFill>
                <a:srgbClr val="0E2841">
                  <a:hueOff val="0"/>
                  <a:satOff val="0"/>
                  <a:lumOff val="0"/>
                  <a:alphaOff val="0"/>
                </a:srgbClr>
              </a:solidFill>
              <a:latin typeface="Aptos" panose="02110004020202020204"/>
              <a:ea typeface="+mn-ea"/>
              <a:cs typeface="+mn-cs"/>
            </a:rPr>
            <a:t>Waardeer </a:t>
          </a:r>
        </a:p>
      </dsp:txBody>
      <dsp:txXfrm>
        <a:off x="1781582" y="1227735"/>
        <a:ext cx="1217310" cy="105311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CC06D2-39E1-4647-9EE5-0C0060326DAB}">
      <dsp:nvSpPr>
        <dsp:cNvPr id="0" name=""/>
        <dsp:cNvSpPr/>
      </dsp:nvSpPr>
      <dsp:spPr>
        <a:xfrm>
          <a:off x="2953076" y="1748331"/>
          <a:ext cx="2221862" cy="1922001"/>
        </a:xfrm>
        <a:prstGeom prst="hexagon">
          <a:avLst>
            <a:gd name="adj" fmla="val 28570"/>
            <a:gd name="vf" fmla="val 115470"/>
          </a:avLst>
        </a:prstGeom>
        <a:solidFill>
          <a:sysClr val="window" lastClr="FFFFFF">
            <a:hueOff val="0"/>
            <a:satOff val="0"/>
            <a:lumOff val="0"/>
            <a:alphaOff val="0"/>
          </a:sysClr>
        </a:solidFill>
        <a:ln w="19050" cap="flat" cmpd="sng" algn="ctr">
          <a:solidFill>
            <a:srgbClr val="0E2841">
              <a:shade val="8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r>
            <a:rPr lang="nl-BE" sz="3600" kern="1200">
              <a:solidFill>
                <a:srgbClr val="0E2841">
                  <a:hueOff val="0"/>
                  <a:satOff val="0"/>
                  <a:lumOff val="0"/>
                  <a:alphaOff val="0"/>
                </a:srgbClr>
              </a:solidFill>
              <a:latin typeface="Aptos" panose="02110004020202020204"/>
              <a:ea typeface="+mn-ea"/>
              <a:cs typeface="+mn-cs"/>
            </a:rPr>
            <a:t>Stad </a:t>
          </a:r>
          <a:br>
            <a:rPr lang="nl-BE" sz="3600" kern="1200">
              <a:solidFill>
                <a:srgbClr val="0E2841">
                  <a:hueOff val="0"/>
                  <a:satOff val="0"/>
                  <a:lumOff val="0"/>
                  <a:alphaOff val="0"/>
                </a:srgbClr>
              </a:solidFill>
              <a:latin typeface="Aptos" panose="02110004020202020204"/>
              <a:ea typeface="+mn-ea"/>
              <a:cs typeface="+mn-cs"/>
            </a:rPr>
          </a:br>
          <a:r>
            <a:rPr lang="nl-BE" sz="3600" kern="1200">
              <a:solidFill>
                <a:srgbClr val="0E2841">
                  <a:hueOff val="0"/>
                  <a:satOff val="0"/>
                  <a:lumOff val="0"/>
                  <a:alphaOff val="0"/>
                </a:srgbClr>
              </a:solidFill>
              <a:latin typeface="Aptos" panose="02110004020202020204"/>
              <a:ea typeface="+mn-ea"/>
              <a:cs typeface="+mn-cs"/>
            </a:rPr>
            <a:t>2050</a:t>
          </a:r>
        </a:p>
      </dsp:txBody>
      <dsp:txXfrm>
        <a:off x="3321270" y="2066834"/>
        <a:ext cx="1485474" cy="1284995"/>
      </dsp:txXfrm>
    </dsp:sp>
    <dsp:sp modelId="{5D0F656D-BA1A-4D48-AB76-671A842536A5}">
      <dsp:nvSpPr>
        <dsp:cNvPr id="0" name=""/>
        <dsp:cNvSpPr/>
      </dsp:nvSpPr>
      <dsp:spPr>
        <a:xfrm>
          <a:off x="4344123" y="828514"/>
          <a:ext cx="838302" cy="722308"/>
        </a:xfrm>
        <a:prstGeom prst="hexagon">
          <a:avLst>
            <a:gd name="adj" fmla="val 28900"/>
            <a:gd name="vf" fmla="val 115470"/>
          </a:avLst>
        </a:prstGeom>
        <a:solidFill>
          <a:srgbClr val="0E2841">
            <a:tint val="40000"/>
            <a:hueOff val="0"/>
            <a:satOff val="0"/>
            <a:lumOff val="0"/>
            <a:alphaOff val="0"/>
          </a:srgbClr>
        </a:solidFill>
        <a:ln>
          <a:noFill/>
        </a:ln>
        <a:effectLst/>
      </dsp:spPr>
      <dsp:style>
        <a:lnRef idx="0">
          <a:scrgbClr r="0" g="0" b="0"/>
        </a:lnRef>
        <a:fillRef idx="1">
          <a:scrgbClr r="0" g="0" b="0"/>
        </a:fillRef>
        <a:effectRef idx="0">
          <a:scrgbClr r="0" g="0" b="0"/>
        </a:effectRef>
        <a:fontRef idx="minor"/>
      </dsp:style>
    </dsp:sp>
    <dsp:sp modelId="{CB60BFED-12E3-4E69-98A0-291290D1A6CD}">
      <dsp:nvSpPr>
        <dsp:cNvPr id="0" name=""/>
        <dsp:cNvSpPr/>
      </dsp:nvSpPr>
      <dsp:spPr>
        <a:xfrm>
          <a:off x="3157475" y="0"/>
          <a:ext cx="1820800" cy="1575206"/>
        </a:xfrm>
        <a:prstGeom prst="hexagon">
          <a:avLst>
            <a:gd name="adj" fmla="val 28570"/>
            <a:gd name="vf" fmla="val 115470"/>
          </a:avLst>
        </a:prstGeom>
        <a:solidFill>
          <a:sysClr val="window" lastClr="FFFFFF">
            <a:lumMod val="95000"/>
          </a:sysClr>
        </a:solidFill>
        <a:ln w="19050" cap="flat" cmpd="sng" algn="ctr">
          <a:solidFill>
            <a:sysClr val="windowText" lastClr="000000"/>
          </a:solidFill>
          <a:prstDash val="solid"/>
          <a:miter lim="800000"/>
        </a:ln>
        <a:effectLst/>
      </dsp:spPr>
      <dsp:style>
        <a:lnRef idx="2">
          <a:schemeClr val="dk1"/>
        </a:lnRef>
        <a:fillRef idx="1">
          <a:schemeClr val="lt1"/>
        </a:fillRef>
        <a:effectRef idx="0">
          <a:schemeClr val="dk1"/>
        </a:effectRef>
        <a:fontRef idx="minor">
          <a:schemeClr val="dk1"/>
        </a:fontRef>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nl-BE" sz="2500" kern="1200">
              <a:solidFill>
                <a:srgbClr val="0E2841">
                  <a:hueOff val="0"/>
                  <a:satOff val="0"/>
                  <a:lumOff val="0"/>
                  <a:alphaOff val="0"/>
                </a:srgbClr>
              </a:solidFill>
              <a:latin typeface="Aptos" panose="02110004020202020204"/>
              <a:ea typeface="+mn-ea"/>
              <a:cs typeface="+mn-cs"/>
            </a:rPr>
            <a:t>1. </a:t>
          </a:r>
          <a:br>
            <a:rPr lang="nl-BE" sz="2500" kern="1200">
              <a:solidFill>
                <a:srgbClr val="0E2841">
                  <a:hueOff val="0"/>
                  <a:satOff val="0"/>
                  <a:lumOff val="0"/>
                  <a:alphaOff val="0"/>
                </a:srgbClr>
              </a:solidFill>
              <a:latin typeface="Aptos" panose="02110004020202020204"/>
              <a:ea typeface="+mn-ea"/>
              <a:cs typeface="+mn-cs"/>
            </a:rPr>
          </a:br>
          <a:r>
            <a:rPr lang="nl-BE" sz="2500" kern="1200">
              <a:solidFill>
                <a:srgbClr val="0E2841">
                  <a:hueOff val="0"/>
                  <a:satOff val="0"/>
                  <a:lumOff val="0"/>
                  <a:alphaOff val="0"/>
                </a:srgbClr>
              </a:solidFill>
              <a:latin typeface="Aptos" panose="02110004020202020204"/>
              <a:ea typeface="+mn-ea"/>
              <a:cs typeface="+mn-cs"/>
            </a:rPr>
            <a:t>Leer</a:t>
          </a:r>
        </a:p>
      </dsp:txBody>
      <dsp:txXfrm>
        <a:off x="3459220" y="261045"/>
        <a:ext cx="1217310" cy="1053116"/>
      </dsp:txXfrm>
    </dsp:sp>
    <dsp:sp modelId="{EB525CC6-D525-495C-9864-30D9DD925413}">
      <dsp:nvSpPr>
        <dsp:cNvPr id="0" name=""/>
        <dsp:cNvSpPr/>
      </dsp:nvSpPr>
      <dsp:spPr>
        <a:xfrm>
          <a:off x="5322487" y="2178846"/>
          <a:ext cx="838302" cy="722308"/>
        </a:xfrm>
        <a:prstGeom prst="hexagon">
          <a:avLst>
            <a:gd name="adj" fmla="val 28900"/>
            <a:gd name="vf" fmla="val 115470"/>
          </a:avLst>
        </a:prstGeom>
        <a:solidFill>
          <a:srgbClr val="0E2841">
            <a:tint val="40000"/>
            <a:hueOff val="0"/>
            <a:satOff val="0"/>
            <a:lumOff val="0"/>
            <a:alphaOff val="0"/>
          </a:srgbClr>
        </a:solidFill>
        <a:ln>
          <a:noFill/>
        </a:ln>
        <a:effectLst/>
      </dsp:spPr>
      <dsp:style>
        <a:lnRef idx="0">
          <a:scrgbClr r="0" g="0" b="0"/>
        </a:lnRef>
        <a:fillRef idx="1">
          <a:scrgbClr r="0" g="0" b="0"/>
        </a:fillRef>
        <a:effectRef idx="0">
          <a:scrgbClr r="0" g="0" b="0"/>
        </a:effectRef>
        <a:fontRef idx="minor"/>
      </dsp:style>
    </dsp:sp>
    <dsp:sp modelId="{4AD3AAB6-C2FC-42D8-AFB6-825FE1A01A62}">
      <dsp:nvSpPr>
        <dsp:cNvPr id="0" name=""/>
        <dsp:cNvSpPr/>
      </dsp:nvSpPr>
      <dsp:spPr>
        <a:xfrm>
          <a:off x="4827361" y="968857"/>
          <a:ext cx="1820800" cy="1575206"/>
        </a:xfrm>
        <a:prstGeom prst="hexagon">
          <a:avLst>
            <a:gd name="adj" fmla="val 28570"/>
            <a:gd name="vf" fmla="val 115470"/>
          </a:avLst>
        </a:prstGeom>
        <a:solidFill>
          <a:schemeClr val="tx1">
            <a:lumMod val="40000"/>
            <a:lumOff val="60000"/>
          </a:schemeClr>
        </a:solidFill>
        <a:ln w="19050" cap="flat" cmpd="sng" algn="ctr">
          <a:solidFill>
            <a:srgbClr val="0E2841">
              <a:shade val="8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nl-BE" sz="2500" kern="1200">
              <a:solidFill>
                <a:srgbClr val="0E2841">
                  <a:hueOff val="0"/>
                  <a:satOff val="0"/>
                  <a:lumOff val="0"/>
                  <a:alphaOff val="0"/>
                </a:srgbClr>
              </a:solidFill>
              <a:latin typeface="Aptos" panose="02110004020202020204"/>
              <a:ea typeface="+mn-ea"/>
              <a:cs typeface="+mn-cs"/>
            </a:rPr>
            <a:t>2. Verken</a:t>
          </a:r>
        </a:p>
      </dsp:txBody>
      <dsp:txXfrm>
        <a:off x="5129106" y="1229902"/>
        <a:ext cx="1217310" cy="1053116"/>
      </dsp:txXfrm>
    </dsp:sp>
    <dsp:sp modelId="{BAE77E1D-9FFD-4DAD-B6C5-2CEABDD8AD88}">
      <dsp:nvSpPr>
        <dsp:cNvPr id="0" name=""/>
        <dsp:cNvSpPr/>
      </dsp:nvSpPr>
      <dsp:spPr>
        <a:xfrm>
          <a:off x="4642852" y="3703117"/>
          <a:ext cx="838302" cy="722308"/>
        </a:xfrm>
        <a:prstGeom prst="hexagon">
          <a:avLst>
            <a:gd name="adj" fmla="val 28900"/>
            <a:gd name="vf" fmla="val 115470"/>
          </a:avLst>
        </a:prstGeom>
        <a:solidFill>
          <a:srgbClr val="0E2841">
            <a:tint val="40000"/>
            <a:hueOff val="0"/>
            <a:satOff val="0"/>
            <a:lumOff val="0"/>
            <a:alphaOff val="0"/>
          </a:srgbClr>
        </a:solidFill>
        <a:ln>
          <a:noFill/>
        </a:ln>
        <a:effectLst/>
      </dsp:spPr>
      <dsp:style>
        <a:lnRef idx="0">
          <a:scrgbClr r="0" g="0" b="0"/>
        </a:lnRef>
        <a:fillRef idx="1">
          <a:scrgbClr r="0" g="0" b="0"/>
        </a:fillRef>
        <a:effectRef idx="0">
          <a:scrgbClr r="0" g="0" b="0"/>
        </a:effectRef>
        <a:fontRef idx="minor"/>
      </dsp:style>
    </dsp:sp>
    <dsp:sp modelId="{0DCDE331-982A-440D-8F02-1F60D4F5C2B9}">
      <dsp:nvSpPr>
        <dsp:cNvPr id="0" name=""/>
        <dsp:cNvSpPr/>
      </dsp:nvSpPr>
      <dsp:spPr>
        <a:xfrm>
          <a:off x="4827361" y="2873519"/>
          <a:ext cx="1820800" cy="1575206"/>
        </a:xfrm>
        <a:prstGeom prst="hexagon">
          <a:avLst>
            <a:gd name="adj" fmla="val 28570"/>
            <a:gd name="vf" fmla="val 115470"/>
          </a:avLst>
        </a:prstGeom>
        <a:solidFill>
          <a:sysClr val="window" lastClr="FFFFFF">
            <a:lumMod val="95000"/>
          </a:sysClr>
        </a:solidFill>
        <a:ln w="19050" cap="flat" cmpd="sng" algn="ctr">
          <a:solidFill>
            <a:srgbClr val="0E2841">
              <a:shade val="8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nl-BE" sz="2500" kern="1200">
              <a:solidFill>
                <a:srgbClr val="0E2841">
                  <a:hueOff val="0"/>
                  <a:satOff val="0"/>
                  <a:lumOff val="0"/>
                  <a:alphaOff val="0"/>
                </a:srgbClr>
              </a:solidFill>
              <a:latin typeface="Aptos" panose="02110004020202020204"/>
              <a:ea typeface="+mn-ea"/>
              <a:cs typeface="+mn-cs"/>
            </a:rPr>
            <a:t>3.</a:t>
          </a:r>
          <a:br>
            <a:rPr lang="nl-BE" sz="2500" kern="1200">
              <a:solidFill>
                <a:srgbClr val="0E2841">
                  <a:hueOff val="0"/>
                  <a:satOff val="0"/>
                  <a:lumOff val="0"/>
                  <a:alphaOff val="0"/>
                </a:srgbClr>
              </a:solidFill>
              <a:latin typeface="Aptos" panose="02110004020202020204"/>
              <a:ea typeface="+mn-ea"/>
              <a:cs typeface="+mn-cs"/>
            </a:rPr>
          </a:br>
          <a:r>
            <a:rPr lang="nl-BE" sz="2400" kern="1200">
              <a:solidFill>
                <a:srgbClr val="0E2841">
                  <a:hueOff val="0"/>
                  <a:satOff val="0"/>
                  <a:lumOff val="0"/>
                  <a:alphaOff val="0"/>
                </a:srgbClr>
              </a:solidFill>
              <a:latin typeface="Aptos" panose="02110004020202020204"/>
              <a:ea typeface="+mn-ea"/>
              <a:cs typeface="+mn-cs"/>
            </a:rPr>
            <a:t>Ontwerp</a:t>
          </a:r>
          <a:endParaRPr lang="nl-BE" sz="2500" kern="1200">
            <a:solidFill>
              <a:srgbClr val="0E2841">
                <a:hueOff val="0"/>
                <a:satOff val="0"/>
                <a:lumOff val="0"/>
                <a:alphaOff val="0"/>
              </a:srgbClr>
            </a:solidFill>
            <a:latin typeface="Aptos" panose="02110004020202020204"/>
            <a:ea typeface="+mn-ea"/>
            <a:cs typeface="+mn-cs"/>
          </a:endParaRPr>
        </a:p>
      </dsp:txBody>
      <dsp:txXfrm>
        <a:off x="5129106" y="3134564"/>
        <a:ext cx="1217310" cy="1053116"/>
      </dsp:txXfrm>
    </dsp:sp>
    <dsp:sp modelId="{C77B6C56-E815-4826-92D7-65755F17B126}">
      <dsp:nvSpPr>
        <dsp:cNvPr id="0" name=""/>
        <dsp:cNvSpPr/>
      </dsp:nvSpPr>
      <dsp:spPr>
        <a:xfrm>
          <a:off x="2956944" y="3861342"/>
          <a:ext cx="838302" cy="722308"/>
        </a:xfrm>
        <a:prstGeom prst="hexagon">
          <a:avLst>
            <a:gd name="adj" fmla="val 28900"/>
            <a:gd name="vf" fmla="val 115470"/>
          </a:avLst>
        </a:prstGeom>
        <a:solidFill>
          <a:srgbClr val="0E2841">
            <a:tint val="40000"/>
            <a:hueOff val="0"/>
            <a:satOff val="0"/>
            <a:lumOff val="0"/>
            <a:alphaOff val="0"/>
          </a:srgbClr>
        </a:solidFill>
        <a:ln>
          <a:noFill/>
        </a:ln>
        <a:effectLst/>
      </dsp:spPr>
      <dsp:style>
        <a:lnRef idx="0">
          <a:scrgbClr r="0" g="0" b="0"/>
        </a:lnRef>
        <a:fillRef idx="1">
          <a:scrgbClr r="0" g="0" b="0"/>
        </a:fillRef>
        <a:effectRef idx="0">
          <a:scrgbClr r="0" g="0" b="0"/>
        </a:effectRef>
        <a:fontRef idx="minor"/>
      </dsp:style>
    </dsp:sp>
    <dsp:sp modelId="{C5614BE6-6E79-4A61-8C0C-D07E51067146}">
      <dsp:nvSpPr>
        <dsp:cNvPr id="0" name=""/>
        <dsp:cNvSpPr/>
      </dsp:nvSpPr>
      <dsp:spPr>
        <a:xfrm>
          <a:off x="3157475" y="3843460"/>
          <a:ext cx="1820800" cy="1575206"/>
        </a:xfrm>
        <a:prstGeom prst="hexagon">
          <a:avLst>
            <a:gd name="adj" fmla="val 28570"/>
            <a:gd name="vf" fmla="val 115470"/>
          </a:avLst>
        </a:prstGeom>
        <a:solidFill>
          <a:sysClr val="window" lastClr="FFFFFF">
            <a:lumMod val="95000"/>
          </a:sysClr>
        </a:solidFill>
        <a:ln w="19050" cap="flat" cmpd="sng" algn="ctr">
          <a:solidFill>
            <a:srgbClr val="0E2841">
              <a:shade val="8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nl-BE" sz="2500" kern="1200">
              <a:solidFill>
                <a:srgbClr val="0E2841">
                  <a:hueOff val="0"/>
                  <a:satOff val="0"/>
                  <a:lumOff val="0"/>
                  <a:alphaOff val="0"/>
                </a:srgbClr>
              </a:solidFill>
              <a:latin typeface="Aptos" panose="02110004020202020204"/>
              <a:ea typeface="+mn-ea"/>
              <a:cs typeface="+mn-cs"/>
            </a:rPr>
            <a:t>4.</a:t>
          </a:r>
          <a:br>
            <a:rPr lang="nl-BE" sz="2500" kern="1200">
              <a:solidFill>
                <a:srgbClr val="0E2841">
                  <a:hueOff val="0"/>
                  <a:satOff val="0"/>
                  <a:lumOff val="0"/>
                  <a:alphaOff val="0"/>
                </a:srgbClr>
              </a:solidFill>
              <a:latin typeface="Aptos" panose="02110004020202020204"/>
              <a:ea typeface="+mn-ea"/>
              <a:cs typeface="+mn-cs"/>
            </a:rPr>
          </a:br>
          <a:r>
            <a:rPr lang="nl-BE" sz="1900" kern="1200">
              <a:solidFill>
                <a:srgbClr val="0E2841">
                  <a:hueOff val="0"/>
                  <a:satOff val="0"/>
                  <a:lumOff val="0"/>
                  <a:alphaOff val="0"/>
                </a:srgbClr>
              </a:solidFill>
              <a:latin typeface="Aptos" panose="02110004020202020204"/>
              <a:ea typeface="+mn-ea"/>
              <a:cs typeface="+mn-cs"/>
            </a:rPr>
            <a:t>Onderzoek</a:t>
          </a:r>
        </a:p>
      </dsp:txBody>
      <dsp:txXfrm>
        <a:off x="3459220" y="4104505"/>
        <a:ext cx="1217310" cy="1053116"/>
      </dsp:txXfrm>
    </dsp:sp>
    <dsp:sp modelId="{923C0E11-6E56-400B-A888-7D83404CE457}">
      <dsp:nvSpPr>
        <dsp:cNvPr id="0" name=""/>
        <dsp:cNvSpPr/>
      </dsp:nvSpPr>
      <dsp:spPr>
        <a:xfrm>
          <a:off x="1962559" y="2511552"/>
          <a:ext cx="838302" cy="722308"/>
        </a:xfrm>
        <a:prstGeom prst="hexagon">
          <a:avLst>
            <a:gd name="adj" fmla="val 28900"/>
            <a:gd name="vf" fmla="val 115470"/>
          </a:avLst>
        </a:prstGeom>
        <a:solidFill>
          <a:srgbClr val="0E2841">
            <a:tint val="40000"/>
            <a:hueOff val="0"/>
            <a:satOff val="0"/>
            <a:lumOff val="0"/>
            <a:alphaOff val="0"/>
          </a:srgbClr>
        </a:solidFill>
        <a:ln>
          <a:noFill/>
        </a:ln>
        <a:effectLst/>
      </dsp:spPr>
      <dsp:style>
        <a:lnRef idx="0">
          <a:scrgbClr r="0" g="0" b="0"/>
        </a:lnRef>
        <a:fillRef idx="1">
          <a:scrgbClr r="0" g="0" b="0"/>
        </a:fillRef>
        <a:effectRef idx="0">
          <a:scrgbClr r="0" g="0" b="0"/>
        </a:effectRef>
        <a:fontRef idx="minor"/>
      </dsp:style>
    </dsp:sp>
    <dsp:sp modelId="{20497523-8193-4AA7-AE07-976AEA8EAFB9}">
      <dsp:nvSpPr>
        <dsp:cNvPr id="0" name=""/>
        <dsp:cNvSpPr/>
      </dsp:nvSpPr>
      <dsp:spPr>
        <a:xfrm>
          <a:off x="1479837" y="2874602"/>
          <a:ext cx="1820800" cy="1575206"/>
        </a:xfrm>
        <a:prstGeom prst="hexagon">
          <a:avLst>
            <a:gd name="adj" fmla="val 28570"/>
            <a:gd name="vf" fmla="val 115470"/>
          </a:avLst>
        </a:prstGeom>
        <a:solidFill>
          <a:sysClr val="window" lastClr="FFFFFF">
            <a:lumMod val="95000"/>
          </a:sysClr>
        </a:solidFill>
        <a:ln w="19050" cap="flat" cmpd="sng" algn="ctr">
          <a:solidFill>
            <a:srgbClr val="0E2841">
              <a:shade val="8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nl-BE" sz="2500" kern="1200">
              <a:solidFill>
                <a:srgbClr val="0E2841">
                  <a:hueOff val="0"/>
                  <a:satOff val="0"/>
                  <a:lumOff val="0"/>
                  <a:alphaOff val="0"/>
                </a:srgbClr>
              </a:solidFill>
              <a:latin typeface="Aptos" panose="02110004020202020204"/>
              <a:ea typeface="+mn-ea"/>
              <a:cs typeface="+mn-cs"/>
            </a:rPr>
            <a:t>5.</a:t>
          </a:r>
        </a:p>
        <a:p>
          <a:pPr marL="0" lvl="0" indent="0" algn="ctr" defTabSz="1111250">
            <a:lnSpc>
              <a:spcPct val="90000"/>
            </a:lnSpc>
            <a:spcBef>
              <a:spcPct val="0"/>
            </a:spcBef>
            <a:spcAft>
              <a:spcPct val="35000"/>
            </a:spcAft>
            <a:buNone/>
          </a:pPr>
          <a:r>
            <a:rPr lang="nl-BE" sz="2500" kern="1200">
              <a:solidFill>
                <a:srgbClr val="0E2841">
                  <a:hueOff val="0"/>
                  <a:satOff val="0"/>
                  <a:lumOff val="0"/>
                  <a:alphaOff val="0"/>
                </a:srgbClr>
              </a:solidFill>
              <a:latin typeface="Aptos" panose="02110004020202020204"/>
              <a:ea typeface="+mn-ea"/>
              <a:cs typeface="+mn-cs"/>
            </a:rPr>
            <a:t>Bouw</a:t>
          </a:r>
        </a:p>
      </dsp:txBody>
      <dsp:txXfrm>
        <a:off x="1781582" y="3135647"/>
        <a:ext cx="1217310" cy="1053116"/>
      </dsp:txXfrm>
    </dsp:sp>
    <dsp:sp modelId="{1D0B143E-56A2-4AE9-869C-42A6A70C0F83}">
      <dsp:nvSpPr>
        <dsp:cNvPr id="0" name=""/>
        <dsp:cNvSpPr/>
      </dsp:nvSpPr>
      <dsp:spPr>
        <a:xfrm>
          <a:off x="1479837" y="966690"/>
          <a:ext cx="1820800" cy="1575206"/>
        </a:xfrm>
        <a:prstGeom prst="hexagon">
          <a:avLst>
            <a:gd name="adj" fmla="val 28570"/>
            <a:gd name="vf" fmla="val 115470"/>
          </a:avLst>
        </a:prstGeom>
        <a:solidFill>
          <a:sysClr val="window" lastClr="FFFFFF">
            <a:lumMod val="95000"/>
          </a:sysClr>
        </a:solidFill>
        <a:ln w="19050" cap="flat" cmpd="sng" algn="ctr">
          <a:solidFill>
            <a:srgbClr val="0E2841">
              <a:shade val="8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nl-BE" sz="2500" kern="1200">
              <a:solidFill>
                <a:srgbClr val="0E2841">
                  <a:hueOff val="0"/>
                  <a:satOff val="0"/>
                  <a:lumOff val="0"/>
                  <a:alphaOff val="0"/>
                </a:srgbClr>
              </a:solidFill>
              <a:latin typeface="Aptos" panose="02110004020202020204"/>
              <a:ea typeface="+mn-ea"/>
              <a:cs typeface="+mn-cs"/>
            </a:rPr>
            <a:t>6. </a:t>
          </a:r>
          <a:r>
            <a:rPr lang="nl-BE" sz="2100" kern="1200">
              <a:solidFill>
                <a:srgbClr val="0E2841">
                  <a:hueOff val="0"/>
                  <a:satOff val="0"/>
                  <a:lumOff val="0"/>
                  <a:alphaOff val="0"/>
                </a:srgbClr>
              </a:solidFill>
              <a:latin typeface="Aptos" panose="02110004020202020204"/>
              <a:ea typeface="+mn-ea"/>
              <a:cs typeface="+mn-cs"/>
            </a:rPr>
            <a:t>Waardeer </a:t>
          </a:r>
        </a:p>
      </dsp:txBody>
      <dsp:txXfrm>
        <a:off x="1781582" y="1227735"/>
        <a:ext cx="1217310" cy="105311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CC06D2-39E1-4647-9EE5-0C0060326DAB}">
      <dsp:nvSpPr>
        <dsp:cNvPr id="0" name=""/>
        <dsp:cNvSpPr/>
      </dsp:nvSpPr>
      <dsp:spPr>
        <a:xfrm>
          <a:off x="2953076" y="1748331"/>
          <a:ext cx="2221862" cy="1922001"/>
        </a:xfrm>
        <a:prstGeom prst="hexagon">
          <a:avLst>
            <a:gd name="adj" fmla="val 28570"/>
            <a:gd name="vf" fmla="val 115470"/>
          </a:avLst>
        </a:prstGeom>
        <a:solidFill>
          <a:sysClr val="window" lastClr="FFFFFF">
            <a:hueOff val="0"/>
            <a:satOff val="0"/>
            <a:lumOff val="0"/>
            <a:alphaOff val="0"/>
          </a:sysClr>
        </a:solidFill>
        <a:ln w="19050" cap="flat" cmpd="sng" algn="ctr">
          <a:solidFill>
            <a:srgbClr val="0E2841">
              <a:shade val="8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r>
            <a:rPr lang="nl-BE" sz="3600" kern="1200">
              <a:solidFill>
                <a:srgbClr val="0E2841">
                  <a:hueOff val="0"/>
                  <a:satOff val="0"/>
                  <a:lumOff val="0"/>
                  <a:alphaOff val="0"/>
                </a:srgbClr>
              </a:solidFill>
              <a:latin typeface="Aptos" panose="02110004020202020204"/>
              <a:ea typeface="+mn-ea"/>
              <a:cs typeface="+mn-cs"/>
            </a:rPr>
            <a:t>Stad </a:t>
          </a:r>
          <a:br>
            <a:rPr lang="nl-BE" sz="3600" kern="1200">
              <a:solidFill>
                <a:srgbClr val="0E2841">
                  <a:hueOff val="0"/>
                  <a:satOff val="0"/>
                  <a:lumOff val="0"/>
                  <a:alphaOff val="0"/>
                </a:srgbClr>
              </a:solidFill>
              <a:latin typeface="Aptos" panose="02110004020202020204"/>
              <a:ea typeface="+mn-ea"/>
              <a:cs typeface="+mn-cs"/>
            </a:rPr>
          </a:br>
          <a:r>
            <a:rPr lang="nl-BE" sz="3600" kern="1200">
              <a:solidFill>
                <a:srgbClr val="0E2841">
                  <a:hueOff val="0"/>
                  <a:satOff val="0"/>
                  <a:lumOff val="0"/>
                  <a:alphaOff val="0"/>
                </a:srgbClr>
              </a:solidFill>
              <a:latin typeface="Aptos" panose="02110004020202020204"/>
              <a:ea typeface="+mn-ea"/>
              <a:cs typeface="+mn-cs"/>
            </a:rPr>
            <a:t>2050</a:t>
          </a:r>
        </a:p>
      </dsp:txBody>
      <dsp:txXfrm>
        <a:off x="3321270" y="2066834"/>
        <a:ext cx="1485474" cy="1284995"/>
      </dsp:txXfrm>
    </dsp:sp>
    <dsp:sp modelId="{5D0F656D-BA1A-4D48-AB76-671A842536A5}">
      <dsp:nvSpPr>
        <dsp:cNvPr id="0" name=""/>
        <dsp:cNvSpPr/>
      </dsp:nvSpPr>
      <dsp:spPr>
        <a:xfrm>
          <a:off x="4344123" y="828514"/>
          <a:ext cx="838302" cy="722308"/>
        </a:xfrm>
        <a:prstGeom prst="hexagon">
          <a:avLst>
            <a:gd name="adj" fmla="val 28900"/>
            <a:gd name="vf" fmla="val 115470"/>
          </a:avLst>
        </a:prstGeom>
        <a:solidFill>
          <a:srgbClr val="0E2841">
            <a:tint val="40000"/>
            <a:hueOff val="0"/>
            <a:satOff val="0"/>
            <a:lumOff val="0"/>
            <a:alphaOff val="0"/>
          </a:srgbClr>
        </a:solidFill>
        <a:ln>
          <a:noFill/>
        </a:ln>
        <a:effectLst/>
      </dsp:spPr>
      <dsp:style>
        <a:lnRef idx="0">
          <a:scrgbClr r="0" g="0" b="0"/>
        </a:lnRef>
        <a:fillRef idx="1">
          <a:scrgbClr r="0" g="0" b="0"/>
        </a:fillRef>
        <a:effectRef idx="0">
          <a:scrgbClr r="0" g="0" b="0"/>
        </a:effectRef>
        <a:fontRef idx="minor"/>
      </dsp:style>
    </dsp:sp>
    <dsp:sp modelId="{CB60BFED-12E3-4E69-98A0-291290D1A6CD}">
      <dsp:nvSpPr>
        <dsp:cNvPr id="0" name=""/>
        <dsp:cNvSpPr/>
      </dsp:nvSpPr>
      <dsp:spPr>
        <a:xfrm>
          <a:off x="3157475" y="0"/>
          <a:ext cx="1820800" cy="1575206"/>
        </a:xfrm>
        <a:prstGeom prst="hexagon">
          <a:avLst>
            <a:gd name="adj" fmla="val 28570"/>
            <a:gd name="vf" fmla="val 115470"/>
          </a:avLst>
        </a:prstGeom>
        <a:solidFill>
          <a:sysClr val="window" lastClr="FFFFFF">
            <a:lumMod val="95000"/>
          </a:sysClr>
        </a:solidFill>
        <a:ln w="19050" cap="flat" cmpd="sng" algn="ctr">
          <a:solidFill>
            <a:sysClr val="windowText" lastClr="000000"/>
          </a:solidFill>
          <a:prstDash val="solid"/>
          <a:miter lim="800000"/>
        </a:ln>
        <a:effectLst/>
      </dsp:spPr>
      <dsp:style>
        <a:lnRef idx="2">
          <a:schemeClr val="dk1"/>
        </a:lnRef>
        <a:fillRef idx="1">
          <a:schemeClr val="lt1"/>
        </a:fillRef>
        <a:effectRef idx="0">
          <a:schemeClr val="dk1"/>
        </a:effectRef>
        <a:fontRef idx="minor">
          <a:schemeClr val="dk1"/>
        </a:fontRef>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nl-BE" sz="2500" kern="1200">
              <a:solidFill>
                <a:srgbClr val="0E2841">
                  <a:hueOff val="0"/>
                  <a:satOff val="0"/>
                  <a:lumOff val="0"/>
                  <a:alphaOff val="0"/>
                </a:srgbClr>
              </a:solidFill>
              <a:latin typeface="Aptos" panose="02110004020202020204"/>
              <a:ea typeface="+mn-ea"/>
              <a:cs typeface="+mn-cs"/>
            </a:rPr>
            <a:t>1. </a:t>
          </a:r>
          <a:br>
            <a:rPr lang="nl-BE" sz="2500" kern="1200">
              <a:solidFill>
                <a:srgbClr val="0E2841">
                  <a:hueOff val="0"/>
                  <a:satOff val="0"/>
                  <a:lumOff val="0"/>
                  <a:alphaOff val="0"/>
                </a:srgbClr>
              </a:solidFill>
              <a:latin typeface="Aptos" panose="02110004020202020204"/>
              <a:ea typeface="+mn-ea"/>
              <a:cs typeface="+mn-cs"/>
            </a:rPr>
          </a:br>
          <a:r>
            <a:rPr lang="nl-BE" sz="2500" kern="1200">
              <a:solidFill>
                <a:srgbClr val="0E2841">
                  <a:hueOff val="0"/>
                  <a:satOff val="0"/>
                  <a:lumOff val="0"/>
                  <a:alphaOff val="0"/>
                </a:srgbClr>
              </a:solidFill>
              <a:latin typeface="Aptos" panose="02110004020202020204"/>
              <a:ea typeface="+mn-ea"/>
              <a:cs typeface="+mn-cs"/>
            </a:rPr>
            <a:t>Leer</a:t>
          </a:r>
        </a:p>
      </dsp:txBody>
      <dsp:txXfrm>
        <a:off x="3459220" y="261045"/>
        <a:ext cx="1217310" cy="1053116"/>
      </dsp:txXfrm>
    </dsp:sp>
    <dsp:sp modelId="{EB525CC6-D525-495C-9864-30D9DD925413}">
      <dsp:nvSpPr>
        <dsp:cNvPr id="0" name=""/>
        <dsp:cNvSpPr/>
      </dsp:nvSpPr>
      <dsp:spPr>
        <a:xfrm>
          <a:off x="5322487" y="2178846"/>
          <a:ext cx="838302" cy="722308"/>
        </a:xfrm>
        <a:prstGeom prst="hexagon">
          <a:avLst>
            <a:gd name="adj" fmla="val 28900"/>
            <a:gd name="vf" fmla="val 115470"/>
          </a:avLst>
        </a:prstGeom>
        <a:solidFill>
          <a:srgbClr val="0E2841">
            <a:tint val="40000"/>
            <a:hueOff val="0"/>
            <a:satOff val="0"/>
            <a:lumOff val="0"/>
            <a:alphaOff val="0"/>
          </a:srgbClr>
        </a:solidFill>
        <a:ln>
          <a:noFill/>
        </a:ln>
        <a:effectLst/>
      </dsp:spPr>
      <dsp:style>
        <a:lnRef idx="0">
          <a:scrgbClr r="0" g="0" b="0"/>
        </a:lnRef>
        <a:fillRef idx="1">
          <a:scrgbClr r="0" g="0" b="0"/>
        </a:fillRef>
        <a:effectRef idx="0">
          <a:scrgbClr r="0" g="0" b="0"/>
        </a:effectRef>
        <a:fontRef idx="minor"/>
      </dsp:style>
    </dsp:sp>
    <dsp:sp modelId="{4AD3AAB6-C2FC-42D8-AFB6-825FE1A01A62}">
      <dsp:nvSpPr>
        <dsp:cNvPr id="0" name=""/>
        <dsp:cNvSpPr/>
      </dsp:nvSpPr>
      <dsp:spPr>
        <a:xfrm>
          <a:off x="4827361" y="968857"/>
          <a:ext cx="1820800" cy="1575206"/>
        </a:xfrm>
        <a:prstGeom prst="hexagon">
          <a:avLst>
            <a:gd name="adj" fmla="val 28570"/>
            <a:gd name="vf" fmla="val 115470"/>
          </a:avLst>
        </a:prstGeom>
        <a:solidFill>
          <a:sysClr val="window" lastClr="FFFFFF">
            <a:lumMod val="95000"/>
          </a:sysClr>
        </a:solidFill>
        <a:ln w="19050" cap="flat" cmpd="sng" algn="ctr">
          <a:solidFill>
            <a:srgbClr val="0E2841">
              <a:shade val="8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nl-BE" sz="2500" kern="1200">
              <a:solidFill>
                <a:srgbClr val="0E2841">
                  <a:hueOff val="0"/>
                  <a:satOff val="0"/>
                  <a:lumOff val="0"/>
                  <a:alphaOff val="0"/>
                </a:srgbClr>
              </a:solidFill>
              <a:latin typeface="Aptos" panose="02110004020202020204"/>
              <a:ea typeface="+mn-ea"/>
              <a:cs typeface="+mn-cs"/>
            </a:rPr>
            <a:t>2. Verken</a:t>
          </a:r>
        </a:p>
      </dsp:txBody>
      <dsp:txXfrm>
        <a:off x="5129106" y="1229902"/>
        <a:ext cx="1217310" cy="1053116"/>
      </dsp:txXfrm>
    </dsp:sp>
    <dsp:sp modelId="{BAE77E1D-9FFD-4DAD-B6C5-2CEABDD8AD88}">
      <dsp:nvSpPr>
        <dsp:cNvPr id="0" name=""/>
        <dsp:cNvSpPr/>
      </dsp:nvSpPr>
      <dsp:spPr>
        <a:xfrm>
          <a:off x="4642852" y="3703117"/>
          <a:ext cx="838302" cy="722308"/>
        </a:xfrm>
        <a:prstGeom prst="hexagon">
          <a:avLst>
            <a:gd name="adj" fmla="val 28900"/>
            <a:gd name="vf" fmla="val 115470"/>
          </a:avLst>
        </a:prstGeom>
        <a:solidFill>
          <a:srgbClr val="0E2841">
            <a:tint val="40000"/>
            <a:hueOff val="0"/>
            <a:satOff val="0"/>
            <a:lumOff val="0"/>
            <a:alphaOff val="0"/>
          </a:srgbClr>
        </a:solidFill>
        <a:ln>
          <a:noFill/>
        </a:ln>
        <a:effectLst/>
      </dsp:spPr>
      <dsp:style>
        <a:lnRef idx="0">
          <a:scrgbClr r="0" g="0" b="0"/>
        </a:lnRef>
        <a:fillRef idx="1">
          <a:scrgbClr r="0" g="0" b="0"/>
        </a:fillRef>
        <a:effectRef idx="0">
          <a:scrgbClr r="0" g="0" b="0"/>
        </a:effectRef>
        <a:fontRef idx="minor"/>
      </dsp:style>
    </dsp:sp>
    <dsp:sp modelId="{0DCDE331-982A-440D-8F02-1F60D4F5C2B9}">
      <dsp:nvSpPr>
        <dsp:cNvPr id="0" name=""/>
        <dsp:cNvSpPr/>
      </dsp:nvSpPr>
      <dsp:spPr>
        <a:xfrm>
          <a:off x="4827361" y="2873519"/>
          <a:ext cx="1820800" cy="1575206"/>
        </a:xfrm>
        <a:prstGeom prst="hexagon">
          <a:avLst>
            <a:gd name="adj" fmla="val 28570"/>
            <a:gd name="vf" fmla="val 115470"/>
          </a:avLst>
        </a:prstGeom>
        <a:solidFill>
          <a:schemeClr val="tx1">
            <a:lumMod val="40000"/>
            <a:lumOff val="60000"/>
          </a:schemeClr>
        </a:solidFill>
        <a:ln w="19050" cap="flat" cmpd="sng" algn="ctr">
          <a:solidFill>
            <a:srgbClr val="0E2841">
              <a:shade val="8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nl-BE" sz="2500" kern="1200">
              <a:solidFill>
                <a:srgbClr val="0E2841">
                  <a:hueOff val="0"/>
                  <a:satOff val="0"/>
                  <a:lumOff val="0"/>
                  <a:alphaOff val="0"/>
                </a:srgbClr>
              </a:solidFill>
              <a:latin typeface="Aptos" panose="02110004020202020204"/>
              <a:ea typeface="+mn-ea"/>
              <a:cs typeface="+mn-cs"/>
            </a:rPr>
            <a:t>3.</a:t>
          </a:r>
          <a:br>
            <a:rPr lang="nl-BE" sz="2500" kern="1200">
              <a:solidFill>
                <a:srgbClr val="0E2841">
                  <a:hueOff val="0"/>
                  <a:satOff val="0"/>
                  <a:lumOff val="0"/>
                  <a:alphaOff val="0"/>
                </a:srgbClr>
              </a:solidFill>
              <a:latin typeface="Aptos" panose="02110004020202020204"/>
              <a:ea typeface="+mn-ea"/>
              <a:cs typeface="+mn-cs"/>
            </a:rPr>
          </a:br>
          <a:r>
            <a:rPr lang="nl-BE" sz="2400" kern="1200">
              <a:solidFill>
                <a:srgbClr val="0E2841">
                  <a:hueOff val="0"/>
                  <a:satOff val="0"/>
                  <a:lumOff val="0"/>
                  <a:alphaOff val="0"/>
                </a:srgbClr>
              </a:solidFill>
              <a:latin typeface="Aptos" panose="02110004020202020204"/>
              <a:ea typeface="+mn-ea"/>
              <a:cs typeface="+mn-cs"/>
            </a:rPr>
            <a:t>Ontwerp</a:t>
          </a:r>
          <a:endParaRPr lang="nl-BE" sz="2500" kern="1200">
            <a:solidFill>
              <a:srgbClr val="0E2841">
                <a:hueOff val="0"/>
                <a:satOff val="0"/>
                <a:lumOff val="0"/>
                <a:alphaOff val="0"/>
              </a:srgbClr>
            </a:solidFill>
            <a:latin typeface="Aptos" panose="02110004020202020204"/>
            <a:ea typeface="+mn-ea"/>
            <a:cs typeface="+mn-cs"/>
          </a:endParaRPr>
        </a:p>
      </dsp:txBody>
      <dsp:txXfrm>
        <a:off x="5129106" y="3134564"/>
        <a:ext cx="1217310" cy="1053116"/>
      </dsp:txXfrm>
    </dsp:sp>
    <dsp:sp modelId="{C77B6C56-E815-4826-92D7-65755F17B126}">
      <dsp:nvSpPr>
        <dsp:cNvPr id="0" name=""/>
        <dsp:cNvSpPr/>
      </dsp:nvSpPr>
      <dsp:spPr>
        <a:xfrm>
          <a:off x="2956944" y="3861342"/>
          <a:ext cx="838302" cy="722308"/>
        </a:xfrm>
        <a:prstGeom prst="hexagon">
          <a:avLst>
            <a:gd name="adj" fmla="val 28900"/>
            <a:gd name="vf" fmla="val 115470"/>
          </a:avLst>
        </a:prstGeom>
        <a:solidFill>
          <a:srgbClr val="0E2841">
            <a:tint val="40000"/>
            <a:hueOff val="0"/>
            <a:satOff val="0"/>
            <a:lumOff val="0"/>
            <a:alphaOff val="0"/>
          </a:srgbClr>
        </a:solidFill>
        <a:ln>
          <a:noFill/>
        </a:ln>
        <a:effectLst/>
      </dsp:spPr>
      <dsp:style>
        <a:lnRef idx="0">
          <a:scrgbClr r="0" g="0" b="0"/>
        </a:lnRef>
        <a:fillRef idx="1">
          <a:scrgbClr r="0" g="0" b="0"/>
        </a:fillRef>
        <a:effectRef idx="0">
          <a:scrgbClr r="0" g="0" b="0"/>
        </a:effectRef>
        <a:fontRef idx="minor"/>
      </dsp:style>
    </dsp:sp>
    <dsp:sp modelId="{C5614BE6-6E79-4A61-8C0C-D07E51067146}">
      <dsp:nvSpPr>
        <dsp:cNvPr id="0" name=""/>
        <dsp:cNvSpPr/>
      </dsp:nvSpPr>
      <dsp:spPr>
        <a:xfrm>
          <a:off x="3157475" y="3843460"/>
          <a:ext cx="1820800" cy="1575206"/>
        </a:xfrm>
        <a:prstGeom prst="hexagon">
          <a:avLst>
            <a:gd name="adj" fmla="val 28570"/>
            <a:gd name="vf" fmla="val 115470"/>
          </a:avLst>
        </a:prstGeom>
        <a:solidFill>
          <a:sysClr val="window" lastClr="FFFFFF">
            <a:lumMod val="95000"/>
          </a:sysClr>
        </a:solidFill>
        <a:ln w="19050" cap="flat" cmpd="sng" algn="ctr">
          <a:solidFill>
            <a:srgbClr val="0E2841">
              <a:shade val="8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nl-BE" sz="2500" kern="1200">
              <a:solidFill>
                <a:srgbClr val="0E2841">
                  <a:hueOff val="0"/>
                  <a:satOff val="0"/>
                  <a:lumOff val="0"/>
                  <a:alphaOff val="0"/>
                </a:srgbClr>
              </a:solidFill>
              <a:latin typeface="Aptos" panose="02110004020202020204"/>
              <a:ea typeface="+mn-ea"/>
              <a:cs typeface="+mn-cs"/>
            </a:rPr>
            <a:t>4.</a:t>
          </a:r>
          <a:br>
            <a:rPr lang="nl-BE" sz="2500" kern="1200">
              <a:solidFill>
                <a:srgbClr val="0E2841">
                  <a:hueOff val="0"/>
                  <a:satOff val="0"/>
                  <a:lumOff val="0"/>
                  <a:alphaOff val="0"/>
                </a:srgbClr>
              </a:solidFill>
              <a:latin typeface="Aptos" panose="02110004020202020204"/>
              <a:ea typeface="+mn-ea"/>
              <a:cs typeface="+mn-cs"/>
            </a:rPr>
          </a:br>
          <a:r>
            <a:rPr lang="nl-BE" sz="1900" kern="1200">
              <a:solidFill>
                <a:srgbClr val="0E2841">
                  <a:hueOff val="0"/>
                  <a:satOff val="0"/>
                  <a:lumOff val="0"/>
                  <a:alphaOff val="0"/>
                </a:srgbClr>
              </a:solidFill>
              <a:latin typeface="Aptos" panose="02110004020202020204"/>
              <a:ea typeface="+mn-ea"/>
              <a:cs typeface="+mn-cs"/>
            </a:rPr>
            <a:t>Onderzoek</a:t>
          </a:r>
        </a:p>
      </dsp:txBody>
      <dsp:txXfrm>
        <a:off x="3459220" y="4104505"/>
        <a:ext cx="1217310" cy="1053116"/>
      </dsp:txXfrm>
    </dsp:sp>
    <dsp:sp modelId="{923C0E11-6E56-400B-A888-7D83404CE457}">
      <dsp:nvSpPr>
        <dsp:cNvPr id="0" name=""/>
        <dsp:cNvSpPr/>
      </dsp:nvSpPr>
      <dsp:spPr>
        <a:xfrm>
          <a:off x="1962559" y="2511552"/>
          <a:ext cx="838302" cy="722308"/>
        </a:xfrm>
        <a:prstGeom prst="hexagon">
          <a:avLst>
            <a:gd name="adj" fmla="val 28900"/>
            <a:gd name="vf" fmla="val 115470"/>
          </a:avLst>
        </a:prstGeom>
        <a:solidFill>
          <a:srgbClr val="0E2841">
            <a:tint val="40000"/>
            <a:hueOff val="0"/>
            <a:satOff val="0"/>
            <a:lumOff val="0"/>
            <a:alphaOff val="0"/>
          </a:srgbClr>
        </a:solidFill>
        <a:ln>
          <a:noFill/>
        </a:ln>
        <a:effectLst/>
      </dsp:spPr>
      <dsp:style>
        <a:lnRef idx="0">
          <a:scrgbClr r="0" g="0" b="0"/>
        </a:lnRef>
        <a:fillRef idx="1">
          <a:scrgbClr r="0" g="0" b="0"/>
        </a:fillRef>
        <a:effectRef idx="0">
          <a:scrgbClr r="0" g="0" b="0"/>
        </a:effectRef>
        <a:fontRef idx="minor"/>
      </dsp:style>
    </dsp:sp>
    <dsp:sp modelId="{20497523-8193-4AA7-AE07-976AEA8EAFB9}">
      <dsp:nvSpPr>
        <dsp:cNvPr id="0" name=""/>
        <dsp:cNvSpPr/>
      </dsp:nvSpPr>
      <dsp:spPr>
        <a:xfrm>
          <a:off x="1479837" y="2874602"/>
          <a:ext cx="1820800" cy="1575206"/>
        </a:xfrm>
        <a:prstGeom prst="hexagon">
          <a:avLst>
            <a:gd name="adj" fmla="val 28570"/>
            <a:gd name="vf" fmla="val 115470"/>
          </a:avLst>
        </a:prstGeom>
        <a:solidFill>
          <a:sysClr val="window" lastClr="FFFFFF">
            <a:lumMod val="95000"/>
          </a:sysClr>
        </a:solidFill>
        <a:ln w="19050" cap="flat" cmpd="sng" algn="ctr">
          <a:solidFill>
            <a:srgbClr val="0E2841">
              <a:shade val="8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nl-BE" sz="2500" kern="1200">
              <a:solidFill>
                <a:srgbClr val="0E2841">
                  <a:hueOff val="0"/>
                  <a:satOff val="0"/>
                  <a:lumOff val="0"/>
                  <a:alphaOff val="0"/>
                </a:srgbClr>
              </a:solidFill>
              <a:latin typeface="Aptos" panose="02110004020202020204"/>
              <a:ea typeface="+mn-ea"/>
              <a:cs typeface="+mn-cs"/>
            </a:rPr>
            <a:t>5.</a:t>
          </a:r>
        </a:p>
        <a:p>
          <a:pPr marL="0" lvl="0" indent="0" algn="ctr" defTabSz="1111250">
            <a:lnSpc>
              <a:spcPct val="90000"/>
            </a:lnSpc>
            <a:spcBef>
              <a:spcPct val="0"/>
            </a:spcBef>
            <a:spcAft>
              <a:spcPct val="35000"/>
            </a:spcAft>
            <a:buNone/>
          </a:pPr>
          <a:r>
            <a:rPr lang="nl-BE" sz="2500" kern="1200">
              <a:solidFill>
                <a:srgbClr val="0E2841">
                  <a:hueOff val="0"/>
                  <a:satOff val="0"/>
                  <a:lumOff val="0"/>
                  <a:alphaOff val="0"/>
                </a:srgbClr>
              </a:solidFill>
              <a:latin typeface="Aptos" panose="02110004020202020204"/>
              <a:ea typeface="+mn-ea"/>
              <a:cs typeface="+mn-cs"/>
            </a:rPr>
            <a:t>Bouw</a:t>
          </a:r>
        </a:p>
      </dsp:txBody>
      <dsp:txXfrm>
        <a:off x="1781582" y="3135647"/>
        <a:ext cx="1217310" cy="1053116"/>
      </dsp:txXfrm>
    </dsp:sp>
    <dsp:sp modelId="{1D0B143E-56A2-4AE9-869C-42A6A70C0F83}">
      <dsp:nvSpPr>
        <dsp:cNvPr id="0" name=""/>
        <dsp:cNvSpPr/>
      </dsp:nvSpPr>
      <dsp:spPr>
        <a:xfrm>
          <a:off x="1479837" y="966690"/>
          <a:ext cx="1820800" cy="1575206"/>
        </a:xfrm>
        <a:prstGeom prst="hexagon">
          <a:avLst>
            <a:gd name="adj" fmla="val 28570"/>
            <a:gd name="vf" fmla="val 115470"/>
          </a:avLst>
        </a:prstGeom>
        <a:solidFill>
          <a:sysClr val="window" lastClr="FFFFFF">
            <a:lumMod val="95000"/>
          </a:sysClr>
        </a:solidFill>
        <a:ln w="19050" cap="flat" cmpd="sng" algn="ctr">
          <a:solidFill>
            <a:srgbClr val="0E2841">
              <a:shade val="8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nl-BE" sz="2500" kern="1200">
              <a:solidFill>
                <a:srgbClr val="0E2841">
                  <a:hueOff val="0"/>
                  <a:satOff val="0"/>
                  <a:lumOff val="0"/>
                  <a:alphaOff val="0"/>
                </a:srgbClr>
              </a:solidFill>
              <a:latin typeface="Aptos" panose="02110004020202020204"/>
              <a:ea typeface="+mn-ea"/>
              <a:cs typeface="+mn-cs"/>
            </a:rPr>
            <a:t>6. </a:t>
          </a:r>
          <a:r>
            <a:rPr lang="nl-BE" sz="2100" kern="1200">
              <a:solidFill>
                <a:srgbClr val="0E2841">
                  <a:hueOff val="0"/>
                  <a:satOff val="0"/>
                  <a:lumOff val="0"/>
                  <a:alphaOff val="0"/>
                </a:srgbClr>
              </a:solidFill>
              <a:latin typeface="Aptos" panose="02110004020202020204"/>
              <a:ea typeface="+mn-ea"/>
              <a:cs typeface="+mn-cs"/>
            </a:rPr>
            <a:t>Waardeer</a:t>
          </a:r>
          <a:r>
            <a:rPr lang="nl-BE" sz="2400" kern="1200">
              <a:solidFill>
                <a:srgbClr val="0E2841">
                  <a:hueOff val="0"/>
                  <a:satOff val="0"/>
                  <a:lumOff val="0"/>
                  <a:alphaOff val="0"/>
                </a:srgbClr>
              </a:solidFill>
              <a:latin typeface="Aptos" panose="02110004020202020204"/>
              <a:ea typeface="+mn-ea"/>
              <a:cs typeface="+mn-cs"/>
            </a:rPr>
            <a:t> </a:t>
          </a:r>
          <a:endParaRPr lang="nl-BE" sz="2500" kern="1200">
            <a:solidFill>
              <a:srgbClr val="0E2841">
                <a:hueOff val="0"/>
                <a:satOff val="0"/>
                <a:lumOff val="0"/>
                <a:alphaOff val="0"/>
              </a:srgbClr>
            </a:solidFill>
            <a:latin typeface="Aptos" panose="02110004020202020204"/>
            <a:ea typeface="+mn-ea"/>
            <a:cs typeface="+mn-cs"/>
          </a:endParaRPr>
        </a:p>
      </dsp:txBody>
      <dsp:txXfrm>
        <a:off x="1781582" y="1227735"/>
        <a:ext cx="1217310" cy="105311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CC06D2-39E1-4647-9EE5-0C0060326DAB}">
      <dsp:nvSpPr>
        <dsp:cNvPr id="0" name=""/>
        <dsp:cNvSpPr/>
      </dsp:nvSpPr>
      <dsp:spPr>
        <a:xfrm>
          <a:off x="2953076" y="1748331"/>
          <a:ext cx="2221862" cy="1922001"/>
        </a:xfrm>
        <a:prstGeom prst="hexagon">
          <a:avLst>
            <a:gd name="adj" fmla="val 28570"/>
            <a:gd name="vf" fmla="val 115470"/>
          </a:avLst>
        </a:prstGeom>
        <a:solidFill>
          <a:sysClr val="window" lastClr="FFFFFF">
            <a:hueOff val="0"/>
            <a:satOff val="0"/>
            <a:lumOff val="0"/>
            <a:alphaOff val="0"/>
          </a:sysClr>
        </a:solidFill>
        <a:ln w="19050" cap="flat" cmpd="sng" algn="ctr">
          <a:solidFill>
            <a:srgbClr val="0E2841">
              <a:shade val="8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r>
            <a:rPr lang="nl-BE" sz="3600" kern="1200">
              <a:solidFill>
                <a:srgbClr val="0E2841">
                  <a:hueOff val="0"/>
                  <a:satOff val="0"/>
                  <a:lumOff val="0"/>
                  <a:alphaOff val="0"/>
                </a:srgbClr>
              </a:solidFill>
              <a:latin typeface="Aptos" panose="02110004020202020204"/>
              <a:ea typeface="+mn-ea"/>
              <a:cs typeface="+mn-cs"/>
            </a:rPr>
            <a:t>Stad </a:t>
          </a:r>
          <a:br>
            <a:rPr lang="nl-BE" sz="3600" kern="1200">
              <a:solidFill>
                <a:srgbClr val="0E2841">
                  <a:hueOff val="0"/>
                  <a:satOff val="0"/>
                  <a:lumOff val="0"/>
                  <a:alphaOff val="0"/>
                </a:srgbClr>
              </a:solidFill>
              <a:latin typeface="Aptos" panose="02110004020202020204"/>
              <a:ea typeface="+mn-ea"/>
              <a:cs typeface="+mn-cs"/>
            </a:rPr>
          </a:br>
          <a:r>
            <a:rPr lang="nl-BE" sz="3600" kern="1200">
              <a:solidFill>
                <a:srgbClr val="0E2841">
                  <a:hueOff val="0"/>
                  <a:satOff val="0"/>
                  <a:lumOff val="0"/>
                  <a:alphaOff val="0"/>
                </a:srgbClr>
              </a:solidFill>
              <a:latin typeface="Aptos" panose="02110004020202020204"/>
              <a:ea typeface="+mn-ea"/>
              <a:cs typeface="+mn-cs"/>
            </a:rPr>
            <a:t>2050</a:t>
          </a:r>
        </a:p>
      </dsp:txBody>
      <dsp:txXfrm>
        <a:off x="3321270" y="2066834"/>
        <a:ext cx="1485474" cy="1284995"/>
      </dsp:txXfrm>
    </dsp:sp>
    <dsp:sp modelId="{5D0F656D-BA1A-4D48-AB76-671A842536A5}">
      <dsp:nvSpPr>
        <dsp:cNvPr id="0" name=""/>
        <dsp:cNvSpPr/>
      </dsp:nvSpPr>
      <dsp:spPr>
        <a:xfrm>
          <a:off x="4344123" y="828514"/>
          <a:ext cx="838302" cy="722308"/>
        </a:xfrm>
        <a:prstGeom prst="hexagon">
          <a:avLst>
            <a:gd name="adj" fmla="val 28900"/>
            <a:gd name="vf" fmla="val 115470"/>
          </a:avLst>
        </a:prstGeom>
        <a:solidFill>
          <a:srgbClr val="0E2841">
            <a:tint val="40000"/>
            <a:hueOff val="0"/>
            <a:satOff val="0"/>
            <a:lumOff val="0"/>
            <a:alphaOff val="0"/>
          </a:srgbClr>
        </a:solidFill>
        <a:ln>
          <a:noFill/>
        </a:ln>
        <a:effectLst/>
      </dsp:spPr>
      <dsp:style>
        <a:lnRef idx="0">
          <a:scrgbClr r="0" g="0" b="0"/>
        </a:lnRef>
        <a:fillRef idx="1">
          <a:scrgbClr r="0" g="0" b="0"/>
        </a:fillRef>
        <a:effectRef idx="0">
          <a:scrgbClr r="0" g="0" b="0"/>
        </a:effectRef>
        <a:fontRef idx="minor"/>
      </dsp:style>
    </dsp:sp>
    <dsp:sp modelId="{CB60BFED-12E3-4E69-98A0-291290D1A6CD}">
      <dsp:nvSpPr>
        <dsp:cNvPr id="0" name=""/>
        <dsp:cNvSpPr/>
      </dsp:nvSpPr>
      <dsp:spPr>
        <a:xfrm>
          <a:off x="3157475" y="0"/>
          <a:ext cx="1820800" cy="1575206"/>
        </a:xfrm>
        <a:prstGeom prst="hexagon">
          <a:avLst>
            <a:gd name="adj" fmla="val 28570"/>
            <a:gd name="vf" fmla="val 115470"/>
          </a:avLst>
        </a:prstGeom>
        <a:solidFill>
          <a:sysClr val="window" lastClr="FFFFFF">
            <a:lumMod val="95000"/>
          </a:sysClr>
        </a:solidFill>
        <a:ln w="19050" cap="flat" cmpd="sng" algn="ctr">
          <a:solidFill>
            <a:sysClr val="windowText" lastClr="000000"/>
          </a:solidFill>
          <a:prstDash val="solid"/>
          <a:miter lim="800000"/>
        </a:ln>
        <a:effectLst/>
      </dsp:spPr>
      <dsp:style>
        <a:lnRef idx="2">
          <a:schemeClr val="dk1"/>
        </a:lnRef>
        <a:fillRef idx="1">
          <a:schemeClr val="lt1"/>
        </a:fillRef>
        <a:effectRef idx="0">
          <a:schemeClr val="dk1"/>
        </a:effectRef>
        <a:fontRef idx="minor">
          <a:schemeClr val="dk1"/>
        </a:fontRef>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nl-BE" sz="2500" kern="1200">
              <a:solidFill>
                <a:srgbClr val="0E2841">
                  <a:hueOff val="0"/>
                  <a:satOff val="0"/>
                  <a:lumOff val="0"/>
                  <a:alphaOff val="0"/>
                </a:srgbClr>
              </a:solidFill>
              <a:latin typeface="Aptos" panose="02110004020202020204"/>
              <a:ea typeface="+mn-ea"/>
              <a:cs typeface="+mn-cs"/>
            </a:rPr>
            <a:t>1. </a:t>
          </a:r>
          <a:br>
            <a:rPr lang="nl-BE" sz="2500" kern="1200">
              <a:solidFill>
                <a:srgbClr val="0E2841">
                  <a:hueOff val="0"/>
                  <a:satOff val="0"/>
                  <a:lumOff val="0"/>
                  <a:alphaOff val="0"/>
                </a:srgbClr>
              </a:solidFill>
              <a:latin typeface="Aptos" panose="02110004020202020204"/>
              <a:ea typeface="+mn-ea"/>
              <a:cs typeface="+mn-cs"/>
            </a:rPr>
          </a:br>
          <a:r>
            <a:rPr lang="nl-BE" sz="2500" kern="1200">
              <a:solidFill>
                <a:srgbClr val="0E2841">
                  <a:hueOff val="0"/>
                  <a:satOff val="0"/>
                  <a:lumOff val="0"/>
                  <a:alphaOff val="0"/>
                </a:srgbClr>
              </a:solidFill>
              <a:latin typeface="Aptos" panose="02110004020202020204"/>
              <a:ea typeface="+mn-ea"/>
              <a:cs typeface="+mn-cs"/>
            </a:rPr>
            <a:t>Leer</a:t>
          </a:r>
        </a:p>
      </dsp:txBody>
      <dsp:txXfrm>
        <a:off x="3459220" y="261045"/>
        <a:ext cx="1217310" cy="1053116"/>
      </dsp:txXfrm>
    </dsp:sp>
    <dsp:sp modelId="{EB525CC6-D525-495C-9864-30D9DD925413}">
      <dsp:nvSpPr>
        <dsp:cNvPr id="0" name=""/>
        <dsp:cNvSpPr/>
      </dsp:nvSpPr>
      <dsp:spPr>
        <a:xfrm>
          <a:off x="5322487" y="2178846"/>
          <a:ext cx="838302" cy="722308"/>
        </a:xfrm>
        <a:prstGeom prst="hexagon">
          <a:avLst>
            <a:gd name="adj" fmla="val 28900"/>
            <a:gd name="vf" fmla="val 115470"/>
          </a:avLst>
        </a:prstGeom>
        <a:solidFill>
          <a:srgbClr val="0E2841">
            <a:tint val="40000"/>
            <a:hueOff val="0"/>
            <a:satOff val="0"/>
            <a:lumOff val="0"/>
            <a:alphaOff val="0"/>
          </a:srgbClr>
        </a:solidFill>
        <a:ln>
          <a:noFill/>
        </a:ln>
        <a:effectLst/>
      </dsp:spPr>
      <dsp:style>
        <a:lnRef idx="0">
          <a:scrgbClr r="0" g="0" b="0"/>
        </a:lnRef>
        <a:fillRef idx="1">
          <a:scrgbClr r="0" g="0" b="0"/>
        </a:fillRef>
        <a:effectRef idx="0">
          <a:scrgbClr r="0" g="0" b="0"/>
        </a:effectRef>
        <a:fontRef idx="minor"/>
      </dsp:style>
    </dsp:sp>
    <dsp:sp modelId="{4AD3AAB6-C2FC-42D8-AFB6-825FE1A01A62}">
      <dsp:nvSpPr>
        <dsp:cNvPr id="0" name=""/>
        <dsp:cNvSpPr/>
      </dsp:nvSpPr>
      <dsp:spPr>
        <a:xfrm>
          <a:off x="4827361" y="968857"/>
          <a:ext cx="1820800" cy="1575206"/>
        </a:xfrm>
        <a:prstGeom prst="hexagon">
          <a:avLst>
            <a:gd name="adj" fmla="val 28570"/>
            <a:gd name="vf" fmla="val 115470"/>
          </a:avLst>
        </a:prstGeom>
        <a:solidFill>
          <a:sysClr val="window" lastClr="FFFFFF">
            <a:lumMod val="95000"/>
          </a:sysClr>
        </a:solidFill>
        <a:ln w="19050" cap="flat" cmpd="sng" algn="ctr">
          <a:solidFill>
            <a:srgbClr val="0E2841">
              <a:shade val="8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nl-BE" sz="2500" kern="1200">
              <a:solidFill>
                <a:srgbClr val="0E2841">
                  <a:hueOff val="0"/>
                  <a:satOff val="0"/>
                  <a:lumOff val="0"/>
                  <a:alphaOff val="0"/>
                </a:srgbClr>
              </a:solidFill>
              <a:latin typeface="Aptos" panose="02110004020202020204"/>
              <a:ea typeface="+mn-ea"/>
              <a:cs typeface="+mn-cs"/>
            </a:rPr>
            <a:t>2. Verken</a:t>
          </a:r>
        </a:p>
      </dsp:txBody>
      <dsp:txXfrm>
        <a:off x="5129106" y="1229902"/>
        <a:ext cx="1217310" cy="1053116"/>
      </dsp:txXfrm>
    </dsp:sp>
    <dsp:sp modelId="{BAE77E1D-9FFD-4DAD-B6C5-2CEABDD8AD88}">
      <dsp:nvSpPr>
        <dsp:cNvPr id="0" name=""/>
        <dsp:cNvSpPr/>
      </dsp:nvSpPr>
      <dsp:spPr>
        <a:xfrm>
          <a:off x="4642852" y="3703117"/>
          <a:ext cx="838302" cy="722308"/>
        </a:xfrm>
        <a:prstGeom prst="hexagon">
          <a:avLst>
            <a:gd name="adj" fmla="val 28900"/>
            <a:gd name="vf" fmla="val 115470"/>
          </a:avLst>
        </a:prstGeom>
        <a:solidFill>
          <a:srgbClr val="0E2841">
            <a:tint val="40000"/>
            <a:hueOff val="0"/>
            <a:satOff val="0"/>
            <a:lumOff val="0"/>
            <a:alphaOff val="0"/>
          </a:srgbClr>
        </a:solidFill>
        <a:ln>
          <a:noFill/>
        </a:ln>
        <a:effectLst/>
      </dsp:spPr>
      <dsp:style>
        <a:lnRef idx="0">
          <a:scrgbClr r="0" g="0" b="0"/>
        </a:lnRef>
        <a:fillRef idx="1">
          <a:scrgbClr r="0" g="0" b="0"/>
        </a:fillRef>
        <a:effectRef idx="0">
          <a:scrgbClr r="0" g="0" b="0"/>
        </a:effectRef>
        <a:fontRef idx="minor"/>
      </dsp:style>
    </dsp:sp>
    <dsp:sp modelId="{0DCDE331-982A-440D-8F02-1F60D4F5C2B9}">
      <dsp:nvSpPr>
        <dsp:cNvPr id="0" name=""/>
        <dsp:cNvSpPr/>
      </dsp:nvSpPr>
      <dsp:spPr>
        <a:xfrm>
          <a:off x="4827361" y="2873519"/>
          <a:ext cx="1820800" cy="1575206"/>
        </a:xfrm>
        <a:prstGeom prst="hexagon">
          <a:avLst>
            <a:gd name="adj" fmla="val 28570"/>
            <a:gd name="vf" fmla="val 115470"/>
          </a:avLst>
        </a:prstGeom>
        <a:solidFill>
          <a:sysClr val="window" lastClr="FFFFFF">
            <a:lumMod val="95000"/>
          </a:sysClr>
        </a:solidFill>
        <a:ln w="19050" cap="flat" cmpd="sng" algn="ctr">
          <a:solidFill>
            <a:srgbClr val="0E2841">
              <a:shade val="8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nl-BE" sz="2500" kern="1200">
              <a:solidFill>
                <a:srgbClr val="0E2841">
                  <a:hueOff val="0"/>
                  <a:satOff val="0"/>
                  <a:lumOff val="0"/>
                  <a:alphaOff val="0"/>
                </a:srgbClr>
              </a:solidFill>
              <a:latin typeface="Aptos" panose="02110004020202020204"/>
              <a:ea typeface="+mn-ea"/>
              <a:cs typeface="+mn-cs"/>
            </a:rPr>
            <a:t>3.</a:t>
          </a:r>
          <a:br>
            <a:rPr lang="nl-BE" sz="2500" kern="1200">
              <a:solidFill>
                <a:srgbClr val="0E2841">
                  <a:hueOff val="0"/>
                  <a:satOff val="0"/>
                  <a:lumOff val="0"/>
                  <a:alphaOff val="0"/>
                </a:srgbClr>
              </a:solidFill>
              <a:latin typeface="Aptos" panose="02110004020202020204"/>
              <a:ea typeface="+mn-ea"/>
              <a:cs typeface="+mn-cs"/>
            </a:rPr>
          </a:br>
          <a:r>
            <a:rPr lang="nl-BE" sz="2400" kern="1200">
              <a:solidFill>
                <a:srgbClr val="0E2841">
                  <a:hueOff val="0"/>
                  <a:satOff val="0"/>
                  <a:lumOff val="0"/>
                  <a:alphaOff val="0"/>
                </a:srgbClr>
              </a:solidFill>
              <a:latin typeface="Aptos" panose="02110004020202020204"/>
              <a:ea typeface="+mn-ea"/>
              <a:cs typeface="+mn-cs"/>
            </a:rPr>
            <a:t>Ontwerp</a:t>
          </a:r>
          <a:endParaRPr lang="nl-BE" sz="2500" kern="1200">
            <a:solidFill>
              <a:srgbClr val="0E2841">
                <a:hueOff val="0"/>
                <a:satOff val="0"/>
                <a:lumOff val="0"/>
                <a:alphaOff val="0"/>
              </a:srgbClr>
            </a:solidFill>
            <a:latin typeface="Aptos" panose="02110004020202020204"/>
            <a:ea typeface="+mn-ea"/>
            <a:cs typeface="+mn-cs"/>
          </a:endParaRPr>
        </a:p>
      </dsp:txBody>
      <dsp:txXfrm>
        <a:off x="5129106" y="3134564"/>
        <a:ext cx="1217310" cy="1053116"/>
      </dsp:txXfrm>
    </dsp:sp>
    <dsp:sp modelId="{C77B6C56-E815-4826-92D7-65755F17B126}">
      <dsp:nvSpPr>
        <dsp:cNvPr id="0" name=""/>
        <dsp:cNvSpPr/>
      </dsp:nvSpPr>
      <dsp:spPr>
        <a:xfrm>
          <a:off x="2956944" y="3861342"/>
          <a:ext cx="838302" cy="722308"/>
        </a:xfrm>
        <a:prstGeom prst="hexagon">
          <a:avLst>
            <a:gd name="adj" fmla="val 28900"/>
            <a:gd name="vf" fmla="val 115470"/>
          </a:avLst>
        </a:prstGeom>
        <a:solidFill>
          <a:srgbClr val="0E2841">
            <a:tint val="40000"/>
            <a:hueOff val="0"/>
            <a:satOff val="0"/>
            <a:lumOff val="0"/>
            <a:alphaOff val="0"/>
          </a:srgbClr>
        </a:solidFill>
        <a:ln>
          <a:noFill/>
        </a:ln>
        <a:effectLst/>
      </dsp:spPr>
      <dsp:style>
        <a:lnRef idx="0">
          <a:scrgbClr r="0" g="0" b="0"/>
        </a:lnRef>
        <a:fillRef idx="1">
          <a:scrgbClr r="0" g="0" b="0"/>
        </a:fillRef>
        <a:effectRef idx="0">
          <a:scrgbClr r="0" g="0" b="0"/>
        </a:effectRef>
        <a:fontRef idx="minor"/>
      </dsp:style>
    </dsp:sp>
    <dsp:sp modelId="{C5614BE6-6E79-4A61-8C0C-D07E51067146}">
      <dsp:nvSpPr>
        <dsp:cNvPr id="0" name=""/>
        <dsp:cNvSpPr/>
      </dsp:nvSpPr>
      <dsp:spPr>
        <a:xfrm>
          <a:off x="3157475" y="3843460"/>
          <a:ext cx="1820800" cy="1575206"/>
        </a:xfrm>
        <a:prstGeom prst="hexagon">
          <a:avLst>
            <a:gd name="adj" fmla="val 28570"/>
            <a:gd name="vf" fmla="val 115470"/>
          </a:avLst>
        </a:prstGeom>
        <a:solidFill>
          <a:schemeClr val="tx1">
            <a:lumMod val="40000"/>
            <a:lumOff val="60000"/>
          </a:schemeClr>
        </a:solidFill>
        <a:ln w="19050" cap="flat" cmpd="sng" algn="ctr">
          <a:solidFill>
            <a:srgbClr val="0E2841">
              <a:shade val="8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nl-BE" sz="2500" kern="1200">
              <a:solidFill>
                <a:srgbClr val="0E2841">
                  <a:hueOff val="0"/>
                  <a:satOff val="0"/>
                  <a:lumOff val="0"/>
                  <a:alphaOff val="0"/>
                </a:srgbClr>
              </a:solidFill>
              <a:latin typeface="Aptos" panose="02110004020202020204"/>
              <a:ea typeface="+mn-ea"/>
              <a:cs typeface="+mn-cs"/>
            </a:rPr>
            <a:t>4.</a:t>
          </a:r>
          <a:br>
            <a:rPr lang="nl-BE" sz="2500" kern="1200">
              <a:solidFill>
                <a:srgbClr val="0E2841">
                  <a:hueOff val="0"/>
                  <a:satOff val="0"/>
                  <a:lumOff val="0"/>
                  <a:alphaOff val="0"/>
                </a:srgbClr>
              </a:solidFill>
              <a:latin typeface="Aptos" panose="02110004020202020204"/>
              <a:ea typeface="+mn-ea"/>
              <a:cs typeface="+mn-cs"/>
            </a:rPr>
          </a:br>
          <a:r>
            <a:rPr lang="nl-BE" sz="1900" kern="1200">
              <a:solidFill>
                <a:srgbClr val="0E2841">
                  <a:hueOff val="0"/>
                  <a:satOff val="0"/>
                  <a:lumOff val="0"/>
                  <a:alphaOff val="0"/>
                </a:srgbClr>
              </a:solidFill>
              <a:latin typeface="Aptos" panose="02110004020202020204"/>
              <a:ea typeface="+mn-ea"/>
              <a:cs typeface="+mn-cs"/>
            </a:rPr>
            <a:t>Onderzoek</a:t>
          </a:r>
        </a:p>
      </dsp:txBody>
      <dsp:txXfrm>
        <a:off x="3459220" y="4104505"/>
        <a:ext cx="1217310" cy="1053116"/>
      </dsp:txXfrm>
    </dsp:sp>
    <dsp:sp modelId="{923C0E11-6E56-400B-A888-7D83404CE457}">
      <dsp:nvSpPr>
        <dsp:cNvPr id="0" name=""/>
        <dsp:cNvSpPr/>
      </dsp:nvSpPr>
      <dsp:spPr>
        <a:xfrm>
          <a:off x="1962559" y="2511552"/>
          <a:ext cx="838302" cy="722308"/>
        </a:xfrm>
        <a:prstGeom prst="hexagon">
          <a:avLst>
            <a:gd name="adj" fmla="val 28900"/>
            <a:gd name="vf" fmla="val 115470"/>
          </a:avLst>
        </a:prstGeom>
        <a:solidFill>
          <a:srgbClr val="0E2841">
            <a:tint val="40000"/>
            <a:hueOff val="0"/>
            <a:satOff val="0"/>
            <a:lumOff val="0"/>
            <a:alphaOff val="0"/>
          </a:srgbClr>
        </a:solidFill>
        <a:ln>
          <a:noFill/>
        </a:ln>
        <a:effectLst/>
      </dsp:spPr>
      <dsp:style>
        <a:lnRef idx="0">
          <a:scrgbClr r="0" g="0" b="0"/>
        </a:lnRef>
        <a:fillRef idx="1">
          <a:scrgbClr r="0" g="0" b="0"/>
        </a:fillRef>
        <a:effectRef idx="0">
          <a:scrgbClr r="0" g="0" b="0"/>
        </a:effectRef>
        <a:fontRef idx="minor"/>
      </dsp:style>
    </dsp:sp>
    <dsp:sp modelId="{20497523-8193-4AA7-AE07-976AEA8EAFB9}">
      <dsp:nvSpPr>
        <dsp:cNvPr id="0" name=""/>
        <dsp:cNvSpPr/>
      </dsp:nvSpPr>
      <dsp:spPr>
        <a:xfrm>
          <a:off x="1479837" y="2874602"/>
          <a:ext cx="1820800" cy="1575206"/>
        </a:xfrm>
        <a:prstGeom prst="hexagon">
          <a:avLst>
            <a:gd name="adj" fmla="val 28570"/>
            <a:gd name="vf" fmla="val 115470"/>
          </a:avLst>
        </a:prstGeom>
        <a:solidFill>
          <a:sysClr val="window" lastClr="FFFFFF">
            <a:lumMod val="95000"/>
          </a:sysClr>
        </a:solidFill>
        <a:ln w="19050" cap="flat" cmpd="sng" algn="ctr">
          <a:solidFill>
            <a:srgbClr val="0E2841">
              <a:shade val="8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nl-BE" sz="2500" kern="1200">
              <a:solidFill>
                <a:srgbClr val="0E2841">
                  <a:hueOff val="0"/>
                  <a:satOff val="0"/>
                  <a:lumOff val="0"/>
                  <a:alphaOff val="0"/>
                </a:srgbClr>
              </a:solidFill>
              <a:latin typeface="Aptos" panose="02110004020202020204"/>
              <a:ea typeface="+mn-ea"/>
              <a:cs typeface="+mn-cs"/>
            </a:rPr>
            <a:t>5.</a:t>
          </a:r>
        </a:p>
        <a:p>
          <a:pPr marL="0" lvl="0" indent="0" algn="ctr" defTabSz="1111250">
            <a:lnSpc>
              <a:spcPct val="90000"/>
            </a:lnSpc>
            <a:spcBef>
              <a:spcPct val="0"/>
            </a:spcBef>
            <a:spcAft>
              <a:spcPct val="35000"/>
            </a:spcAft>
            <a:buNone/>
          </a:pPr>
          <a:r>
            <a:rPr lang="nl-BE" sz="2500" kern="1200">
              <a:solidFill>
                <a:srgbClr val="0E2841">
                  <a:hueOff val="0"/>
                  <a:satOff val="0"/>
                  <a:lumOff val="0"/>
                  <a:alphaOff val="0"/>
                </a:srgbClr>
              </a:solidFill>
              <a:latin typeface="Aptos" panose="02110004020202020204"/>
              <a:ea typeface="+mn-ea"/>
              <a:cs typeface="+mn-cs"/>
            </a:rPr>
            <a:t>Bouw</a:t>
          </a:r>
        </a:p>
      </dsp:txBody>
      <dsp:txXfrm>
        <a:off x="1781582" y="3135647"/>
        <a:ext cx="1217310" cy="1053116"/>
      </dsp:txXfrm>
    </dsp:sp>
    <dsp:sp modelId="{1D0B143E-56A2-4AE9-869C-42A6A70C0F83}">
      <dsp:nvSpPr>
        <dsp:cNvPr id="0" name=""/>
        <dsp:cNvSpPr/>
      </dsp:nvSpPr>
      <dsp:spPr>
        <a:xfrm>
          <a:off x="1479837" y="966690"/>
          <a:ext cx="1820800" cy="1575206"/>
        </a:xfrm>
        <a:prstGeom prst="hexagon">
          <a:avLst>
            <a:gd name="adj" fmla="val 28570"/>
            <a:gd name="vf" fmla="val 115470"/>
          </a:avLst>
        </a:prstGeom>
        <a:solidFill>
          <a:sysClr val="window" lastClr="FFFFFF">
            <a:lumMod val="95000"/>
          </a:sysClr>
        </a:solidFill>
        <a:ln w="19050" cap="flat" cmpd="sng" algn="ctr">
          <a:solidFill>
            <a:srgbClr val="0E2841">
              <a:shade val="8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nl-BE" sz="2500" kern="1200">
              <a:solidFill>
                <a:srgbClr val="0E2841">
                  <a:hueOff val="0"/>
                  <a:satOff val="0"/>
                  <a:lumOff val="0"/>
                  <a:alphaOff val="0"/>
                </a:srgbClr>
              </a:solidFill>
              <a:latin typeface="Aptos" panose="02110004020202020204"/>
              <a:ea typeface="+mn-ea"/>
              <a:cs typeface="+mn-cs"/>
            </a:rPr>
            <a:t>6. </a:t>
          </a:r>
          <a:r>
            <a:rPr lang="nl-BE" sz="2100" kern="1200">
              <a:solidFill>
                <a:srgbClr val="0E2841">
                  <a:hueOff val="0"/>
                  <a:satOff val="0"/>
                  <a:lumOff val="0"/>
                  <a:alphaOff val="0"/>
                </a:srgbClr>
              </a:solidFill>
              <a:latin typeface="Aptos" panose="02110004020202020204"/>
              <a:ea typeface="+mn-ea"/>
              <a:cs typeface="+mn-cs"/>
            </a:rPr>
            <a:t>Waardeer </a:t>
          </a:r>
        </a:p>
      </dsp:txBody>
      <dsp:txXfrm>
        <a:off x="1781582" y="1227735"/>
        <a:ext cx="1217310" cy="105311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CC06D2-39E1-4647-9EE5-0C0060326DAB}">
      <dsp:nvSpPr>
        <dsp:cNvPr id="0" name=""/>
        <dsp:cNvSpPr/>
      </dsp:nvSpPr>
      <dsp:spPr>
        <a:xfrm>
          <a:off x="2953076" y="1748331"/>
          <a:ext cx="2221862" cy="1922001"/>
        </a:xfrm>
        <a:prstGeom prst="hexagon">
          <a:avLst>
            <a:gd name="adj" fmla="val 28570"/>
            <a:gd name="vf" fmla="val 115470"/>
          </a:avLst>
        </a:prstGeom>
        <a:solidFill>
          <a:sysClr val="window" lastClr="FFFFFF">
            <a:hueOff val="0"/>
            <a:satOff val="0"/>
            <a:lumOff val="0"/>
            <a:alphaOff val="0"/>
          </a:sysClr>
        </a:solidFill>
        <a:ln w="19050" cap="flat" cmpd="sng" algn="ctr">
          <a:solidFill>
            <a:srgbClr val="0E2841">
              <a:shade val="8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r>
            <a:rPr lang="nl-BE" sz="3600" kern="1200">
              <a:solidFill>
                <a:srgbClr val="0E2841">
                  <a:hueOff val="0"/>
                  <a:satOff val="0"/>
                  <a:lumOff val="0"/>
                  <a:alphaOff val="0"/>
                </a:srgbClr>
              </a:solidFill>
              <a:latin typeface="Aptos" panose="02110004020202020204"/>
              <a:ea typeface="+mn-ea"/>
              <a:cs typeface="+mn-cs"/>
            </a:rPr>
            <a:t>Stad </a:t>
          </a:r>
          <a:br>
            <a:rPr lang="nl-BE" sz="3600" kern="1200">
              <a:solidFill>
                <a:srgbClr val="0E2841">
                  <a:hueOff val="0"/>
                  <a:satOff val="0"/>
                  <a:lumOff val="0"/>
                  <a:alphaOff val="0"/>
                </a:srgbClr>
              </a:solidFill>
              <a:latin typeface="Aptos" panose="02110004020202020204"/>
              <a:ea typeface="+mn-ea"/>
              <a:cs typeface="+mn-cs"/>
            </a:rPr>
          </a:br>
          <a:r>
            <a:rPr lang="nl-BE" sz="3600" kern="1200">
              <a:solidFill>
                <a:srgbClr val="0E2841">
                  <a:hueOff val="0"/>
                  <a:satOff val="0"/>
                  <a:lumOff val="0"/>
                  <a:alphaOff val="0"/>
                </a:srgbClr>
              </a:solidFill>
              <a:latin typeface="Aptos" panose="02110004020202020204"/>
              <a:ea typeface="+mn-ea"/>
              <a:cs typeface="+mn-cs"/>
            </a:rPr>
            <a:t>2050</a:t>
          </a:r>
        </a:p>
      </dsp:txBody>
      <dsp:txXfrm>
        <a:off x="3321270" y="2066834"/>
        <a:ext cx="1485474" cy="1284995"/>
      </dsp:txXfrm>
    </dsp:sp>
    <dsp:sp modelId="{5D0F656D-BA1A-4D48-AB76-671A842536A5}">
      <dsp:nvSpPr>
        <dsp:cNvPr id="0" name=""/>
        <dsp:cNvSpPr/>
      </dsp:nvSpPr>
      <dsp:spPr>
        <a:xfrm>
          <a:off x="4344123" y="828514"/>
          <a:ext cx="838302" cy="722308"/>
        </a:xfrm>
        <a:prstGeom prst="hexagon">
          <a:avLst>
            <a:gd name="adj" fmla="val 28900"/>
            <a:gd name="vf" fmla="val 115470"/>
          </a:avLst>
        </a:prstGeom>
        <a:solidFill>
          <a:srgbClr val="0E2841">
            <a:tint val="40000"/>
            <a:hueOff val="0"/>
            <a:satOff val="0"/>
            <a:lumOff val="0"/>
            <a:alphaOff val="0"/>
          </a:srgbClr>
        </a:solidFill>
        <a:ln>
          <a:noFill/>
        </a:ln>
        <a:effectLst/>
      </dsp:spPr>
      <dsp:style>
        <a:lnRef idx="0">
          <a:scrgbClr r="0" g="0" b="0"/>
        </a:lnRef>
        <a:fillRef idx="1">
          <a:scrgbClr r="0" g="0" b="0"/>
        </a:fillRef>
        <a:effectRef idx="0">
          <a:scrgbClr r="0" g="0" b="0"/>
        </a:effectRef>
        <a:fontRef idx="minor"/>
      </dsp:style>
    </dsp:sp>
    <dsp:sp modelId="{CB60BFED-12E3-4E69-98A0-291290D1A6CD}">
      <dsp:nvSpPr>
        <dsp:cNvPr id="0" name=""/>
        <dsp:cNvSpPr/>
      </dsp:nvSpPr>
      <dsp:spPr>
        <a:xfrm>
          <a:off x="3157475" y="0"/>
          <a:ext cx="1820800" cy="1575206"/>
        </a:xfrm>
        <a:prstGeom prst="hexagon">
          <a:avLst>
            <a:gd name="adj" fmla="val 28570"/>
            <a:gd name="vf" fmla="val 115470"/>
          </a:avLst>
        </a:prstGeom>
        <a:solidFill>
          <a:sysClr val="window" lastClr="FFFFFF">
            <a:lumMod val="95000"/>
          </a:sysClr>
        </a:solidFill>
        <a:ln w="19050" cap="flat" cmpd="sng" algn="ctr">
          <a:solidFill>
            <a:sysClr val="windowText" lastClr="000000"/>
          </a:solidFill>
          <a:prstDash val="solid"/>
          <a:miter lim="800000"/>
        </a:ln>
        <a:effectLst/>
      </dsp:spPr>
      <dsp:style>
        <a:lnRef idx="2">
          <a:schemeClr val="dk1"/>
        </a:lnRef>
        <a:fillRef idx="1">
          <a:schemeClr val="lt1"/>
        </a:fillRef>
        <a:effectRef idx="0">
          <a:schemeClr val="dk1"/>
        </a:effectRef>
        <a:fontRef idx="minor">
          <a:schemeClr val="dk1"/>
        </a:fontRef>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nl-BE" sz="2500" kern="1200">
              <a:solidFill>
                <a:srgbClr val="0E2841">
                  <a:hueOff val="0"/>
                  <a:satOff val="0"/>
                  <a:lumOff val="0"/>
                  <a:alphaOff val="0"/>
                </a:srgbClr>
              </a:solidFill>
              <a:latin typeface="Aptos" panose="02110004020202020204"/>
              <a:ea typeface="+mn-ea"/>
              <a:cs typeface="+mn-cs"/>
            </a:rPr>
            <a:t>1. </a:t>
          </a:r>
          <a:br>
            <a:rPr lang="nl-BE" sz="2500" kern="1200">
              <a:solidFill>
                <a:srgbClr val="0E2841">
                  <a:hueOff val="0"/>
                  <a:satOff val="0"/>
                  <a:lumOff val="0"/>
                  <a:alphaOff val="0"/>
                </a:srgbClr>
              </a:solidFill>
              <a:latin typeface="Aptos" panose="02110004020202020204"/>
              <a:ea typeface="+mn-ea"/>
              <a:cs typeface="+mn-cs"/>
            </a:rPr>
          </a:br>
          <a:r>
            <a:rPr lang="nl-BE" sz="2500" kern="1200">
              <a:solidFill>
                <a:srgbClr val="0E2841">
                  <a:hueOff val="0"/>
                  <a:satOff val="0"/>
                  <a:lumOff val="0"/>
                  <a:alphaOff val="0"/>
                </a:srgbClr>
              </a:solidFill>
              <a:latin typeface="Aptos" panose="02110004020202020204"/>
              <a:ea typeface="+mn-ea"/>
              <a:cs typeface="+mn-cs"/>
            </a:rPr>
            <a:t>Leer</a:t>
          </a:r>
        </a:p>
      </dsp:txBody>
      <dsp:txXfrm>
        <a:off x="3459220" y="261045"/>
        <a:ext cx="1217310" cy="1053116"/>
      </dsp:txXfrm>
    </dsp:sp>
    <dsp:sp modelId="{EB525CC6-D525-495C-9864-30D9DD925413}">
      <dsp:nvSpPr>
        <dsp:cNvPr id="0" name=""/>
        <dsp:cNvSpPr/>
      </dsp:nvSpPr>
      <dsp:spPr>
        <a:xfrm>
          <a:off x="5322487" y="2178846"/>
          <a:ext cx="838302" cy="722308"/>
        </a:xfrm>
        <a:prstGeom prst="hexagon">
          <a:avLst>
            <a:gd name="adj" fmla="val 28900"/>
            <a:gd name="vf" fmla="val 115470"/>
          </a:avLst>
        </a:prstGeom>
        <a:solidFill>
          <a:srgbClr val="0E2841">
            <a:tint val="40000"/>
            <a:hueOff val="0"/>
            <a:satOff val="0"/>
            <a:lumOff val="0"/>
            <a:alphaOff val="0"/>
          </a:srgbClr>
        </a:solidFill>
        <a:ln>
          <a:noFill/>
        </a:ln>
        <a:effectLst/>
      </dsp:spPr>
      <dsp:style>
        <a:lnRef idx="0">
          <a:scrgbClr r="0" g="0" b="0"/>
        </a:lnRef>
        <a:fillRef idx="1">
          <a:scrgbClr r="0" g="0" b="0"/>
        </a:fillRef>
        <a:effectRef idx="0">
          <a:scrgbClr r="0" g="0" b="0"/>
        </a:effectRef>
        <a:fontRef idx="minor"/>
      </dsp:style>
    </dsp:sp>
    <dsp:sp modelId="{4AD3AAB6-C2FC-42D8-AFB6-825FE1A01A62}">
      <dsp:nvSpPr>
        <dsp:cNvPr id="0" name=""/>
        <dsp:cNvSpPr/>
      </dsp:nvSpPr>
      <dsp:spPr>
        <a:xfrm>
          <a:off x="4827361" y="968857"/>
          <a:ext cx="1820800" cy="1575206"/>
        </a:xfrm>
        <a:prstGeom prst="hexagon">
          <a:avLst>
            <a:gd name="adj" fmla="val 28570"/>
            <a:gd name="vf" fmla="val 115470"/>
          </a:avLst>
        </a:prstGeom>
        <a:solidFill>
          <a:sysClr val="window" lastClr="FFFFFF">
            <a:lumMod val="95000"/>
          </a:sysClr>
        </a:solidFill>
        <a:ln w="19050" cap="flat" cmpd="sng" algn="ctr">
          <a:solidFill>
            <a:srgbClr val="0E2841">
              <a:shade val="8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nl-BE" sz="2500" kern="1200">
              <a:solidFill>
                <a:srgbClr val="0E2841">
                  <a:hueOff val="0"/>
                  <a:satOff val="0"/>
                  <a:lumOff val="0"/>
                  <a:alphaOff val="0"/>
                </a:srgbClr>
              </a:solidFill>
              <a:latin typeface="Aptos" panose="02110004020202020204"/>
              <a:ea typeface="+mn-ea"/>
              <a:cs typeface="+mn-cs"/>
            </a:rPr>
            <a:t>2. Verken</a:t>
          </a:r>
        </a:p>
      </dsp:txBody>
      <dsp:txXfrm>
        <a:off x="5129106" y="1229902"/>
        <a:ext cx="1217310" cy="1053116"/>
      </dsp:txXfrm>
    </dsp:sp>
    <dsp:sp modelId="{BAE77E1D-9FFD-4DAD-B6C5-2CEABDD8AD88}">
      <dsp:nvSpPr>
        <dsp:cNvPr id="0" name=""/>
        <dsp:cNvSpPr/>
      </dsp:nvSpPr>
      <dsp:spPr>
        <a:xfrm>
          <a:off x="4642852" y="3703117"/>
          <a:ext cx="838302" cy="722308"/>
        </a:xfrm>
        <a:prstGeom prst="hexagon">
          <a:avLst>
            <a:gd name="adj" fmla="val 28900"/>
            <a:gd name="vf" fmla="val 115470"/>
          </a:avLst>
        </a:prstGeom>
        <a:solidFill>
          <a:srgbClr val="0E2841">
            <a:tint val="40000"/>
            <a:hueOff val="0"/>
            <a:satOff val="0"/>
            <a:lumOff val="0"/>
            <a:alphaOff val="0"/>
          </a:srgbClr>
        </a:solidFill>
        <a:ln>
          <a:noFill/>
        </a:ln>
        <a:effectLst/>
      </dsp:spPr>
      <dsp:style>
        <a:lnRef idx="0">
          <a:scrgbClr r="0" g="0" b="0"/>
        </a:lnRef>
        <a:fillRef idx="1">
          <a:scrgbClr r="0" g="0" b="0"/>
        </a:fillRef>
        <a:effectRef idx="0">
          <a:scrgbClr r="0" g="0" b="0"/>
        </a:effectRef>
        <a:fontRef idx="minor"/>
      </dsp:style>
    </dsp:sp>
    <dsp:sp modelId="{0DCDE331-982A-440D-8F02-1F60D4F5C2B9}">
      <dsp:nvSpPr>
        <dsp:cNvPr id="0" name=""/>
        <dsp:cNvSpPr/>
      </dsp:nvSpPr>
      <dsp:spPr>
        <a:xfrm>
          <a:off x="4827361" y="2873519"/>
          <a:ext cx="1820800" cy="1575206"/>
        </a:xfrm>
        <a:prstGeom prst="hexagon">
          <a:avLst>
            <a:gd name="adj" fmla="val 28570"/>
            <a:gd name="vf" fmla="val 115470"/>
          </a:avLst>
        </a:prstGeom>
        <a:solidFill>
          <a:sysClr val="window" lastClr="FFFFFF">
            <a:lumMod val="95000"/>
          </a:sysClr>
        </a:solidFill>
        <a:ln w="19050" cap="flat" cmpd="sng" algn="ctr">
          <a:solidFill>
            <a:srgbClr val="0E2841">
              <a:shade val="8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nl-BE" sz="2500" kern="1200">
              <a:solidFill>
                <a:srgbClr val="0E2841">
                  <a:hueOff val="0"/>
                  <a:satOff val="0"/>
                  <a:lumOff val="0"/>
                  <a:alphaOff val="0"/>
                </a:srgbClr>
              </a:solidFill>
              <a:latin typeface="Aptos" panose="02110004020202020204"/>
              <a:ea typeface="+mn-ea"/>
              <a:cs typeface="+mn-cs"/>
            </a:rPr>
            <a:t>3.</a:t>
          </a:r>
          <a:br>
            <a:rPr lang="nl-BE" sz="2500" kern="1200">
              <a:solidFill>
                <a:srgbClr val="0E2841">
                  <a:hueOff val="0"/>
                  <a:satOff val="0"/>
                  <a:lumOff val="0"/>
                  <a:alphaOff val="0"/>
                </a:srgbClr>
              </a:solidFill>
              <a:latin typeface="Aptos" panose="02110004020202020204"/>
              <a:ea typeface="+mn-ea"/>
              <a:cs typeface="+mn-cs"/>
            </a:rPr>
          </a:br>
          <a:r>
            <a:rPr lang="nl-BE" sz="2400" kern="1200">
              <a:solidFill>
                <a:srgbClr val="0E2841">
                  <a:hueOff val="0"/>
                  <a:satOff val="0"/>
                  <a:lumOff val="0"/>
                  <a:alphaOff val="0"/>
                </a:srgbClr>
              </a:solidFill>
              <a:latin typeface="Aptos" panose="02110004020202020204"/>
              <a:ea typeface="+mn-ea"/>
              <a:cs typeface="+mn-cs"/>
            </a:rPr>
            <a:t>Ontwerp</a:t>
          </a:r>
          <a:endParaRPr lang="nl-BE" sz="2500" kern="1200">
            <a:solidFill>
              <a:srgbClr val="0E2841">
                <a:hueOff val="0"/>
                <a:satOff val="0"/>
                <a:lumOff val="0"/>
                <a:alphaOff val="0"/>
              </a:srgbClr>
            </a:solidFill>
            <a:latin typeface="Aptos" panose="02110004020202020204"/>
            <a:ea typeface="+mn-ea"/>
            <a:cs typeface="+mn-cs"/>
          </a:endParaRPr>
        </a:p>
      </dsp:txBody>
      <dsp:txXfrm>
        <a:off x="5129106" y="3134564"/>
        <a:ext cx="1217310" cy="1053116"/>
      </dsp:txXfrm>
    </dsp:sp>
    <dsp:sp modelId="{C77B6C56-E815-4826-92D7-65755F17B126}">
      <dsp:nvSpPr>
        <dsp:cNvPr id="0" name=""/>
        <dsp:cNvSpPr/>
      </dsp:nvSpPr>
      <dsp:spPr>
        <a:xfrm>
          <a:off x="2956944" y="3861342"/>
          <a:ext cx="838302" cy="722308"/>
        </a:xfrm>
        <a:prstGeom prst="hexagon">
          <a:avLst>
            <a:gd name="adj" fmla="val 28900"/>
            <a:gd name="vf" fmla="val 115470"/>
          </a:avLst>
        </a:prstGeom>
        <a:solidFill>
          <a:srgbClr val="0E2841">
            <a:tint val="40000"/>
            <a:hueOff val="0"/>
            <a:satOff val="0"/>
            <a:lumOff val="0"/>
            <a:alphaOff val="0"/>
          </a:srgbClr>
        </a:solidFill>
        <a:ln>
          <a:noFill/>
        </a:ln>
        <a:effectLst/>
      </dsp:spPr>
      <dsp:style>
        <a:lnRef idx="0">
          <a:scrgbClr r="0" g="0" b="0"/>
        </a:lnRef>
        <a:fillRef idx="1">
          <a:scrgbClr r="0" g="0" b="0"/>
        </a:fillRef>
        <a:effectRef idx="0">
          <a:scrgbClr r="0" g="0" b="0"/>
        </a:effectRef>
        <a:fontRef idx="minor"/>
      </dsp:style>
    </dsp:sp>
    <dsp:sp modelId="{C5614BE6-6E79-4A61-8C0C-D07E51067146}">
      <dsp:nvSpPr>
        <dsp:cNvPr id="0" name=""/>
        <dsp:cNvSpPr/>
      </dsp:nvSpPr>
      <dsp:spPr>
        <a:xfrm>
          <a:off x="3157475" y="3843460"/>
          <a:ext cx="1820800" cy="1575206"/>
        </a:xfrm>
        <a:prstGeom prst="hexagon">
          <a:avLst>
            <a:gd name="adj" fmla="val 28570"/>
            <a:gd name="vf" fmla="val 115470"/>
          </a:avLst>
        </a:prstGeom>
        <a:solidFill>
          <a:sysClr val="window" lastClr="FFFFFF">
            <a:lumMod val="95000"/>
          </a:sysClr>
        </a:solidFill>
        <a:ln w="19050" cap="flat" cmpd="sng" algn="ctr">
          <a:solidFill>
            <a:srgbClr val="0E2841">
              <a:shade val="8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nl-BE" sz="2500" kern="1200">
              <a:solidFill>
                <a:srgbClr val="0E2841">
                  <a:hueOff val="0"/>
                  <a:satOff val="0"/>
                  <a:lumOff val="0"/>
                  <a:alphaOff val="0"/>
                </a:srgbClr>
              </a:solidFill>
              <a:latin typeface="Aptos" panose="02110004020202020204"/>
              <a:ea typeface="+mn-ea"/>
              <a:cs typeface="+mn-cs"/>
            </a:rPr>
            <a:t>4.</a:t>
          </a:r>
          <a:br>
            <a:rPr lang="nl-BE" sz="2500" kern="1200">
              <a:solidFill>
                <a:srgbClr val="0E2841">
                  <a:hueOff val="0"/>
                  <a:satOff val="0"/>
                  <a:lumOff val="0"/>
                  <a:alphaOff val="0"/>
                </a:srgbClr>
              </a:solidFill>
              <a:latin typeface="Aptos" panose="02110004020202020204"/>
              <a:ea typeface="+mn-ea"/>
              <a:cs typeface="+mn-cs"/>
            </a:rPr>
          </a:br>
          <a:r>
            <a:rPr lang="nl-BE" sz="1900" kern="1200">
              <a:solidFill>
                <a:srgbClr val="0E2841">
                  <a:hueOff val="0"/>
                  <a:satOff val="0"/>
                  <a:lumOff val="0"/>
                  <a:alphaOff val="0"/>
                </a:srgbClr>
              </a:solidFill>
              <a:latin typeface="Aptos" panose="02110004020202020204"/>
              <a:ea typeface="+mn-ea"/>
              <a:cs typeface="+mn-cs"/>
            </a:rPr>
            <a:t>Onderzoek</a:t>
          </a:r>
        </a:p>
      </dsp:txBody>
      <dsp:txXfrm>
        <a:off x="3459220" y="4104505"/>
        <a:ext cx="1217310" cy="1053116"/>
      </dsp:txXfrm>
    </dsp:sp>
    <dsp:sp modelId="{923C0E11-6E56-400B-A888-7D83404CE457}">
      <dsp:nvSpPr>
        <dsp:cNvPr id="0" name=""/>
        <dsp:cNvSpPr/>
      </dsp:nvSpPr>
      <dsp:spPr>
        <a:xfrm>
          <a:off x="1962559" y="2511552"/>
          <a:ext cx="838302" cy="722308"/>
        </a:xfrm>
        <a:prstGeom prst="hexagon">
          <a:avLst>
            <a:gd name="adj" fmla="val 28900"/>
            <a:gd name="vf" fmla="val 115470"/>
          </a:avLst>
        </a:prstGeom>
        <a:solidFill>
          <a:srgbClr val="0E2841">
            <a:tint val="40000"/>
            <a:hueOff val="0"/>
            <a:satOff val="0"/>
            <a:lumOff val="0"/>
            <a:alphaOff val="0"/>
          </a:srgbClr>
        </a:solidFill>
        <a:ln>
          <a:noFill/>
        </a:ln>
        <a:effectLst/>
      </dsp:spPr>
      <dsp:style>
        <a:lnRef idx="0">
          <a:scrgbClr r="0" g="0" b="0"/>
        </a:lnRef>
        <a:fillRef idx="1">
          <a:scrgbClr r="0" g="0" b="0"/>
        </a:fillRef>
        <a:effectRef idx="0">
          <a:scrgbClr r="0" g="0" b="0"/>
        </a:effectRef>
        <a:fontRef idx="minor"/>
      </dsp:style>
    </dsp:sp>
    <dsp:sp modelId="{20497523-8193-4AA7-AE07-976AEA8EAFB9}">
      <dsp:nvSpPr>
        <dsp:cNvPr id="0" name=""/>
        <dsp:cNvSpPr/>
      </dsp:nvSpPr>
      <dsp:spPr>
        <a:xfrm>
          <a:off x="1479837" y="2874602"/>
          <a:ext cx="1820800" cy="1575206"/>
        </a:xfrm>
        <a:prstGeom prst="hexagon">
          <a:avLst>
            <a:gd name="adj" fmla="val 28570"/>
            <a:gd name="vf" fmla="val 115470"/>
          </a:avLst>
        </a:prstGeom>
        <a:solidFill>
          <a:schemeClr val="tx1">
            <a:lumMod val="40000"/>
            <a:lumOff val="60000"/>
          </a:schemeClr>
        </a:solidFill>
        <a:ln w="19050" cap="flat" cmpd="sng" algn="ctr">
          <a:solidFill>
            <a:srgbClr val="0E2841">
              <a:shade val="8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nl-BE" sz="2500" kern="1200">
              <a:solidFill>
                <a:srgbClr val="0E2841">
                  <a:hueOff val="0"/>
                  <a:satOff val="0"/>
                  <a:lumOff val="0"/>
                  <a:alphaOff val="0"/>
                </a:srgbClr>
              </a:solidFill>
              <a:latin typeface="Aptos" panose="02110004020202020204"/>
              <a:ea typeface="+mn-ea"/>
              <a:cs typeface="+mn-cs"/>
            </a:rPr>
            <a:t>5.</a:t>
          </a:r>
        </a:p>
        <a:p>
          <a:pPr marL="0" lvl="0" indent="0" algn="ctr" defTabSz="1111250">
            <a:lnSpc>
              <a:spcPct val="90000"/>
            </a:lnSpc>
            <a:spcBef>
              <a:spcPct val="0"/>
            </a:spcBef>
            <a:spcAft>
              <a:spcPct val="35000"/>
            </a:spcAft>
            <a:buNone/>
          </a:pPr>
          <a:r>
            <a:rPr lang="nl-BE" sz="2500" kern="1200">
              <a:solidFill>
                <a:srgbClr val="0E2841">
                  <a:hueOff val="0"/>
                  <a:satOff val="0"/>
                  <a:lumOff val="0"/>
                  <a:alphaOff val="0"/>
                </a:srgbClr>
              </a:solidFill>
              <a:latin typeface="Aptos" panose="02110004020202020204"/>
              <a:ea typeface="+mn-ea"/>
              <a:cs typeface="+mn-cs"/>
            </a:rPr>
            <a:t>Bouw</a:t>
          </a:r>
        </a:p>
      </dsp:txBody>
      <dsp:txXfrm>
        <a:off x="1781582" y="3135647"/>
        <a:ext cx="1217310" cy="1053116"/>
      </dsp:txXfrm>
    </dsp:sp>
    <dsp:sp modelId="{1D0B143E-56A2-4AE9-869C-42A6A70C0F83}">
      <dsp:nvSpPr>
        <dsp:cNvPr id="0" name=""/>
        <dsp:cNvSpPr/>
      </dsp:nvSpPr>
      <dsp:spPr>
        <a:xfrm>
          <a:off x="1479837" y="966690"/>
          <a:ext cx="1820800" cy="1575206"/>
        </a:xfrm>
        <a:prstGeom prst="hexagon">
          <a:avLst>
            <a:gd name="adj" fmla="val 28570"/>
            <a:gd name="vf" fmla="val 115470"/>
          </a:avLst>
        </a:prstGeom>
        <a:solidFill>
          <a:sysClr val="window" lastClr="FFFFFF">
            <a:lumMod val="95000"/>
          </a:sysClr>
        </a:solidFill>
        <a:ln w="19050" cap="flat" cmpd="sng" algn="ctr">
          <a:solidFill>
            <a:srgbClr val="0E2841">
              <a:shade val="8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nl-BE" sz="2500" kern="1200">
              <a:solidFill>
                <a:srgbClr val="0E2841">
                  <a:hueOff val="0"/>
                  <a:satOff val="0"/>
                  <a:lumOff val="0"/>
                  <a:alphaOff val="0"/>
                </a:srgbClr>
              </a:solidFill>
              <a:latin typeface="Aptos" panose="02110004020202020204"/>
              <a:ea typeface="+mn-ea"/>
              <a:cs typeface="+mn-cs"/>
            </a:rPr>
            <a:t>6. </a:t>
          </a:r>
          <a:r>
            <a:rPr lang="nl-BE" sz="2100" kern="1200">
              <a:solidFill>
                <a:srgbClr val="0E2841">
                  <a:hueOff val="0"/>
                  <a:satOff val="0"/>
                  <a:lumOff val="0"/>
                  <a:alphaOff val="0"/>
                </a:srgbClr>
              </a:solidFill>
              <a:latin typeface="Aptos" panose="02110004020202020204"/>
              <a:ea typeface="+mn-ea"/>
              <a:cs typeface="+mn-cs"/>
            </a:rPr>
            <a:t>Waardeer</a:t>
          </a:r>
          <a:r>
            <a:rPr lang="nl-BE" sz="2400" kern="1200">
              <a:solidFill>
                <a:srgbClr val="0E2841">
                  <a:hueOff val="0"/>
                  <a:satOff val="0"/>
                  <a:lumOff val="0"/>
                  <a:alphaOff val="0"/>
                </a:srgbClr>
              </a:solidFill>
              <a:latin typeface="Aptos" panose="02110004020202020204"/>
              <a:ea typeface="+mn-ea"/>
              <a:cs typeface="+mn-cs"/>
            </a:rPr>
            <a:t> </a:t>
          </a:r>
          <a:endParaRPr lang="nl-BE" sz="2500" kern="1200">
            <a:solidFill>
              <a:srgbClr val="0E2841">
                <a:hueOff val="0"/>
                <a:satOff val="0"/>
                <a:lumOff val="0"/>
                <a:alphaOff val="0"/>
              </a:srgbClr>
            </a:solidFill>
            <a:latin typeface="Aptos" panose="02110004020202020204"/>
            <a:ea typeface="+mn-ea"/>
            <a:cs typeface="+mn-cs"/>
          </a:endParaRPr>
        </a:p>
      </dsp:txBody>
      <dsp:txXfrm>
        <a:off x="1781582" y="1227735"/>
        <a:ext cx="1217310" cy="105311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CC06D2-39E1-4647-9EE5-0C0060326DAB}">
      <dsp:nvSpPr>
        <dsp:cNvPr id="0" name=""/>
        <dsp:cNvSpPr/>
      </dsp:nvSpPr>
      <dsp:spPr>
        <a:xfrm>
          <a:off x="2953076" y="1748331"/>
          <a:ext cx="2221862" cy="1922001"/>
        </a:xfrm>
        <a:prstGeom prst="hexagon">
          <a:avLst>
            <a:gd name="adj" fmla="val 28570"/>
            <a:gd name="vf" fmla="val 115470"/>
          </a:avLst>
        </a:prstGeom>
        <a:solidFill>
          <a:sysClr val="window" lastClr="FFFFFF">
            <a:hueOff val="0"/>
            <a:satOff val="0"/>
            <a:lumOff val="0"/>
            <a:alphaOff val="0"/>
          </a:sysClr>
        </a:solidFill>
        <a:ln w="19050" cap="flat" cmpd="sng" algn="ctr">
          <a:solidFill>
            <a:srgbClr val="0E2841">
              <a:shade val="8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r>
            <a:rPr lang="nl-BE" sz="3600" kern="1200">
              <a:solidFill>
                <a:srgbClr val="0E2841">
                  <a:hueOff val="0"/>
                  <a:satOff val="0"/>
                  <a:lumOff val="0"/>
                  <a:alphaOff val="0"/>
                </a:srgbClr>
              </a:solidFill>
              <a:latin typeface="Aptos" panose="02110004020202020204"/>
              <a:ea typeface="+mn-ea"/>
              <a:cs typeface="+mn-cs"/>
            </a:rPr>
            <a:t>Stad </a:t>
          </a:r>
          <a:br>
            <a:rPr lang="nl-BE" sz="3600" kern="1200">
              <a:solidFill>
                <a:srgbClr val="0E2841">
                  <a:hueOff val="0"/>
                  <a:satOff val="0"/>
                  <a:lumOff val="0"/>
                  <a:alphaOff val="0"/>
                </a:srgbClr>
              </a:solidFill>
              <a:latin typeface="Aptos" panose="02110004020202020204"/>
              <a:ea typeface="+mn-ea"/>
              <a:cs typeface="+mn-cs"/>
            </a:rPr>
          </a:br>
          <a:r>
            <a:rPr lang="nl-BE" sz="3600" kern="1200">
              <a:solidFill>
                <a:srgbClr val="0E2841">
                  <a:hueOff val="0"/>
                  <a:satOff val="0"/>
                  <a:lumOff val="0"/>
                  <a:alphaOff val="0"/>
                </a:srgbClr>
              </a:solidFill>
              <a:latin typeface="Aptos" panose="02110004020202020204"/>
              <a:ea typeface="+mn-ea"/>
              <a:cs typeface="+mn-cs"/>
            </a:rPr>
            <a:t>2050</a:t>
          </a:r>
        </a:p>
      </dsp:txBody>
      <dsp:txXfrm>
        <a:off x="3321270" y="2066834"/>
        <a:ext cx="1485474" cy="1284995"/>
      </dsp:txXfrm>
    </dsp:sp>
    <dsp:sp modelId="{5D0F656D-BA1A-4D48-AB76-671A842536A5}">
      <dsp:nvSpPr>
        <dsp:cNvPr id="0" name=""/>
        <dsp:cNvSpPr/>
      </dsp:nvSpPr>
      <dsp:spPr>
        <a:xfrm>
          <a:off x="4344123" y="828514"/>
          <a:ext cx="838302" cy="722308"/>
        </a:xfrm>
        <a:prstGeom prst="hexagon">
          <a:avLst>
            <a:gd name="adj" fmla="val 28900"/>
            <a:gd name="vf" fmla="val 115470"/>
          </a:avLst>
        </a:prstGeom>
        <a:solidFill>
          <a:srgbClr val="0E2841">
            <a:tint val="40000"/>
            <a:hueOff val="0"/>
            <a:satOff val="0"/>
            <a:lumOff val="0"/>
            <a:alphaOff val="0"/>
          </a:srgbClr>
        </a:solidFill>
        <a:ln>
          <a:noFill/>
        </a:ln>
        <a:effectLst/>
      </dsp:spPr>
      <dsp:style>
        <a:lnRef idx="0">
          <a:scrgbClr r="0" g="0" b="0"/>
        </a:lnRef>
        <a:fillRef idx="1">
          <a:scrgbClr r="0" g="0" b="0"/>
        </a:fillRef>
        <a:effectRef idx="0">
          <a:scrgbClr r="0" g="0" b="0"/>
        </a:effectRef>
        <a:fontRef idx="minor"/>
      </dsp:style>
    </dsp:sp>
    <dsp:sp modelId="{CB60BFED-12E3-4E69-98A0-291290D1A6CD}">
      <dsp:nvSpPr>
        <dsp:cNvPr id="0" name=""/>
        <dsp:cNvSpPr/>
      </dsp:nvSpPr>
      <dsp:spPr>
        <a:xfrm>
          <a:off x="3157475" y="0"/>
          <a:ext cx="1820800" cy="1575206"/>
        </a:xfrm>
        <a:prstGeom prst="hexagon">
          <a:avLst>
            <a:gd name="adj" fmla="val 28570"/>
            <a:gd name="vf" fmla="val 115470"/>
          </a:avLst>
        </a:prstGeom>
        <a:solidFill>
          <a:sysClr val="window" lastClr="FFFFFF">
            <a:lumMod val="95000"/>
          </a:sysClr>
        </a:solidFill>
        <a:ln w="19050" cap="flat" cmpd="sng" algn="ctr">
          <a:solidFill>
            <a:sysClr val="windowText" lastClr="000000"/>
          </a:solidFill>
          <a:prstDash val="solid"/>
          <a:miter lim="800000"/>
        </a:ln>
        <a:effectLst/>
      </dsp:spPr>
      <dsp:style>
        <a:lnRef idx="2">
          <a:schemeClr val="dk1"/>
        </a:lnRef>
        <a:fillRef idx="1">
          <a:schemeClr val="lt1"/>
        </a:fillRef>
        <a:effectRef idx="0">
          <a:schemeClr val="dk1"/>
        </a:effectRef>
        <a:fontRef idx="minor">
          <a:schemeClr val="dk1"/>
        </a:fontRef>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nl-BE" sz="2500" kern="1200">
              <a:solidFill>
                <a:srgbClr val="0E2841">
                  <a:hueOff val="0"/>
                  <a:satOff val="0"/>
                  <a:lumOff val="0"/>
                  <a:alphaOff val="0"/>
                </a:srgbClr>
              </a:solidFill>
              <a:latin typeface="Aptos" panose="02110004020202020204"/>
              <a:ea typeface="+mn-ea"/>
              <a:cs typeface="+mn-cs"/>
            </a:rPr>
            <a:t>1. </a:t>
          </a:r>
          <a:br>
            <a:rPr lang="nl-BE" sz="2500" kern="1200">
              <a:solidFill>
                <a:srgbClr val="0E2841">
                  <a:hueOff val="0"/>
                  <a:satOff val="0"/>
                  <a:lumOff val="0"/>
                  <a:alphaOff val="0"/>
                </a:srgbClr>
              </a:solidFill>
              <a:latin typeface="Aptos" panose="02110004020202020204"/>
              <a:ea typeface="+mn-ea"/>
              <a:cs typeface="+mn-cs"/>
            </a:rPr>
          </a:br>
          <a:r>
            <a:rPr lang="nl-BE" sz="2500" kern="1200">
              <a:solidFill>
                <a:srgbClr val="0E2841">
                  <a:hueOff val="0"/>
                  <a:satOff val="0"/>
                  <a:lumOff val="0"/>
                  <a:alphaOff val="0"/>
                </a:srgbClr>
              </a:solidFill>
              <a:latin typeface="Aptos" panose="02110004020202020204"/>
              <a:ea typeface="+mn-ea"/>
              <a:cs typeface="+mn-cs"/>
            </a:rPr>
            <a:t>Leer</a:t>
          </a:r>
        </a:p>
      </dsp:txBody>
      <dsp:txXfrm>
        <a:off x="3459220" y="261045"/>
        <a:ext cx="1217310" cy="1053116"/>
      </dsp:txXfrm>
    </dsp:sp>
    <dsp:sp modelId="{EB525CC6-D525-495C-9864-30D9DD925413}">
      <dsp:nvSpPr>
        <dsp:cNvPr id="0" name=""/>
        <dsp:cNvSpPr/>
      </dsp:nvSpPr>
      <dsp:spPr>
        <a:xfrm>
          <a:off x="5322487" y="2178846"/>
          <a:ext cx="838302" cy="722308"/>
        </a:xfrm>
        <a:prstGeom prst="hexagon">
          <a:avLst>
            <a:gd name="adj" fmla="val 28900"/>
            <a:gd name="vf" fmla="val 115470"/>
          </a:avLst>
        </a:prstGeom>
        <a:solidFill>
          <a:srgbClr val="0E2841">
            <a:tint val="40000"/>
            <a:hueOff val="0"/>
            <a:satOff val="0"/>
            <a:lumOff val="0"/>
            <a:alphaOff val="0"/>
          </a:srgbClr>
        </a:solidFill>
        <a:ln>
          <a:noFill/>
        </a:ln>
        <a:effectLst/>
      </dsp:spPr>
      <dsp:style>
        <a:lnRef idx="0">
          <a:scrgbClr r="0" g="0" b="0"/>
        </a:lnRef>
        <a:fillRef idx="1">
          <a:scrgbClr r="0" g="0" b="0"/>
        </a:fillRef>
        <a:effectRef idx="0">
          <a:scrgbClr r="0" g="0" b="0"/>
        </a:effectRef>
        <a:fontRef idx="minor"/>
      </dsp:style>
    </dsp:sp>
    <dsp:sp modelId="{4AD3AAB6-C2FC-42D8-AFB6-825FE1A01A62}">
      <dsp:nvSpPr>
        <dsp:cNvPr id="0" name=""/>
        <dsp:cNvSpPr/>
      </dsp:nvSpPr>
      <dsp:spPr>
        <a:xfrm>
          <a:off x="4827361" y="968857"/>
          <a:ext cx="1820800" cy="1575206"/>
        </a:xfrm>
        <a:prstGeom prst="hexagon">
          <a:avLst>
            <a:gd name="adj" fmla="val 28570"/>
            <a:gd name="vf" fmla="val 115470"/>
          </a:avLst>
        </a:prstGeom>
        <a:solidFill>
          <a:sysClr val="window" lastClr="FFFFFF">
            <a:lumMod val="95000"/>
          </a:sysClr>
        </a:solidFill>
        <a:ln w="19050" cap="flat" cmpd="sng" algn="ctr">
          <a:solidFill>
            <a:srgbClr val="0E2841">
              <a:shade val="8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nl-BE" sz="2500" kern="1200">
              <a:solidFill>
                <a:srgbClr val="0E2841">
                  <a:hueOff val="0"/>
                  <a:satOff val="0"/>
                  <a:lumOff val="0"/>
                  <a:alphaOff val="0"/>
                </a:srgbClr>
              </a:solidFill>
              <a:latin typeface="Aptos" panose="02110004020202020204"/>
              <a:ea typeface="+mn-ea"/>
              <a:cs typeface="+mn-cs"/>
            </a:rPr>
            <a:t>2. Verken</a:t>
          </a:r>
        </a:p>
      </dsp:txBody>
      <dsp:txXfrm>
        <a:off x="5129106" y="1229902"/>
        <a:ext cx="1217310" cy="1053116"/>
      </dsp:txXfrm>
    </dsp:sp>
    <dsp:sp modelId="{BAE77E1D-9FFD-4DAD-B6C5-2CEABDD8AD88}">
      <dsp:nvSpPr>
        <dsp:cNvPr id="0" name=""/>
        <dsp:cNvSpPr/>
      </dsp:nvSpPr>
      <dsp:spPr>
        <a:xfrm>
          <a:off x="4642852" y="3703117"/>
          <a:ext cx="838302" cy="722308"/>
        </a:xfrm>
        <a:prstGeom prst="hexagon">
          <a:avLst>
            <a:gd name="adj" fmla="val 28900"/>
            <a:gd name="vf" fmla="val 115470"/>
          </a:avLst>
        </a:prstGeom>
        <a:solidFill>
          <a:srgbClr val="0E2841">
            <a:tint val="40000"/>
            <a:hueOff val="0"/>
            <a:satOff val="0"/>
            <a:lumOff val="0"/>
            <a:alphaOff val="0"/>
          </a:srgbClr>
        </a:solidFill>
        <a:ln>
          <a:noFill/>
        </a:ln>
        <a:effectLst/>
      </dsp:spPr>
      <dsp:style>
        <a:lnRef idx="0">
          <a:scrgbClr r="0" g="0" b="0"/>
        </a:lnRef>
        <a:fillRef idx="1">
          <a:scrgbClr r="0" g="0" b="0"/>
        </a:fillRef>
        <a:effectRef idx="0">
          <a:scrgbClr r="0" g="0" b="0"/>
        </a:effectRef>
        <a:fontRef idx="minor"/>
      </dsp:style>
    </dsp:sp>
    <dsp:sp modelId="{0DCDE331-982A-440D-8F02-1F60D4F5C2B9}">
      <dsp:nvSpPr>
        <dsp:cNvPr id="0" name=""/>
        <dsp:cNvSpPr/>
      </dsp:nvSpPr>
      <dsp:spPr>
        <a:xfrm>
          <a:off x="4827361" y="2873519"/>
          <a:ext cx="1820800" cy="1575206"/>
        </a:xfrm>
        <a:prstGeom prst="hexagon">
          <a:avLst>
            <a:gd name="adj" fmla="val 28570"/>
            <a:gd name="vf" fmla="val 115470"/>
          </a:avLst>
        </a:prstGeom>
        <a:solidFill>
          <a:sysClr val="window" lastClr="FFFFFF">
            <a:lumMod val="95000"/>
          </a:sysClr>
        </a:solidFill>
        <a:ln w="19050" cap="flat" cmpd="sng" algn="ctr">
          <a:solidFill>
            <a:srgbClr val="0E2841">
              <a:shade val="8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nl-BE" sz="2500" kern="1200">
              <a:solidFill>
                <a:srgbClr val="0E2841">
                  <a:hueOff val="0"/>
                  <a:satOff val="0"/>
                  <a:lumOff val="0"/>
                  <a:alphaOff val="0"/>
                </a:srgbClr>
              </a:solidFill>
              <a:latin typeface="Aptos" panose="02110004020202020204"/>
              <a:ea typeface="+mn-ea"/>
              <a:cs typeface="+mn-cs"/>
            </a:rPr>
            <a:t>3.</a:t>
          </a:r>
          <a:br>
            <a:rPr lang="nl-BE" sz="2500" kern="1200">
              <a:solidFill>
                <a:srgbClr val="0E2841">
                  <a:hueOff val="0"/>
                  <a:satOff val="0"/>
                  <a:lumOff val="0"/>
                  <a:alphaOff val="0"/>
                </a:srgbClr>
              </a:solidFill>
              <a:latin typeface="Aptos" panose="02110004020202020204"/>
              <a:ea typeface="+mn-ea"/>
              <a:cs typeface="+mn-cs"/>
            </a:rPr>
          </a:br>
          <a:r>
            <a:rPr lang="nl-BE" sz="2400" kern="1200">
              <a:solidFill>
                <a:srgbClr val="0E2841">
                  <a:hueOff val="0"/>
                  <a:satOff val="0"/>
                  <a:lumOff val="0"/>
                  <a:alphaOff val="0"/>
                </a:srgbClr>
              </a:solidFill>
              <a:latin typeface="Aptos" panose="02110004020202020204"/>
              <a:ea typeface="+mn-ea"/>
              <a:cs typeface="+mn-cs"/>
            </a:rPr>
            <a:t>Ontwerp</a:t>
          </a:r>
          <a:endParaRPr lang="nl-BE" sz="2500" kern="1200">
            <a:solidFill>
              <a:srgbClr val="0E2841">
                <a:hueOff val="0"/>
                <a:satOff val="0"/>
                <a:lumOff val="0"/>
                <a:alphaOff val="0"/>
              </a:srgbClr>
            </a:solidFill>
            <a:latin typeface="Aptos" panose="02110004020202020204"/>
            <a:ea typeface="+mn-ea"/>
            <a:cs typeface="+mn-cs"/>
          </a:endParaRPr>
        </a:p>
      </dsp:txBody>
      <dsp:txXfrm>
        <a:off x="5129106" y="3134564"/>
        <a:ext cx="1217310" cy="1053116"/>
      </dsp:txXfrm>
    </dsp:sp>
    <dsp:sp modelId="{C77B6C56-E815-4826-92D7-65755F17B126}">
      <dsp:nvSpPr>
        <dsp:cNvPr id="0" name=""/>
        <dsp:cNvSpPr/>
      </dsp:nvSpPr>
      <dsp:spPr>
        <a:xfrm>
          <a:off x="2956944" y="3861342"/>
          <a:ext cx="838302" cy="722308"/>
        </a:xfrm>
        <a:prstGeom prst="hexagon">
          <a:avLst>
            <a:gd name="adj" fmla="val 28900"/>
            <a:gd name="vf" fmla="val 115470"/>
          </a:avLst>
        </a:prstGeom>
        <a:solidFill>
          <a:srgbClr val="0E2841">
            <a:tint val="40000"/>
            <a:hueOff val="0"/>
            <a:satOff val="0"/>
            <a:lumOff val="0"/>
            <a:alphaOff val="0"/>
          </a:srgbClr>
        </a:solidFill>
        <a:ln>
          <a:noFill/>
        </a:ln>
        <a:effectLst/>
      </dsp:spPr>
      <dsp:style>
        <a:lnRef idx="0">
          <a:scrgbClr r="0" g="0" b="0"/>
        </a:lnRef>
        <a:fillRef idx="1">
          <a:scrgbClr r="0" g="0" b="0"/>
        </a:fillRef>
        <a:effectRef idx="0">
          <a:scrgbClr r="0" g="0" b="0"/>
        </a:effectRef>
        <a:fontRef idx="minor"/>
      </dsp:style>
    </dsp:sp>
    <dsp:sp modelId="{C5614BE6-6E79-4A61-8C0C-D07E51067146}">
      <dsp:nvSpPr>
        <dsp:cNvPr id="0" name=""/>
        <dsp:cNvSpPr/>
      </dsp:nvSpPr>
      <dsp:spPr>
        <a:xfrm>
          <a:off x="3157475" y="3843460"/>
          <a:ext cx="1820800" cy="1575206"/>
        </a:xfrm>
        <a:prstGeom prst="hexagon">
          <a:avLst>
            <a:gd name="adj" fmla="val 28570"/>
            <a:gd name="vf" fmla="val 115470"/>
          </a:avLst>
        </a:prstGeom>
        <a:solidFill>
          <a:sysClr val="window" lastClr="FFFFFF">
            <a:lumMod val="95000"/>
          </a:sysClr>
        </a:solidFill>
        <a:ln w="19050" cap="flat" cmpd="sng" algn="ctr">
          <a:solidFill>
            <a:srgbClr val="0E2841">
              <a:shade val="8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nl-BE" sz="2500" kern="1200">
              <a:solidFill>
                <a:srgbClr val="0E2841">
                  <a:hueOff val="0"/>
                  <a:satOff val="0"/>
                  <a:lumOff val="0"/>
                  <a:alphaOff val="0"/>
                </a:srgbClr>
              </a:solidFill>
              <a:latin typeface="Aptos" panose="02110004020202020204"/>
              <a:ea typeface="+mn-ea"/>
              <a:cs typeface="+mn-cs"/>
            </a:rPr>
            <a:t>4.</a:t>
          </a:r>
          <a:br>
            <a:rPr lang="nl-BE" sz="2500" kern="1200">
              <a:solidFill>
                <a:srgbClr val="0E2841">
                  <a:hueOff val="0"/>
                  <a:satOff val="0"/>
                  <a:lumOff val="0"/>
                  <a:alphaOff val="0"/>
                </a:srgbClr>
              </a:solidFill>
              <a:latin typeface="Aptos" panose="02110004020202020204"/>
              <a:ea typeface="+mn-ea"/>
              <a:cs typeface="+mn-cs"/>
            </a:rPr>
          </a:br>
          <a:r>
            <a:rPr lang="nl-BE" sz="1900" kern="1200">
              <a:solidFill>
                <a:srgbClr val="0E2841">
                  <a:hueOff val="0"/>
                  <a:satOff val="0"/>
                  <a:lumOff val="0"/>
                  <a:alphaOff val="0"/>
                </a:srgbClr>
              </a:solidFill>
              <a:latin typeface="Aptos" panose="02110004020202020204"/>
              <a:ea typeface="+mn-ea"/>
              <a:cs typeface="+mn-cs"/>
            </a:rPr>
            <a:t>Onderzoek</a:t>
          </a:r>
        </a:p>
      </dsp:txBody>
      <dsp:txXfrm>
        <a:off x="3459220" y="4104505"/>
        <a:ext cx="1217310" cy="1053116"/>
      </dsp:txXfrm>
    </dsp:sp>
    <dsp:sp modelId="{923C0E11-6E56-400B-A888-7D83404CE457}">
      <dsp:nvSpPr>
        <dsp:cNvPr id="0" name=""/>
        <dsp:cNvSpPr/>
      </dsp:nvSpPr>
      <dsp:spPr>
        <a:xfrm>
          <a:off x="1962559" y="2511552"/>
          <a:ext cx="838302" cy="722308"/>
        </a:xfrm>
        <a:prstGeom prst="hexagon">
          <a:avLst>
            <a:gd name="adj" fmla="val 28900"/>
            <a:gd name="vf" fmla="val 115470"/>
          </a:avLst>
        </a:prstGeom>
        <a:solidFill>
          <a:srgbClr val="0E2841">
            <a:tint val="40000"/>
            <a:hueOff val="0"/>
            <a:satOff val="0"/>
            <a:lumOff val="0"/>
            <a:alphaOff val="0"/>
          </a:srgbClr>
        </a:solidFill>
        <a:ln>
          <a:noFill/>
        </a:ln>
        <a:effectLst/>
      </dsp:spPr>
      <dsp:style>
        <a:lnRef idx="0">
          <a:scrgbClr r="0" g="0" b="0"/>
        </a:lnRef>
        <a:fillRef idx="1">
          <a:scrgbClr r="0" g="0" b="0"/>
        </a:fillRef>
        <a:effectRef idx="0">
          <a:scrgbClr r="0" g="0" b="0"/>
        </a:effectRef>
        <a:fontRef idx="minor"/>
      </dsp:style>
    </dsp:sp>
    <dsp:sp modelId="{20497523-8193-4AA7-AE07-976AEA8EAFB9}">
      <dsp:nvSpPr>
        <dsp:cNvPr id="0" name=""/>
        <dsp:cNvSpPr/>
      </dsp:nvSpPr>
      <dsp:spPr>
        <a:xfrm>
          <a:off x="1479837" y="2874602"/>
          <a:ext cx="1820800" cy="1575206"/>
        </a:xfrm>
        <a:prstGeom prst="hexagon">
          <a:avLst>
            <a:gd name="adj" fmla="val 28570"/>
            <a:gd name="vf" fmla="val 115470"/>
          </a:avLst>
        </a:prstGeom>
        <a:solidFill>
          <a:sysClr val="window" lastClr="FFFFFF">
            <a:lumMod val="95000"/>
          </a:sysClr>
        </a:solidFill>
        <a:ln w="19050" cap="flat" cmpd="sng" algn="ctr">
          <a:solidFill>
            <a:srgbClr val="0E2841">
              <a:shade val="8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nl-BE" sz="2500" kern="1200">
              <a:solidFill>
                <a:srgbClr val="0E2841">
                  <a:hueOff val="0"/>
                  <a:satOff val="0"/>
                  <a:lumOff val="0"/>
                  <a:alphaOff val="0"/>
                </a:srgbClr>
              </a:solidFill>
              <a:latin typeface="Aptos" panose="02110004020202020204"/>
              <a:ea typeface="+mn-ea"/>
              <a:cs typeface="+mn-cs"/>
            </a:rPr>
            <a:t>5.</a:t>
          </a:r>
        </a:p>
        <a:p>
          <a:pPr marL="0" lvl="0" indent="0" algn="ctr" defTabSz="1111250">
            <a:lnSpc>
              <a:spcPct val="90000"/>
            </a:lnSpc>
            <a:spcBef>
              <a:spcPct val="0"/>
            </a:spcBef>
            <a:spcAft>
              <a:spcPct val="35000"/>
            </a:spcAft>
            <a:buNone/>
          </a:pPr>
          <a:r>
            <a:rPr lang="nl-BE" sz="2500" kern="1200">
              <a:solidFill>
                <a:srgbClr val="0E2841">
                  <a:hueOff val="0"/>
                  <a:satOff val="0"/>
                  <a:lumOff val="0"/>
                  <a:alphaOff val="0"/>
                </a:srgbClr>
              </a:solidFill>
              <a:latin typeface="Aptos" panose="02110004020202020204"/>
              <a:ea typeface="+mn-ea"/>
              <a:cs typeface="+mn-cs"/>
            </a:rPr>
            <a:t>Bouw</a:t>
          </a:r>
        </a:p>
      </dsp:txBody>
      <dsp:txXfrm>
        <a:off x="1781582" y="3135647"/>
        <a:ext cx="1217310" cy="1053116"/>
      </dsp:txXfrm>
    </dsp:sp>
    <dsp:sp modelId="{1D0B143E-56A2-4AE9-869C-42A6A70C0F83}">
      <dsp:nvSpPr>
        <dsp:cNvPr id="0" name=""/>
        <dsp:cNvSpPr/>
      </dsp:nvSpPr>
      <dsp:spPr>
        <a:xfrm>
          <a:off x="1479837" y="966690"/>
          <a:ext cx="1820800" cy="1575206"/>
        </a:xfrm>
        <a:prstGeom prst="hexagon">
          <a:avLst>
            <a:gd name="adj" fmla="val 28570"/>
            <a:gd name="vf" fmla="val 115470"/>
          </a:avLst>
        </a:prstGeom>
        <a:solidFill>
          <a:schemeClr val="tx1">
            <a:lumMod val="40000"/>
            <a:lumOff val="60000"/>
          </a:schemeClr>
        </a:solidFill>
        <a:ln w="19050" cap="flat" cmpd="sng" algn="ctr">
          <a:solidFill>
            <a:srgbClr val="0E2841">
              <a:shade val="8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nl-BE" sz="2500" kern="1200">
              <a:solidFill>
                <a:srgbClr val="0E2841">
                  <a:hueOff val="0"/>
                  <a:satOff val="0"/>
                  <a:lumOff val="0"/>
                  <a:alphaOff val="0"/>
                </a:srgbClr>
              </a:solidFill>
              <a:latin typeface="Aptos" panose="02110004020202020204"/>
              <a:ea typeface="+mn-ea"/>
              <a:cs typeface="+mn-cs"/>
            </a:rPr>
            <a:t>6. </a:t>
          </a:r>
          <a:r>
            <a:rPr lang="nl-BE" sz="2100" kern="1200">
              <a:solidFill>
                <a:srgbClr val="0E2841">
                  <a:hueOff val="0"/>
                  <a:satOff val="0"/>
                  <a:lumOff val="0"/>
                  <a:alphaOff val="0"/>
                </a:srgbClr>
              </a:solidFill>
              <a:latin typeface="Aptos" panose="02110004020202020204"/>
              <a:ea typeface="+mn-ea"/>
              <a:cs typeface="+mn-cs"/>
            </a:rPr>
            <a:t>Waardeer</a:t>
          </a:r>
          <a:r>
            <a:rPr lang="nl-BE" sz="2400" kern="1200">
              <a:solidFill>
                <a:srgbClr val="0E2841">
                  <a:hueOff val="0"/>
                  <a:satOff val="0"/>
                  <a:lumOff val="0"/>
                  <a:alphaOff val="0"/>
                </a:srgbClr>
              </a:solidFill>
              <a:latin typeface="Aptos" panose="02110004020202020204"/>
              <a:ea typeface="+mn-ea"/>
              <a:cs typeface="+mn-cs"/>
            </a:rPr>
            <a:t> </a:t>
          </a:r>
          <a:endParaRPr lang="nl-BE" sz="2500" kern="1200">
            <a:solidFill>
              <a:srgbClr val="0E2841">
                <a:hueOff val="0"/>
                <a:satOff val="0"/>
                <a:lumOff val="0"/>
                <a:alphaOff val="0"/>
              </a:srgbClr>
            </a:solidFill>
            <a:latin typeface="Aptos" panose="02110004020202020204"/>
            <a:ea typeface="+mn-ea"/>
            <a:cs typeface="+mn-cs"/>
          </a:endParaRPr>
        </a:p>
      </dsp:txBody>
      <dsp:txXfrm>
        <a:off x="1781582" y="1227735"/>
        <a:ext cx="1217310" cy="1053116"/>
      </dsp:txXfrm>
    </dsp:sp>
  </dsp:spTree>
</dsp:drawing>
</file>

<file path=ppt/diagrams/layout1.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3259AE7-2015-4FCC-BE11-4BE6E9ADF006}" type="datetimeFigureOut">
              <a:rPr lang="nl-BE" smtClean="0"/>
              <a:t>25/06/2026</a:t>
            </a:fld>
            <a:endParaRPr lang="nl-B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B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D382054-D505-455B-AC2C-561099AD0951}" type="slidenum">
              <a:rPr lang="nl-BE" smtClean="0"/>
              <a:t>‹#›</a:t>
            </a:fld>
            <a:endParaRPr lang="nl-BE"/>
          </a:p>
        </p:txBody>
      </p:sp>
    </p:spTree>
    <p:extLst>
      <p:ext uri="{BB962C8B-B14F-4D97-AF65-F5344CB8AC3E}">
        <p14:creationId xmlns:p14="http://schemas.microsoft.com/office/powerpoint/2010/main" val="39652912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www.youtube.com/watch?v=RlscZuGejis"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ww.bruzz.be/samenleving/brusselaars-en-experten-tonen-expo-met-oplossingen-voor-overstromingen-2019-11-14"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www.tpl.org/parks-address-climate-change-report"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3" Type="http://schemas.openxmlformats.org/officeDocument/2006/relationships/hyperlink" Target="https://www.antwerpenmorgen.be/nl/projecten/warmtenetten/over" TargetMode="External"/><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3" Type="http://schemas.openxmlformats.org/officeDocument/2006/relationships/hyperlink" Target="https://thegherkin.com/building/" TargetMode="External"/><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3" Type="http://schemas.openxmlformats.org/officeDocument/2006/relationships/hyperlink" Target="https://en.wikipedia.org/wiki/Solar_Ark" TargetMode="External"/><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3" Type="http://schemas.openxmlformats.org/officeDocument/2006/relationships/hyperlink" Target="https://www.bahrainwtc.com/" TargetMode="External"/><Relationship Id="rId2" Type="http://schemas.openxmlformats.org/officeDocument/2006/relationships/slide" Target="../slides/slide41.xml"/><Relationship Id="rId1" Type="http://schemas.openxmlformats.org/officeDocument/2006/relationships/notesMaster" Target="../notesMasters/notesMaster1.xml"/><Relationship Id="rId4" Type="http://schemas.openxmlformats.org/officeDocument/2006/relationships/hyperlink" Target="https://en.wikipedia.org/wiki/Bahrain_World_Trade_Center" TargetMode="Externa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3" Type="http://schemas.openxmlformats.org/officeDocument/2006/relationships/hyperlink" Target="https://klimaatbrigade.be/themas/transport" TargetMode="External"/><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3" Type="http://schemas.openxmlformats.org/officeDocument/2006/relationships/hyperlink" Target="https://gaininggroundliteracy.org/blog/2024/1/23/fall-2023-how-can-we-design-a-community-that-meets-the-needs-of-the-people-who-live-in-it" TargetMode="External"/><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AB0A9E-A884-4519-9FA0-5C7F80DCAF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28D086-01D7-C2F7-D4DA-FCD6C8C785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E9C76AA-A1D5-7314-F6EE-D2F36C5FEF2D}"/>
              </a:ext>
            </a:extLst>
          </p:cNvPr>
          <p:cNvSpPr>
            <a:spLocks noGrp="1"/>
          </p:cNvSpPr>
          <p:nvPr>
            <p:ph type="body" idx="1"/>
          </p:nvPr>
        </p:nvSpPr>
        <p:spPr/>
        <p:txBody>
          <a:bodyPr/>
          <a:lstStyle/>
          <a:p>
            <a:endParaRPr lang="nl-BE" dirty="0"/>
          </a:p>
        </p:txBody>
      </p:sp>
      <p:sp>
        <p:nvSpPr>
          <p:cNvPr id="4" name="Slide Number Placeholder 3">
            <a:extLst>
              <a:ext uri="{FF2B5EF4-FFF2-40B4-BE49-F238E27FC236}">
                <a16:creationId xmlns:a16="http://schemas.microsoft.com/office/drawing/2014/main" id="{BBF0F70A-BA0A-6964-9760-24CE86DA74EF}"/>
              </a:ext>
            </a:extLst>
          </p:cNvPr>
          <p:cNvSpPr>
            <a:spLocks noGrp="1"/>
          </p:cNvSpPr>
          <p:nvPr>
            <p:ph type="sldNum" sz="quarter" idx="5"/>
          </p:nvPr>
        </p:nvSpPr>
        <p:spPr/>
        <p:txBody>
          <a:bodyPr/>
          <a:lstStyle/>
          <a:p>
            <a:fld id="{C7A262A4-D391-41FE-8EC9-BEFFED446F27}" type="slidenum">
              <a:rPr lang="nl-BE" smtClean="0"/>
              <a:t>1</a:t>
            </a:fld>
            <a:endParaRPr lang="nl-BE"/>
          </a:p>
        </p:txBody>
      </p:sp>
    </p:spTree>
    <p:extLst>
      <p:ext uri="{BB962C8B-B14F-4D97-AF65-F5344CB8AC3E}">
        <p14:creationId xmlns:p14="http://schemas.microsoft.com/office/powerpoint/2010/main" val="13378701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dirty="0"/>
              <a:t>Welk foto hoort er niet bij? </a:t>
            </a:r>
          </a:p>
          <a:p>
            <a:r>
              <a:rPr lang="nl-BE" dirty="0"/>
              <a:t>Leerlingen mogen om de buurt antwoorden. Je kan alle foto’s kiezen. Het is belangrijk om goed naar de foto’s te kijken om ze goed te kunnen beschrijven.</a:t>
            </a:r>
          </a:p>
        </p:txBody>
      </p:sp>
      <p:sp>
        <p:nvSpPr>
          <p:cNvPr id="4" name="Slide Number Placeholder 3"/>
          <p:cNvSpPr>
            <a:spLocks noGrp="1"/>
          </p:cNvSpPr>
          <p:nvPr>
            <p:ph type="sldNum" sz="quarter" idx="5"/>
          </p:nvPr>
        </p:nvSpPr>
        <p:spPr/>
        <p:txBody>
          <a:bodyPr/>
          <a:lstStyle/>
          <a:p>
            <a:fld id="{5D382054-D505-455B-AC2C-561099AD0951}" type="slidenum">
              <a:rPr lang="nl-BE" smtClean="0"/>
              <a:t>2</a:t>
            </a:fld>
            <a:endParaRPr lang="nl-BE"/>
          </a:p>
        </p:txBody>
      </p:sp>
    </p:spTree>
    <p:extLst>
      <p:ext uri="{BB962C8B-B14F-4D97-AF65-F5344CB8AC3E}">
        <p14:creationId xmlns:p14="http://schemas.microsoft.com/office/powerpoint/2010/main" val="34734172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dirty="0"/>
              <a:t>Hoeveel inwoners telt Brussel: 1,2 miljoen inwoners</a:t>
            </a:r>
          </a:p>
        </p:txBody>
      </p:sp>
      <p:sp>
        <p:nvSpPr>
          <p:cNvPr id="4" name="Slide Number Placeholder 3"/>
          <p:cNvSpPr>
            <a:spLocks noGrp="1"/>
          </p:cNvSpPr>
          <p:nvPr>
            <p:ph type="sldNum" sz="quarter" idx="5"/>
          </p:nvPr>
        </p:nvSpPr>
        <p:spPr/>
        <p:txBody>
          <a:bodyPr/>
          <a:lstStyle/>
          <a:p>
            <a:fld id="{CD6FAF20-346D-4074-B74A-C2F29A046F4B}" type="slidenum">
              <a:rPr lang="nl-BE" smtClean="0"/>
              <a:t>3</a:t>
            </a:fld>
            <a:endParaRPr lang="nl-BE"/>
          </a:p>
        </p:txBody>
      </p:sp>
    </p:spTree>
    <p:extLst>
      <p:ext uri="{BB962C8B-B14F-4D97-AF65-F5344CB8AC3E}">
        <p14:creationId xmlns:p14="http://schemas.microsoft.com/office/powerpoint/2010/main" val="12094061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Bron: https://www.alletop10lijstjes.nl/top-10-grootste-steden-ter-wereld/</a:t>
            </a:r>
          </a:p>
          <a:p>
            <a:r>
              <a:rPr lang="nl-BE" dirty="0"/>
              <a:t>Hoeveel inwoners telt Osaka? 18,9 miljoen inwoners</a:t>
            </a:r>
          </a:p>
          <a:p>
            <a:r>
              <a:rPr lang="nl-BE" dirty="0"/>
              <a:t>Wat valt op?</a:t>
            </a:r>
          </a:p>
        </p:txBody>
      </p:sp>
      <p:sp>
        <p:nvSpPr>
          <p:cNvPr id="4" name="Tijdelijke aanduiding voor dianummer 3"/>
          <p:cNvSpPr>
            <a:spLocks noGrp="1"/>
          </p:cNvSpPr>
          <p:nvPr>
            <p:ph type="sldNum" sz="quarter" idx="5"/>
          </p:nvPr>
        </p:nvSpPr>
        <p:spPr/>
        <p:txBody>
          <a:bodyPr/>
          <a:lstStyle/>
          <a:p>
            <a:fld id="{CD6FAF20-346D-4074-B74A-C2F29A046F4B}" type="slidenum">
              <a:rPr lang="nl-BE" smtClean="0"/>
              <a:t>4</a:t>
            </a:fld>
            <a:endParaRPr lang="nl-BE"/>
          </a:p>
        </p:txBody>
      </p:sp>
    </p:spTree>
    <p:extLst>
      <p:ext uri="{BB962C8B-B14F-4D97-AF65-F5344CB8AC3E}">
        <p14:creationId xmlns:p14="http://schemas.microsoft.com/office/powerpoint/2010/main" val="10647526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Bron: https://www.alletop10lijstjes.nl/top-10-grootste-steden-ter-wereld/</a:t>
            </a:r>
          </a:p>
          <a:p>
            <a:r>
              <a:rPr lang="nl-BE" dirty="0"/>
              <a:t>Terugkoppeling maken met België: 11 miljoen inwoners.</a:t>
            </a:r>
          </a:p>
        </p:txBody>
      </p:sp>
      <p:sp>
        <p:nvSpPr>
          <p:cNvPr id="4" name="Tijdelijke aanduiding voor dianummer 3"/>
          <p:cNvSpPr>
            <a:spLocks noGrp="1"/>
          </p:cNvSpPr>
          <p:nvPr>
            <p:ph type="sldNum" sz="quarter" idx="5"/>
          </p:nvPr>
        </p:nvSpPr>
        <p:spPr/>
        <p:txBody>
          <a:bodyPr/>
          <a:lstStyle/>
          <a:p>
            <a:fld id="{CD6FAF20-346D-4074-B74A-C2F29A046F4B}" type="slidenum">
              <a:rPr lang="nl-BE" smtClean="0"/>
              <a:t>5</a:t>
            </a:fld>
            <a:endParaRPr lang="nl-BE"/>
          </a:p>
        </p:txBody>
      </p:sp>
    </p:spTree>
    <p:extLst>
      <p:ext uri="{BB962C8B-B14F-4D97-AF65-F5344CB8AC3E}">
        <p14:creationId xmlns:p14="http://schemas.microsoft.com/office/powerpoint/2010/main" val="4001178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dirty="0"/>
              <a:t>Hoeveel inwoners telt Caïro? </a:t>
            </a:r>
          </a:p>
        </p:txBody>
      </p:sp>
      <p:sp>
        <p:nvSpPr>
          <p:cNvPr id="4" name="Slide Number Placeholder 3"/>
          <p:cNvSpPr>
            <a:spLocks noGrp="1"/>
          </p:cNvSpPr>
          <p:nvPr>
            <p:ph type="sldNum" sz="quarter" idx="5"/>
          </p:nvPr>
        </p:nvSpPr>
        <p:spPr/>
        <p:txBody>
          <a:bodyPr/>
          <a:lstStyle/>
          <a:p>
            <a:fld id="{5D382054-D505-455B-AC2C-561099AD0951}" type="slidenum">
              <a:rPr lang="nl-BE" smtClean="0"/>
              <a:t>6</a:t>
            </a:fld>
            <a:endParaRPr lang="nl-BE"/>
          </a:p>
        </p:txBody>
      </p:sp>
    </p:spTree>
    <p:extLst>
      <p:ext uri="{BB962C8B-B14F-4D97-AF65-F5344CB8AC3E}">
        <p14:creationId xmlns:p14="http://schemas.microsoft.com/office/powerpoint/2010/main" val="27550858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Hoeveel inwoners telt Tokyo? </a:t>
            </a:r>
          </a:p>
          <a:p>
            <a:r>
              <a:rPr lang="nl-BE" dirty="0"/>
              <a:t>Wie kan dit getal schrijven? Voorbereiding volgende slide: 8 000 000 000</a:t>
            </a:r>
          </a:p>
        </p:txBody>
      </p:sp>
      <p:sp>
        <p:nvSpPr>
          <p:cNvPr id="4" name="Tijdelijke aanduiding voor dianummer 3"/>
          <p:cNvSpPr>
            <a:spLocks noGrp="1"/>
          </p:cNvSpPr>
          <p:nvPr>
            <p:ph type="sldNum" sz="quarter" idx="5"/>
          </p:nvPr>
        </p:nvSpPr>
        <p:spPr/>
        <p:txBody>
          <a:bodyPr/>
          <a:lstStyle/>
          <a:p>
            <a:fld id="{CD6FAF20-346D-4074-B74A-C2F29A046F4B}" type="slidenum">
              <a:rPr lang="nl-BE" smtClean="0"/>
              <a:t>7</a:t>
            </a:fld>
            <a:endParaRPr lang="nl-BE"/>
          </a:p>
        </p:txBody>
      </p:sp>
    </p:spTree>
    <p:extLst>
      <p:ext uri="{BB962C8B-B14F-4D97-AF65-F5344CB8AC3E}">
        <p14:creationId xmlns:p14="http://schemas.microsoft.com/office/powerpoint/2010/main" val="23243556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Bron: https://www.nu.nl/buitenland/6236214/wereldbevolking-voor-het-eerst-groter-dan-acht-miljard-mensen.html</a:t>
            </a:r>
          </a:p>
          <a:p>
            <a:r>
              <a:rPr lang="nl-BE" dirty="0"/>
              <a:t>Bron: https://www.worldometers.info/nl/ </a:t>
            </a:r>
            <a:r>
              <a:rPr lang="nl-BE" dirty="0">
                <a:sym typeface="Wingdings" panose="05000000000000000000" pitchFamily="2" charset="2"/>
              </a:rPr>
              <a:t> </a:t>
            </a:r>
            <a:r>
              <a:rPr lang="nl-BE" dirty="0" err="1">
                <a:sym typeface="Wingdings" panose="05000000000000000000" pitchFamily="2" charset="2"/>
              </a:rPr>
              <a:t>nederlandstalig</a:t>
            </a:r>
            <a:endParaRPr lang="nl-BE" dirty="0">
              <a:sym typeface="Wingdings" panose="05000000000000000000" pitchFamily="2" charset="2"/>
            </a:endParaRPr>
          </a:p>
          <a:p>
            <a:r>
              <a:rPr lang="nl-BE" dirty="0">
                <a:sym typeface="Wingdings" panose="05000000000000000000" pitchFamily="2" charset="2"/>
              </a:rPr>
              <a:t>Bron: https://www.census.gov/popclock/  Engels (</a:t>
            </a:r>
            <a:r>
              <a:rPr lang="nl-BE" dirty="0" err="1">
                <a:sym typeface="Wingdings" panose="05000000000000000000" pitchFamily="2" charset="2"/>
              </a:rPr>
              <a:t>Vsdata</a:t>
            </a:r>
            <a:r>
              <a:rPr lang="nl-BE" dirty="0">
                <a:sym typeface="Wingdings" panose="05000000000000000000" pitchFamily="2" charset="2"/>
              </a:rPr>
              <a:t>)</a:t>
            </a:r>
          </a:p>
          <a:p>
            <a:endParaRPr lang="nl-BE" dirty="0"/>
          </a:p>
          <a:p>
            <a:r>
              <a:rPr lang="nl-BE" dirty="0">
                <a:ea typeface="Calibri" panose="020F0502020204030204"/>
                <a:cs typeface="Calibri" panose="020F0502020204030204"/>
              </a:rPr>
              <a:t>Getal noteren bij begin van de les én einde van de les. Hoeveel mensen zijn er bijgekomen tijdens de les?</a:t>
            </a:r>
          </a:p>
        </p:txBody>
      </p:sp>
      <p:sp>
        <p:nvSpPr>
          <p:cNvPr id="4" name="Tijdelijke aanduiding voor dianummer 3"/>
          <p:cNvSpPr>
            <a:spLocks noGrp="1"/>
          </p:cNvSpPr>
          <p:nvPr>
            <p:ph type="sldNum" sz="quarter" idx="5"/>
          </p:nvPr>
        </p:nvSpPr>
        <p:spPr/>
        <p:txBody>
          <a:bodyPr/>
          <a:lstStyle/>
          <a:p>
            <a:fld id="{CD6FAF20-346D-4074-B74A-C2F29A046F4B}" type="slidenum">
              <a:rPr lang="nl-BE" smtClean="0"/>
              <a:t>8</a:t>
            </a:fld>
            <a:endParaRPr lang="nl-BE"/>
          </a:p>
        </p:txBody>
      </p:sp>
    </p:spTree>
    <p:extLst>
      <p:ext uri="{BB962C8B-B14F-4D97-AF65-F5344CB8AC3E}">
        <p14:creationId xmlns:p14="http://schemas.microsoft.com/office/powerpoint/2010/main" val="32694707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D4C9BE-FF61-3551-CD80-1BEC33DEDE2B}"/>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218D624-26F6-F8CA-0223-FDA5B167E6CB}"/>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A0093514-B87B-EAB2-9874-DA6DEA9C7B39}"/>
              </a:ext>
            </a:extLst>
          </p:cNvPr>
          <p:cNvSpPr>
            <a:spLocks noGrp="1"/>
          </p:cNvSpPr>
          <p:nvPr>
            <p:ph type="body" idx="1"/>
          </p:nvPr>
        </p:nvSpPr>
        <p:spPr/>
        <p:txBody>
          <a:bodyPr/>
          <a:lstStyle/>
          <a:p>
            <a:endParaRPr lang="nl-BE" dirty="0"/>
          </a:p>
        </p:txBody>
      </p:sp>
      <p:sp>
        <p:nvSpPr>
          <p:cNvPr id="4" name="Tijdelijke aanduiding voor dianummer 3">
            <a:extLst>
              <a:ext uri="{FF2B5EF4-FFF2-40B4-BE49-F238E27FC236}">
                <a16:creationId xmlns:a16="http://schemas.microsoft.com/office/drawing/2014/main" id="{C3205C1B-3E84-A2F2-6077-99FF3EE5140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FAF20-346D-4074-B74A-C2F29A046F4B}" type="slidenum">
              <a:rPr kumimoji="0" lang="nl-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nl-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787224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Uitleg over het doel van dit project. </a:t>
            </a:r>
          </a:p>
        </p:txBody>
      </p:sp>
      <p:sp>
        <p:nvSpPr>
          <p:cNvPr id="4" name="Tijdelijke aanduiding voor dianummer 3"/>
          <p:cNvSpPr>
            <a:spLocks noGrp="1"/>
          </p:cNvSpPr>
          <p:nvPr>
            <p:ph type="sldNum" sz="quarter" idx="5"/>
          </p:nvPr>
        </p:nvSpPr>
        <p:spPr/>
        <p:txBody>
          <a:bodyPr/>
          <a:lstStyle/>
          <a:p>
            <a:fld id="{CD6FAF20-346D-4074-B74A-C2F29A046F4B}" type="slidenum">
              <a:rPr lang="nl-BE" smtClean="0"/>
              <a:t>10</a:t>
            </a:fld>
            <a:endParaRPr lang="nl-BE"/>
          </a:p>
        </p:txBody>
      </p:sp>
    </p:spTree>
    <p:extLst>
      <p:ext uri="{BB962C8B-B14F-4D97-AF65-F5344CB8AC3E}">
        <p14:creationId xmlns:p14="http://schemas.microsoft.com/office/powerpoint/2010/main" val="29311924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Deze slide is enkel voor leerkrachten (niet tonen tijdens je les). </a:t>
            </a:r>
          </a:p>
          <a:p>
            <a:endParaRPr lang="nl-BE" dirty="0"/>
          </a:p>
        </p:txBody>
      </p:sp>
      <p:sp>
        <p:nvSpPr>
          <p:cNvPr id="4" name="Slide Number Placeholder 3"/>
          <p:cNvSpPr>
            <a:spLocks noGrp="1"/>
          </p:cNvSpPr>
          <p:nvPr>
            <p:ph type="sldNum" sz="quarter" idx="5"/>
          </p:nvPr>
        </p:nvSpPr>
        <p:spPr/>
        <p:txBody>
          <a:bodyPr/>
          <a:lstStyle/>
          <a:p>
            <a:fld id="{5D382054-D505-455B-AC2C-561099AD0951}" type="slidenum">
              <a:rPr lang="nl-BE" smtClean="0"/>
              <a:t>11</a:t>
            </a:fld>
            <a:endParaRPr lang="nl-BE"/>
          </a:p>
        </p:txBody>
      </p:sp>
    </p:spTree>
    <p:extLst>
      <p:ext uri="{BB962C8B-B14F-4D97-AF65-F5344CB8AC3E}">
        <p14:creationId xmlns:p14="http://schemas.microsoft.com/office/powerpoint/2010/main" val="4269956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dirty="0"/>
              <a:t>Opbouw van het project. </a:t>
            </a:r>
          </a:p>
        </p:txBody>
      </p:sp>
      <p:sp>
        <p:nvSpPr>
          <p:cNvPr id="4" name="Slide Number Placeholder 3"/>
          <p:cNvSpPr>
            <a:spLocks noGrp="1"/>
          </p:cNvSpPr>
          <p:nvPr>
            <p:ph type="sldNum" sz="quarter" idx="5"/>
          </p:nvPr>
        </p:nvSpPr>
        <p:spPr/>
        <p:txBody>
          <a:bodyPr/>
          <a:lstStyle/>
          <a:p>
            <a:fld id="{5D382054-D505-455B-AC2C-561099AD0951}" type="slidenum">
              <a:rPr lang="nl-BE" smtClean="0"/>
              <a:t>12</a:t>
            </a:fld>
            <a:endParaRPr lang="nl-BE"/>
          </a:p>
        </p:txBody>
      </p:sp>
    </p:spTree>
    <p:extLst>
      <p:ext uri="{BB962C8B-B14F-4D97-AF65-F5344CB8AC3E}">
        <p14:creationId xmlns:p14="http://schemas.microsoft.com/office/powerpoint/2010/main" val="29606975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indent="0">
              <a:buFontTx/>
              <a:buNone/>
            </a:pPr>
            <a:r>
              <a:rPr lang="en-US" dirty="0"/>
              <a:t>1. </a:t>
            </a:r>
            <a:r>
              <a:rPr lang="en-US" dirty="0" err="1"/>
              <a:t>Leerlingen</a:t>
            </a:r>
            <a:r>
              <a:rPr lang="en-US" dirty="0"/>
              <a:t> </a:t>
            </a:r>
            <a:r>
              <a:rPr lang="en-US" dirty="0" err="1"/>
              <a:t>noteren</a:t>
            </a:r>
            <a:r>
              <a:rPr lang="en-US" dirty="0"/>
              <a:t> in de </a:t>
            </a:r>
            <a:r>
              <a:rPr lang="en-US" dirty="0" err="1"/>
              <a:t>werkbundel</a:t>
            </a:r>
            <a:r>
              <a:rPr lang="en-US" dirty="0"/>
              <a:t> </a:t>
            </a:r>
            <a:r>
              <a:rPr lang="en-US" dirty="0" err="1"/>
              <a:t>waaraan</a:t>
            </a:r>
            <a:r>
              <a:rPr lang="en-US" dirty="0"/>
              <a:t> ze </a:t>
            </a:r>
            <a:r>
              <a:rPr lang="en-US" dirty="0" err="1"/>
              <a:t>denken</a:t>
            </a:r>
            <a:r>
              <a:rPr lang="en-US" dirty="0"/>
              <a:t> </a:t>
            </a:r>
            <a:r>
              <a:rPr lang="en-US" dirty="0" err="1"/>
              <a:t>bij</a:t>
            </a:r>
            <a:r>
              <a:rPr lang="en-US" dirty="0"/>
              <a:t> het </a:t>
            </a:r>
            <a:r>
              <a:rPr lang="en-US" dirty="0" err="1"/>
              <a:t>woord</a:t>
            </a:r>
            <a:r>
              <a:rPr lang="en-US" dirty="0"/>
              <a:t> </a:t>
            </a:r>
            <a:r>
              <a:rPr lang="en-US" dirty="0" err="1"/>
              <a:t>stad</a:t>
            </a:r>
            <a:r>
              <a:rPr lang="en-US" dirty="0"/>
              <a:t>. (think – pair – share)</a:t>
            </a:r>
          </a:p>
          <a:p>
            <a:pPr marL="0" indent="0">
              <a:buFontTx/>
              <a:buNone/>
            </a:pPr>
            <a:r>
              <a:rPr lang="en-US" dirty="0"/>
              <a:t>2. </a:t>
            </a:r>
            <a:r>
              <a:rPr lang="en-US" dirty="0" err="1"/>
              <a:t>Noteer</a:t>
            </a:r>
            <a:r>
              <a:rPr lang="en-US" dirty="0"/>
              <a:t> op de </a:t>
            </a:r>
            <a:r>
              <a:rPr lang="en-US" dirty="0" err="1"/>
              <a:t>woorden</a:t>
            </a:r>
            <a:r>
              <a:rPr lang="en-US" dirty="0"/>
              <a:t> op het bord. </a:t>
            </a:r>
          </a:p>
          <a:p>
            <a:pPr marL="0" indent="0">
              <a:buFontTx/>
              <a:buNone/>
            </a:pPr>
            <a:r>
              <a:rPr lang="en-US" dirty="0"/>
              <a:t>3. </a:t>
            </a:r>
            <a:r>
              <a:rPr lang="en-US" dirty="0" err="1"/>
              <a:t>Zijn</a:t>
            </a:r>
            <a:r>
              <a:rPr lang="en-US" dirty="0"/>
              <a:t> de </a:t>
            </a:r>
            <a:r>
              <a:rPr lang="en-US" dirty="0" err="1"/>
              <a:t>woorden</a:t>
            </a:r>
            <a:r>
              <a:rPr lang="en-US" dirty="0"/>
              <a:t> </a:t>
            </a:r>
            <a:r>
              <a:rPr lang="en-US" dirty="0" err="1"/>
              <a:t>goed</a:t>
            </a:r>
            <a:r>
              <a:rPr lang="en-US" dirty="0"/>
              <a:t> of </a:t>
            </a:r>
            <a:r>
              <a:rPr lang="en-US" dirty="0" err="1"/>
              <a:t>slecht</a:t>
            </a:r>
            <a:r>
              <a:rPr lang="en-US" dirty="0"/>
              <a:t>? </a:t>
            </a:r>
          </a:p>
          <a:p>
            <a:pPr marL="0" indent="0">
              <a:buFontTx/>
              <a:buNone/>
            </a:pPr>
            <a:r>
              <a:rPr lang="en-US" dirty="0"/>
              <a:t>4. Wat </a:t>
            </a:r>
            <a:r>
              <a:rPr lang="en-US" dirty="0" err="1"/>
              <a:t>heb</a:t>
            </a:r>
            <a:r>
              <a:rPr lang="en-US" dirty="0"/>
              <a:t> je </a:t>
            </a:r>
            <a:r>
              <a:rPr lang="en-US" dirty="0" err="1"/>
              <a:t>nodig</a:t>
            </a:r>
            <a:r>
              <a:rPr lang="en-US" dirty="0"/>
              <a:t> om van </a:t>
            </a:r>
            <a:r>
              <a:rPr lang="en-US" dirty="0" err="1"/>
              <a:t>een</a:t>
            </a:r>
            <a:r>
              <a:rPr lang="en-US" dirty="0"/>
              <a:t> </a:t>
            </a:r>
            <a:r>
              <a:rPr lang="en-US" dirty="0" err="1"/>
              <a:t>slecht</a:t>
            </a:r>
            <a:r>
              <a:rPr lang="en-US" dirty="0"/>
              <a:t> </a:t>
            </a:r>
            <a:r>
              <a:rPr lang="en-US" dirty="0" err="1"/>
              <a:t>woord</a:t>
            </a:r>
            <a:r>
              <a:rPr lang="en-US" dirty="0"/>
              <a:t> </a:t>
            </a:r>
            <a:r>
              <a:rPr lang="en-US" dirty="0" err="1"/>
              <a:t>iets</a:t>
            </a:r>
            <a:r>
              <a:rPr lang="en-US" dirty="0"/>
              <a:t> </a:t>
            </a:r>
            <a:r>
              <a:rPr lang="en-US" dirty="0" err="1"/>
              <a:t>goeds</a:t>
            </a:r>
            <a:r>
              <a:rPr lang="en-US" dirty="0"/>
              <a:t> </a:t>
            </a:r>
            <a:r>
              <a:rPr lang="en-US" dirty="0" err="1"/>
              <a:t>te</a:t>
            </a:r>
            <a:r>
              <a:rPr lang="en-US" dirty="0"/>
              <a:t> </a:t>
            </a:r>
            <a:r>
              <a:rPr lang="en-US" dirty="0" err="1"/>
              <a:t>maken</a:t>
            </a:r>
            <a:r>
              <a:rPr lang="en-US" dirty="0"/>
              <a:t>? </a:t>
            </a:r>
          </a:p>
        </p:txBody>
      </p:sp>
      <p:sp>
        <p:nvSpPr>
          <p:cNvPr id="4" name="Tijdelijke aanduiding voor dianummer 3"/>
          <p:cNvSpPr>
            <a:spLocks noGrp="1"/>
          </p:cNvSpPr>
          <p:nvPr>
            <p:ph type="sldNum" sz="quarter" idx="5"/>
          </p:nvPr>
        </p:nvSpPr>
        <p:spPr/>
        <p:txBody>
          <a:bodyPr/>
          <a:lstStyle/>
          <a:p>
            <a:fld id="{CD6FAF20-346D-4074-B74A-C2F29A046F4B}" type="slidenum">
              <a:rPr lang="nl-BE" smtClean="0"/>
              <a:t>13</a:t>
            </a:fld>
            <a:endParaRPr lang="nl-BE"/>
          </a:p>
        </p:txBody>
      </p:sp>
    </p:spTree>
    <p:extLst>
      <p:ext uri="{BB962C8B-B14F-4D97-AF65-F5344CB8AC3E}">
        <p14:creationId xmlns:p14="http://schemas.microsoft.com/office/powerpoint/2010/main" val="15806697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dirty="0"/>
              <a:t>Deze slide is enkel voor leerkrachten (niet tonen tijdens je les). </a:t>
            </a:r>
          </a:p>
        </p:txBody>
      </p:sp>
      <p:sp>
        <p:nvSpPr>
          <p:cNvPr id="4" name="Slide Number Placeholder 3"/>
          <p:cNvSpPr>
            <a:spLocks noGrp="1"/>
          </p:cNvSpPr>
          <p:nvPr>
            <p:ph type="sldNum" sz="quarter" idx="5"/>
          </p:nvPr>
        </p:nvSpPr>
        <p:spPr/>
        <p:txBody>
          <a:bodyPr/>
          <a:lstStyle/>
          <a:p>
            <a:fld id="{CD6FAF20-346D-4074-B74A-C2F29A046F4B}" type="slidenum">
              <a:rPr lang="nl-BE" smtClean="0"/>
              <a:t>14</a:t>
            </a:fld>
            <a:endParaRPr lang="nl-BE"/>
          </a:p>
        </p:txBody>
      </p:sp>
    </p:spTree>
    <p:extLst>
      <p:ext uri="{BB962C8B-B14F-4D97-AF65-F5344CB8AC3E}">
        <p14:creationId xmlns:p14="http://schemas.microsoft.com/office/powerpoint/2010/main" val="41965682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F5485A-F9DF-4562-97A5-DDF7439494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543631-3C86-284D-9806-014ECC8B82A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61FFF6-9CE3-BB71-C163-0C23B0D527D6}"/>
              </a:ext>
            </a:extLst>
          </p:cNvPr>
          <p:cNvSpPr>
            <a:spLocks noGrp="1"/>
          </p:cNvSpPr>
          <p:nvPr>
            <p:ph type="body" idx="1"/>
          </p:nvPr>
        </p:nvSpPr>
        <p:spPr/>
        <p:txBody>
          <a:bodyPr/>
          <a:lstStyle/>
          <a:p>
            <a:endParaRPr lang="nl-BE"/>
          </a:p>
        </p:txBody>
      </p:sp>
      <p:sp>
        <p:nvSpPr>
          <p:cNvPr id="4" name="Slide Number Placeholder 3">
            <a:extLst>
              <a:ext uri="{FF2B5EF4-FFF2-40B4-BE49-F238E27FC236}">
                <a16:creationId xmlns:a16="http://schemas.microsoft.com/office/drawing/2014/main" id="{1D945A27-B5B9-5A50-176E-EB3D34F1293F}"/>
              </a:ext>
            </a:extLst>
          </p:cNvPr>
          <p:cNvSpPr>
            <a:spLocks noGrp="1"/>
          </p:cNvSpPr>
          <p:nvPr>
            <p:ph type="sldNum" sz="quarter" idx="5"/>
          </p:nvPr>
        </p:nvSpPr>
        <p:spPr/>
        <p:txBody>
          <a:bodyPr/>
          <a:lstStyle/>
          <a:p>
            <a:fld id="{CD6FAF20-346D-4074-B74A-C2F29A046F4B}" type="slidenum">
              <a:rPr lang="nl-BE" smtClean="0"/>
              <a:t>15</a:t>
            </a:fld>
            <a:endParaRPr lang="nl-BE"/>
          </a:p>
        </p:txBody>
      </p:sp>
    </p:spTree>
    <p:extLst>
      <p:ext uri="{BB962C8B-B14F-4D97-AF65-F5344CB8AC3E}">
        <p14:creationId xmlns:p14="http://schemas.microsoft.com/office/powerpoint/2010/main" val="3877422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sz="1200" kern="1200" dirty="0">
                <a:solidFill>
                  <a:schemeClr val="tx1"/>
                </a:solidFill>
                <a:effectLst/>
                <a:latin typeface="+mn-lt"/>
                <a:ea typeface="+mn-ea"/>
                <a:cs typeface="+mn-cs"/>
              </a:rPr>
              <a:t>Deze thema’s komen uit de Duurzame Ontwikkelingsdoelen van de Verenigde Naties. Er zijn 17 </a:t>
            </a:r>
            <a:r>
              <a:rPr lang="nl-BE" sz="1200" b="1" kern="1200" dirty="0">
                <a:solidFill>
                  <a:schemeClr val="tx1"/>
                </a:solidFill>
                <a:effectLst/>
                <a:latin typeface="+mn-lt"/>
                <a:ea typeface="+mn-ea"/>
                <a:cs typeface="+mn-cs"/>
              </a:rPr>
              <a:t>Duurzame</a:t>
            </a:r>
            <a:r>
              <a:rPr lang="nl-BE" sz="1200" kern="1200" dirty="0">
                <a:solidFill>
                  <a:schemeClr val="tx1"/>
                </a:solidFill>
                <a:effectLst/>
                <a:latin typeface="+mn-lt"/>
                <a:ea typeface="+mn-ea"/>
                <a:cs typeface="+mn-cs"/>
              </a:rPr>
              <a:t> </a:t>
            </a:r>
            <a:r>
              <a:rPr lang="nl-BE" sz="1200" b="1" kern="1200" dirty="0">
                <a:solidFill>
                  <a:schemeClr val="tx1"/>
                </a:solidFill>
                <a:effectLst/>
                <a:latin typeface="+mn-lt"/>
                <a:ea typeface="+mn-ea"/>
                <a:cs typeface="+mn-cs"/>
              </a:rPr>
              <a:t>Ontwikkelingsdoelen</a:t>
            </a:r>
            <a:r>
              <a:rPr lang="nl-BE" sz="1200" kern="1200" dirty="0">
                <a:solidFill>
                  <a:schemeClr val="tx1"/>
                </a:solidFill>
                <a:effectLst/>
                <a:latin typeface="+mn-lt"/>
                <a:ea typeface="+mn-ea"/>
                <a:cs typeface="+mn-cs"/>
              </a:rPr>
              <a:t> die landen over de hele wereld hebben bedacht om de aarde een betere plek te maken tegen 2030. Met deze doelen willen we ervoor zorgen dat mensen, dieren en de planeet gezond kunnen blijven, nu en in de toekomst. In dit project leren we over: steden, klimaat, natuur, energie en transport. </a:t>
            </a:r>
            <a:endParaRPr lang="nl-BE" dirty="0"/>
          </a:p>
        </p:txBody>
      </p:sp>
      <p:sp>
        <p:nvSpPr>
          <p:cNvPr id="4" name="Slide Number Placeholder 3"/>
          <p:cNvSpPr>
            <a:spLocks noGrp="1"/>
          </p:cNvSpPr>
          <p:nvPr>
            <p:ph type="sldNum" sz="quarter" idx="5"/>
          </p:nvPr>
        </p:nvSpPr>
        <p:spPr/>
        <p:txBody>
          <a:bodyPr/>
          <a:lstStyle/>
          <a:p>
            <a:fld id="{5D382054-D505-455B-AC2C-561099AD0951}" type="slidenum">
              <a:rPr lang="nl-BE" smtClean="0"/>
              <a:t>16</a:t>
            </a:fld>
            <a:endParaRPr lang="nl-BE"/>
          </a:p>
        </p:txBody>
      </p:sp>
    </p:spTree>
    <p:extLst>
      <p:ext uri="{BB962C8B-B14F-4D97-AF65-F5344CB8AC3E}">
        <p14:creationId xmlns:p14="http://schemas.microsoft.com/office/powerpoint/2010/main" val="14655695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sz="1200" kern="1200" dirty="0">
                <a:solidFill>
                  <a:schemeClr val="tx1"/>
                </a:solidFill>
                <a:effectLst/>
                <a:latin typeface="+mn-lt"/>
                <a:ea typeface="+mn-ea"/>
                <a:cs typeface="+mn-cs"/>
              </a:rPr>
              <a:t>Het klinkt misschien raar, maar door klimaatverandering wordt het weer steeds extremer. Dat betekent dat het soms heel warm kan worden, maar dat het ook vaker hard zal regenen.</a:t>
            </a:r>
          </a:p>
          <a:p>
            <a:r>
              <a:rPr lang="nl-BE" sz="1200" kern="1200" dirty="0">
                <a:solidFill>
                  <a:schemeClr val="tx1"/>
                </a:solidFill>
                <a:effectLst/>
                <a:latin typeface="+mn-lt"/>
                <a:ea typeface="+mn-ea"/>
                <a:cs typeface="+mn-cs"/>
              </a:rPr>
              <a:t>In de toekomst krijgen we vaker hittegolven. Zeker in steden met weinig groen kan een hittegolf gevaarlijk zijn, vooral voor ouderen en mensen zonder airco. Gelukkig kunnen bomen helpen. Ze geven schaduw en werken als een natuurlijke airco. Via hun bladeren verdampt water, waardoor de lucht afkoelt en het aangenamer wordt.</a:t>
            </a:r>
          </a:p>
          <a:p>
            <a:r>
              <a:rPr lang="nl-BE" sz="1200" kern="1200" dirty="0">
                <a:solidFill>
                  <a:schemeClr val="tx1"/>
                </a:solidFill>
                <a:effectLst/>
                <a:latin typeface="+mn-lt"/>
                <a:ea typeface="+mn-ea"/>
                <a:cs typeface="+mn-cs"/>
              </a:rPr>
              <a:t>Water is superbelangrijk voor mensen, dieren en planten. Maar wist je dat maar een heel klein beetje water op aarde écht bruikbaar is? Slechts 0,01%. Daarom moeten we er goed mee omgaan. Als het regent, is het beter dat het water langzaam in de grond kan zakken.  Grond met gras, planten of aarde helpt daarbij. In een stad is er vaak veel beton, waardoor water niet kan wegzakken. Bij een flinke stortbui kan een stad daardoor sneller overstromen.</a:t>
            </a:r>
          </a:p>
          <a:p>
            <a:r>
              <a:rPr lang="nl-BE" sz="1200" kern="1200" dirty="0">
                <a:solidFill>
                  <a:schemeClr val="tx1"/>
                </a:solidFill>
                <a:effectLst/>
                <a:latin typeface="+mn-lt"/>
                <a:ea typeface="+mn-ea"/>
                <a:cs typeface="+mn-cs"/>
              </a:rPr>
              <a:t>Daarom is het slim om regenwater op te vangen om het te hergebruiken of plekken te voorzien zonder beton waar het water in de bodem kan dringen.</a:t>
            </a:r>
            <a:endParaRPr lang="nl-BE" dirty="0"/>
          </a:p>
        </p:txBody>
      </p:sp>
      <p:sp>
        <p:nvSpPr>
          <p:cNvPr id="4" name="Slide Number Placeholder 3"/>
          <p:cNvSpPr>
            <a:spLocks noGrp="1"/>
          </p:cNvSpPr>
          <p:nvPr>
            <p:ph type="sldNum" sz="quarter" idx="5"/>
          </p:nvPr>
        </p:nvSpPr>
        <p:spPr/>
        <p:txBody>
          <a:bodyPr/>
          <a:lstStyle/>
          <a:p>
            <a:fld id="{5D382054-D505-455B-AC2C-561099AD0951}" type="slidenum">
              <a:rPr lang="nl-BE" smtClean="0"/>
              <a:t>17</a:t>
            </a:fld>
            <a:endParaRPr lang="nl-BE"/>
          </a:p>
        </p:txBody>
      </p:sp>
    </p:spTree>
    <p:extLst>
      <p:ext uri="{BB962C8B-B14F-4D97-AF65-F5344CB8AC3E}">
        <p14:creationId xmlns:p14="http://schemas.microsoft.com/office/powerpoint/2010/main" val="2626037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dirty="0"/>
              <a:t>Bron: </a:t>
            </a:r>
            <a:r>
              <a:rPr lang="en-US" dirty="0">
                <a:hlinkClick r:id="rId3"/>
              </a:rPr>
              <a:t>Types of Soil | Water Flow and Absorption Test | Sand, Loam and Clay Soil</a:t>
            </a:r>
            <a:endParaRPr lang="en-US" dirty="0"/>
          </a:p>
          <a:p>
            <a:endParaRPr lang="en-US" dirty="0"/>
          </a:p>
          <a:p>
            <a:r>
              <a:rPr lang="en-US" dirty="0"/>
              <a:t>Neem 3 </a:t>
            </a:r>
            <a:r>
              <a:rPr lang="en-US" dirty="0" err="1"/>
              <a:t>plastieke</a:t>
            </a:r>
            <a:r>
              <a:rPr lang="en-US" dirty="0"/>
              <a:t> </a:t>
            </a:r>
            <a:r>
              <a:rPr lang="en-US" dirty="0" err="1"/>
              <a:t>bekers</a:t>
            </a:r>
            <a:r>
              <a:rPr lang="en-US" dirty="0"/>
              <a:t> en </a:t>
            </a:r>
            <a:r>
              <a:rPr lang="en-US" dirty="0" err="1"/>
              <a:t>prik</a:t>
            </a:r>
            <a:r>
              <a:rPr lang="en-US" dirty="0"/>
              <a:t> er </a:t>
            </a:r>
            <a:r>
              <a:rPr lang="en-US" dirty="0" err="1"/>
              <a:t>onderaan</a:t>
            </a:r>
            <a:r>
              <a:rPr lang="en-US" dirty="0"/>
              <a:t> </a:t>
            </a:r>
            <a:r>
              <a:rPr lang="en-US" dirty="0" err="1"/>
              <a:t>enkele</a:t>
            </a:r>
            <a:r>
              <a:rPr lang="en-US" dirty="0"/>
              <a:t> </a:t>
            </a:r>
            <a:r>
              <a:rPr lang="en-US" dirty="0" err="1"/>
              <a:t>gaatjes</a:t>
            </a:r>
            <a:r>
              <a:rPr lang="en-US" dirty="0"/>
              <a:t> in. </a:t>
            </a:r>
            <a:r>
              <a:rPr lang="en-US" dirty="0" err="1"/>
              <a:t>Vul</a:t>
            </a:r>
            <a:r>
              <a:rPr lang="en-US" dirty="0"/>
              <a:t> de </a:t>
            </a:r>
            <a:r>
              <a:rPr lang="en-US" dirty="0" err="1"/>
              <a:t>bekers</a:t>
            </a:r>
            <a:r>
              <a:rPr lang="en-US" dirty="0"/>
              <a:t> met </a:t>
            </a:r>
            <a:r>
              <a:rPr lang="en-US" dirty="0" err="1"/>
              <a:t>aarde</a:t>
            </a:r>
            <a:r>
              <a:rPr lang="en-US" dirty="0"/>
              <a:t>. </a:t>
            </a:r>
          </a:p>
          <a:p>
            <a:r>
              <a:rPr lang="en-US" dirty="0"/>
              <a:t>Beker 1: </a:t>
            </a:r>
            <a:r>
              <a:rPr lang="en-US" dirty="0" err="1"/>
              <a:t>onbedekt</a:t>
            </a:r>
            <a:r>
              <a:rPr lang="en-US" dirty="0"/>
              <a:t> (</a:t>
            </a:r>
            <a:r>
              <a:rPr lang="en-US" dirty="0" err="1"/>
              <a:t>dit</a:t>
            </a:r>
            <a:r>
              <a:rPr lang="en-US" dirty="0"/>
              <a:t> </a:t>
            </a:r>
            <a:r>
              <a:rPr lang="en-US" dirty="0" err="1"/>
              <a:t>staat</a:t>
            </a:r>
            <a:r>
              <a:rPr lang="en-US" dirty="0"/>
              <a:t> voor </a:t>
            </a:r>
            <a:r>
              <a:rPr lang="en-US" dirty="0" err="1"/>
              <a:t>onverharde</a:t>
            </a:r>
            <a:r>
              <a:rPr lang="en-US" dirty="0"/>
              <a:t> </a:t>
            </a:r>
            <a:r>
              <a:rPr lang="en-US" dirty="0" err="1"/>
              <a:t>grond</a:t>
            </a:r>
            <a:r>
              <a:rPr lang="en-US" dirty="0"/>
              <a:t>)</a:t>
            </a:r>
          </a:p>
          <a:p>
            <a:r>
              <a:rPr lang="en-US" dirty="0"/>
              <a:t>Beker 2: </a:t>
            </a:r>
            <a:r>
              <a:rPr lang="en-US" dirty="0" err="1"/>
              <a:t>enkele</a:t>
            </a:r>
            <a:r>
              <a:rPr lang="en-US" dirty="0"/>
              <a:t> </a:t>
            </a:r>
            <a:r>
              <a:rPr lang="en-US" dirty="0" err="1"/>
              <a:t>steentjes</a:t>
            </a:r>
            <a:r>
              <a:rPr lang="en-US" dirty="0"/>
              <a:t> (</a:t>
            </a:r>
            <a:r>
              <a:rPr lang="en-US" dirty="0" err="1"/>
              <a:t>dit</a:t>
            </a:r>
            <a:r>
              <a:rPr lang="en-US" dirty="0"/>
              <a:t> </a:t>
            </a:r>
            <a:r>
              <a:rPr lang="en-US" dirty="0" err="1"/>
              <a:t>staat</a:t>
            </a:r>
            <a:r>
              <a:rPr lang="en-US" dirty="0"/>
              <a:t> voor </a:t>
            </a:r>
            <a:r>
              <a:rPr lang="en-US" dirty="0" err="1"/>
              <a:t>deels</a:t>
            </a:r>
            <a:r>
              <a:rPr lang="en-US" dirty="0"/>
              <a:t> </a:t>
            </a:r>
            <a:r>
              <a:rPr lang="en-US" dirty="0" err="1"/>
              <a:t>bedekte</a:t>
            </a:r>
            <a:r>
              <a:rPr lang="en-US" dirty="0"/>
              <a:t> </a:t>
            </a:r>
            <a:r>
              <a:rPr lang="en-US" dirty="0" err="1"/>
              <a:t>grond</a:t>
            </a:r>
            <a:r>
              <a:rPr lang="en-US" dirty="0"/>
              <a:t>)</a:t>
            </a:r>
          </a:p>
          <a:p>
            <a:r>
              <a:rPr lang="en-US" dirty="0"/>
              <a:t>Beker 3: </a:t>
            </a:r>
            <a:r>
              <a:rPr lang="en-US" dirty="0" err="1"/>
              <a:t>bedekt</a:t>
            </a:r>
            <a:r>
              <a:rPr lang="en-US" dirty="0"/>
              <a:t> de </a:t>
            </a:r>
            <a:r>
              <a:rPr lang="en-US" dirty="0" err="1"/>
              <a:t>aarde</a:t>
            </a:r>
            <a:r>
              <a:rPr lang="en-US" dirty="0"/>
              <a:t> met </a:t>
            </a:r>
            <a:r>
              <a:rPr lang="en-US" dirty="0" err="1"/>
              <a:t>ondoorlaatbare</a:t>
            </a:r>
            <a:r>
              <a:rPr lang="en-US" dirty="0"/>
              <a:t> </a:t>
            </a:r>
            <a:r>
              <a:rPr lang="en-US" dirty="0" err="1"/>
              <a:t>klei</a:t>
            </a:r>
            <a:r>
              <a:rPr lang="en-US" dirty="0"/>
              <a:t> (die </a:t>
            </a:r>
            <a:r>
              <a:rPr lang="en-US" dirty="0" err="1"/>
              <a:t>kan</a:t>
            </a:r>
            <a:r>
              <a:rPr lang="en-US" dirty="0"/>
              <a:t> je in de Action </a:t>
            </a:r>
            <a:r>
              <a:rPr lang="en-US" dirty="0" err="1"/>
              <a:t>kopen</a:t>
            </a:r>
            <a:r>
              <a:rPr lang="en-US" dirty="0"/>
              <a:t>). Dit </a:t>
            </a:r>
            <a:r>
              <a:rPr lang="en-US" dirty="0" err="1"/>
              <a:t>staat</a:t>
            </a:r>
            <a:r>
              <a:rPr lang="en-US" dirty="0"/>
              <a:t> voor </a:t>
            </a:r>
            <a:r>
              <a:rPr lang="en-US" dirty="0" err="1"/>
              <a:t>verharde</a:t>
            </a:r>
            <a:r>
              <a:rPr lang="en-US" dirty="0"/>
              <a:t> </a:t>
            </a:r>
            <a:r>
              <a:rPr lang="en-US" dirty="0" err="1"/>
              <a:t>grond</a:t>
            </a:r>
            <a:r>
              <a:rPr lang="en-US" dirty="0"/>
              <a:t> (</a:t>
            </a:r>
            <a:r>
              <a:rPr lang="en-US" dirty="0" err="1"/>
              <a:t>zoals</a:t>
            </a:r>
            <a:r>
              <a:rPr lang="en-US" dirty="0"/>
              <a:t> </a:t>
            </a:r>
            <a:r>
              <a:rPr lang="en-US" dirty="0" err="1"/>
              <a:t>straten</a:t>
            </a:r>
            <a:r>
              <a:rPr lang="en-US" dirty="0"/>
              <a:t>, </a:t>
            </a:r>
            <a:r>
              <a:rPr lang="en-US" dirty="0" err="1"/>
              <a:t>parkings</a:t>
            </a:r>
            <a:r>
              <a:rPr lang="en-US" dirty="0"/>
              <a:t>, </a:t>
            </a:r>
            <a:r>
              <a:rPr lang="en-US" dirty="0" err="1"/>
              <a:t>verharde</a:t>
            </a:r>
            <a:r>
              <a:rPr lang="en-US" dirty="0"/>
              <a:t> </a:t>
            </a:r>
            <a:r>
              <a:rPr lang="en-US" dirty="0" err="1"/>
              <a:t>pleinen</a:t>
            </a:r>
            <a:r>
              <a:rPr lang="en-US" dirty="0"/>
              <a:t>, </a:t>
            </a:r>
            <a:r>
              <a:rPr lang="en-US" dirty="0" err="1"/>
              <a:t>speelplaats</a:t>
            </a:r>
            <a:r>
              <a:rPr lang="en-US" dirty="0"/>
              <a:t>, …)</a:t>
            </a:r>
          </a:p>
          <a:p>
            <a:endParaRPr lang="en-US" dirty="0"/>
          </a:p>
          <a:p>
            <a:r>
              <a:rPr lang="en-US" dirty="0"/>
              <a:t>Zet de </a:t>
            </a:r>
            <a:r>
              <a:rPr lang="en-US" dirty="0" err="1"/>
              <a:t>bekers</a:t>
            </a:r>
            <a:r>
              <a:rPr lang="en-US" dirty="0"/>
              <a:t> in </a:t>
            </a:r>
            <a:r>
              <a:rPr lang="en-US" dirty="0" err="1"/>
              <a:t>een</a:t>
            </a:r>
            <a:r>
              <a:rPr lang="en-US" dirty="0"/>
              <a:t> </a:t>
            </a:r>
            <a:r>
              <a:rPr lang="en-US" dirty="0" err="1"/>
              <a:t>karton</a:t>
            </a:r>
            <a:r>
              <a:rPr lang="en-US" dirty="0"/>
              <a:t> en in </a:t>
            </a:r>
            <a:r>
              <a:rPr lang="en-US" dirty="0" err="1"/>
              <a:t>een</a:t>
            </a:r>
            <a:r>
              <a:rPr lang="en-US" dirty="0"/>
              <a:t> extra </a:t>
            </a:r>
            <a:r>
              <a:rPr lang="en-US" dirty="0" err="1"/>
              <a:t>beker</a:t>
            </a:r>
            <a:r>
              <a:rPr lang="en-US" dirty="0"/>
              <a:t>. Zo </a:t>
            </a:r>
            <a:r>
              <a:rPr lang="en-US" dirty="0" err="1"/>
              <a:t>kan</a:t>
            </a:r>
            <a:r>
              <a:rPr lang="en-US" dirty="0"/>
              <a:t> je </a:t>
            </a:r>
            <a:r>
              <a:rPr lang="en-US" dirty="0" err="1"/>
              <a:t>goed</a:t>
            </a:r>
            <a:r>
              <a:rPr lang="en-US" dirty="0"/>
              <a:t> </a:t>
            </a:r>
            <a:r>
              <a:rPr lang="en-US" dirty="0" err="1"/>
              <a:t>zien</a:t>
            </a:r>
            <a:r>
              <a:rPr lang="en-US" dirty="0"/>
              <a:t> </a:t>
            </a:r>
            <a:r>
              <a:rPr lang="en-US" dirty="0" err="1"/>
              <a:t>hoeveel</a:t>
            </a:r>
            <a:r>
              <a:rPr lang="en-US" dirty="0"/>
              <a:t> en hoe </a:t>
            </a:r>
            <a:r>
              <a:rPr lang="en-US" dirty="0" err="1"/>
              <a:t>snel</a:t>
            </a:r>
            <a:r>
              <a:rPr lang="en-US" dirty="0"/>
              <a:t> het water </a:t>
            </a:r>
            <a:r>
              <a:rPr lang="en-US" dirty="0" err="1"/>
              <a:t>infiltreert</a:t>
            </a:r>
            <a:r>
              <a:rPr lang="en-US" dirty="0"/>
              <a:t>. </a:t>
            </a:r>
          </a:p>
          <a:p>
            <a:endParaRPr lang="en-US" dirty="0"/>
          </a:p>
          <a:p>
            <a:r>
              <a:rPr lang="en-US" dirty="0" err="1"/>
              <a:t>Giet</a:t>
            </a:r>
            <a:r>
              <a:rPr lang="en-US" dirty="0"/>
              <a:t> in </a:t>
            </a:r>
            <a:r>
              <a:rPr lang="en-US" dirty="0" err="1"/>
              <a:t>elke</a:t>
            </a:r>
            <a:r>
              <a:rPr lang="en-US" dirty="0"/>
              <a:t> </a:t>
            </a:r>
            <a:r>
              <a:rPr lang="en-US" dirty="0" err="1"/>
              <a:t>beker</a:t>
            </a:r>
            <a:r>
              <a:rPr lang="en-US" dirty="0"/>
              <a:t> </a:t>
            </a:r>
            <a:r>
              <a:rPr lang="en-US" dirty="0" err="1"/>
              <a:t>ongeveer</a:t>
            </a:r>
            <a:r>
              <a:rPr lang="en-US" dirty="0"/>
              <a:t> 1 dl water. </a:t>
            </a:r>
          </a:p>
          <a:p>
            <a:r>
              <a:rPr lang="en-US" dirty="0" err="1"/>
              <a:t>Kijk</a:t>
            </a:r>
            <a:r>
              <a:rPr lang="en-US" dirty="0"/>
              <a:t> </a:t>
            </a:r>
            <a:r>
              <a:rPr lang="en-US" dirty="0" err="1"/>
              <a:t>hoeveel</a:t>
            </a:r>
            <a:r>
              <a:rPr lang="en-US" dirty="0"/>
              <a:t> en hoe </a:t>
            </a:r>
            <a:r>
              <a:rPr lang="en-US" dirty="0" err="1"/>
              <a:t>snel</a:t>
            </a:r>
            <a:r>
              <a:rPr lang="en-US" dirty="0"/>
              <a:t> het water </a:t>
            </a:r>
            <a:r>
              <a:rPr lang="en-US" dirty="0" err="1"/>
              <a:t>infiltreert</a:t>
            </a:r>
            <a:r>
              <a:rPr lang="en-US" dirty="0"/>
              <a:t>. </a:t>
            </a:r>
          </a:p>
          <a:p>
            <a:endParaRPr lang="en-US" dirty="0"/>
          </a:p>
          <a:p>
            <a:endParaRPr lang="nl-BE" dirty="0"/>
          </a:p>
        </p:txBody>
      </p:sp>
      <p:sp>
        <p:nvSpPr>
          <p:cNvPr id="4" name="Slide Number Placeholder 3"/>
          <p:cNvSpPr>
            <a:spLocks noGrp="1"/>
          </p:cNvSpPr>
          <p:nvPr>
            <p:ph type="sldNum" sz="quarter" idx="5"/>
          </p:nvPr>
        </p:nvSpPr>
        <p:spPr/>
        <p:txBody>
          <a:bodyPr/>
          <a:lstStyle/>
          <a:p>
            <a:fld id="{CD6FAF20-346D-4074-B74A-C2F29A046F4B}" type="slidenum">
              <a:rPr lang="nl-BE" smtClean="0"/>
              <a:t>18</a:t>
            </a:fld>
            <a:endParaRPr lang="nl-BE"/>
          </a:p>
        </p:txBody>
      </p:sp>
    </p:spTree>
    <p:extLst>
      <p:ext uri="{BB962C8B-B14F-4D97-AF65-F5344CB8AC3E}">
        <p14:creationId xmlns:p14="http://schemas.microsoft.com/office/powerpoint/2010/main" val="34566814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2" name="Tijdelijke aanduiding voor dia-afbeelding 1"/>
          <p:cNvSpPr>
            <a:spLocks noGrp="1" noRot="1" noChangeAspect="1" noTextEdit="1"/>
          </p:cNvSpPr>
          <p:nvPr>
            <p:ph type="sldImg"/>
          </p:nvPr>
        </p:nvSpPr>
        <p:spPr>
          <a:ln/>
        </p:spPr>
      </p:sp>
      <p:sp>
        <p:nvSpPr>
          <p:cNvPr id="312323" name="Tijdelijke aanduiding voor notiti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nl-BE" dirty="0"/>
              <a:t>Bron: </a:t>
            </a:r>
            <a:r>
              <a:rPr lang="nl-BE" dirty="0">
                <a:latin typeface="Arial" panose="020B0604020202020204" pitchFamily="34" charset="0"/>
              </a:rPr>
              <a:t>Uitdagingen van water in een stad </a:t>
            </a:r>
            <a:r>
              <a:rPr lang="nl-BE" dirty="0">
                <a:hlinkClick r:id="rId3"/>
              </a:rPr>
              <a:t>Brusselaars en experten tonen expo met oplossingen voor overstromingen | BRUZZ</a:t>
            </a:r>
            <a:endParaRPr lang="nl-BE" dirty="0">
              <a:latin typeface="Arial" panose="020B0604020202020204" pitchFamily="34" charset="0"/>
            </a:endParaRPr>
          </a:p>
          <a:p>
            <a:pPr marL="171450" indent="-171450">
              <a:buFontTx/>
              <a:buChar char="-"/>
            </a:pPr>
            <a:r>
              <a:rPr lang="nl-BE" dirty="0">
                <a:latin typeface="Arial" panose="020B0604020202020204" pitchFamily="34" charset="0"/>
              </a:rPr>
              <a:t>Overstromingen bij hevige regenval</a:t>
            </a:r>
          </a:p>
        </p:txBody>
      </p:sp>
      <p:sp>
        <p:nvSpPr>
          <p:cNvPr id="312324" name="Tijdelijke aanduiding voor datum 3"/>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r>
              <a:rPr lang="nl-NL"/>
              <a:t>Niet-levende natuur: een overzicht</a:t>
            </a:r>
          </a:p>
        </p:txBody>
      </p:sp>
      <p:sp>
        <p:nvSpPr>
          <p:cNvPr id="312325" name="Tijdelijke aanduiding voor dianumm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51153EB-D0B1-48B2-B18D-66EBB640E57B}" type="slidenum">
              <a:rPr lang="nl-NL" smtClean="0"/>
              <a:pPr>
                <a:spcBef>
                  <a:spcPct val="0"/>
                </a:spcBef>
              </a:pPr>
              <a:t>19</a:t>
            </a:fld>
            <a:endParaRPr lang="nl-NL"/>
          </a:p>
        </p:txBody>
      </p:sp>
    </p:spTree>
    <p:extLst>
      <p:ext uri="{BB962C8B-B14F-4D97-AF65-F5344CB8AC3E}">
        <p14:creationId xmlns:p14="http://schemas.microsoft.com/office/powerpoint/2010/main" val="12185292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034"/>
              </a:lnSpc>
              <a:spcBef>
                <a:spcPts val="0"/>
              </a:spcBef>
              <a:spcAft>
                <a:spcPts val="600"/>
              </a:spcAft>
              <a:buClrTx/>
              <a:buSzTx/>
              <a:buFont typeface="Arial" panose="020B0604020202020204" pitchFamily="34" charset="0"/>
              <a:buNone/>
              <a:tabLst/>
              <a:defRPr/>
            </a:pPr>
            <a:r>
              <a:rPr lang="en-US" dirty="0">
                <a:ea typeface="Calibri"/>
                <a:cs typeface="Calibri"/>
              </a:rPr>
              <a:t>Ga </a:t>
            </a:r>
            <a:r>
              <a:rPr lang="en-US" dirty="0" err="1">
                <a:ea typeface="Calibri"/>
                <a:cs typeface="Calibri"/>
              </a:rPr>
              <a:t>naar</a:t>
            </a:r>
            <a:r>
              <a:rPr lang="en-US" dirty="0">
                <a:ea typeface="Calibri"/>
                <a:cs typeface="Calibri"/>
              </a:rPr>
              <a:t> de website https://myclimatefuture.info/nl </a:t>
            </a:r>
          </a:p>
          <a:p>
            <a:pPr marL="0" marR="0" lvl="0" indent="0" algn="l" defTabSz="914400" rtl="0" eaLnBrk="1" fontAlgn="auto" latinLnBrk="0" hangingPunct="1">
              <a:lnSpc>
                <a:spcPts val="2034"/>
              </a:lnSpc>
              <a:spcBef>
                <a:spcPts val="0"/>
              </a:spcBef>
              <a:spcAft>
                <a:spcPts val="600"/>
              </a:spcAft>
              <a:buClrTx/>
              <a:buSzTx/>
              <a:buFont typeface="Arial" panose="020B0604020202020204" pitchFamily="34" charset="0"/>
              <a:buNone/>
              <a:tabLst/>
              <a:defRPr/>
            </a:pPr>
            <a:r>
              <a:rPr lang="en-US" dirty="0">
                <a:ea typeface="Calibri"/>
                <a:cs typeface="Calibri"/>
              </a:rPr>
              <a:t>Hier </a:t>
            </a:r>
            <a:r>
              <a:rPr lang="en-US" dirty="0" err="1">
                <a:ea typeface="Calibri"/>
                <a:cs typeface="Calibri"/>
              </a:rPr>
              <a:t>kan</a:t>
            </a:r>
            <a:r>
              <a:rPr lang="en-US" dirty="0">
                <a:ea typeface="Calibri"/>
                <a:cs typeface="Calibri"/>
              </a:rPr>
              <a:t> je </a:t>
            </a:r>
            <a:r>
              <a:rPr lang="en-US" dirty="0" err="1">
                <a:ea typeface="Calibri"/>
                <a:cs typeface="Calibri"/>
              </a:rPr>
              <a:t>nagaan</a:t>
            </a:r>
            <a:r>
              <a:rPr lang="en-US" dirty="0">
                <a:ea typeface="Calibri"/>
                <a:cs typeface="Calibri"/>
              </a:rPr>
              <a:t> hoe de </a:t>
            </a:r>
            <a:r>
              <a:rPr lang="en-US" dirty="0" err="1">
                <a:ea typeface="Calibri"/>
                <a:cs typeface="Calibri"/>
              </a:rPr>
              <a:t>leerlingen</a:t>
            </a:r>
            <a:r>
              <a:rPr lang="en-US" dirty="0">
                <a:ea typeface="Calibri"/>
                <a:cs typeface="Calibri"/>
              </a:rPr>
              <a:t> van </a:t>
            </a:r>
            <a:r>
              <a:rPr lang="en-US" dirty="0" err="1">
                <a:ea typeface="Calibri"/>
                <a:cs typeface="Calibri"/>
              </a:rPr>
              <a:t>jouw</a:t>
            </a:r>
            <a:r>
              <a:rPr lang="en-US" dirty="0">
                <a:ea typeface="Calibri"/>
                <a:cs typeface="Calibri"/>
              </a:rPr>
              <a:t> de </a:t>
            </a:r>
            <a:r>
              <a:rPr lang="en-US" dirty="0" err="1">
                <a:ea typeface="Calibri"/>
                <a:cs typeface="Calibri"/>
              </a:rPr>
              <a:t>klimaatverandering</a:t>
            </a:r>
            <a:r>
              <a:rPr lang="en-US" dirty="0">
                <a:ea typeface="Calibri"/>
                <a:cs typeface="Calibri"/>
              </a:rPr>
              <a:t> </a:t>
            </a:r>
            <a:r>
              <a:rPr lang="en-US" dirty="0" err="1">
                <a:ea typeface="Calibri"/>
                <a:cs typeface="Calibri"/>
              </a:rPr>
              <a:t>gaat</a:t>
            </a:r>
            <a:r>
              <a:rPr lang="en-US" dirty="0">
                <a:ea typeface="Calibri"/>
                <a:cs typeface="Calibri"/>
              </a:rPr>
              <a:t> </a:t>
            </a:r>
            <a:r>
              <a:rPr lang="en-US" dirty="0" err="1">
                <a:ea typeface="Calibri"/>
                <a:cs typeface="Calibri"/>
              </a:rPr>
              <a:t>ervaren</a:t>
            </a:r>
            <a:r>
              <a:rPr lang="en-US" dirty="0">
                <a:ea typeface="Calibri"/>
                <a:cs typeface="Calibri"/>
              </a:rPr>
              <a:t>. De </a:t>
            </a:r>
            <a:r>
              <a:rPr lang="en-US" dirty="0" err="1">
                <a:ea typeface="Calibri"/>
                <a:cs typeface="Calibri"/>
              </a:rPr>
              <a:t>resultaten</a:t>
            </a:r>
            <a:r>
              <a:rPr lang="en-US" dirty="0">
                <a:ea typeface="Calibri"/>
                <a:cs typeface="Calibri"/>
              </a:rPr>
              <a:t> </a:t>
            </a:r>
            <a:r>
              <a:rPr lang="en-US" dirty="0" err="1">
                <a:ea typeface="Calibri"/>
                <a:cs typeface="Calibri"/>
              </a:rPr>
              <a:t>worden</a:t>
            </a:r>
            <a:r>
              <a:rPr lang="en-US" dirty="0">
                <a:ea typeface="Calibri"/>
                <a:cs typeface="Calibri"/>
              </a:rPr>
              <a:t> </a:t>
            </a:r>
            <a:r>
              <a:rPr lang="en-US" dirty="0" err="1">
                <a:ea typeface="Calibri"/>
                <a:cs typeface="Calibri"/>
              </a:rPr>
              <a:t>vergeleken</a:t>
            </a:r>
            <a:r>
              <a:rPr lang="en-US" dirty="0">
                <a:ea typeface="Calibri"/>
                <a:cs typeface="Calibri"/>
              </a:rPr>
              <a:t> met </a:t>
            </a:r>
            <a:r>
              <a:rPr lang="en-US" dirty="0" err="1">
                <a:ea typeface="Calibri"/>
                <a:cs typeface="Calibri"/>
              </a:rPr>
              <a:t>een</a:t>
            </a:r>
            <a:r>
              <a:rPr lang="en-US" dirty="0">
                <a:ea typeface="Calibri"/>
                <a:cs typeface="Calibri"/>
              </a:rPr>
              <a:t> </a:t>
            </a:r>
            <a:r>
              <a:rPr lang="en-US" dirty="0" err="1">
                <a:ea typeface="Calibri"/>
                <a:cs typeface="Calibri"/>
              </a:rPr>
              <a:t>wereld</a:t>
            </a:r>
            <a:r>
              <a:rPr lang="en-US" dirty="0">
                <a:ea typeface="Calibri"/>
                <a:cs typeface="Calibri"/>
              </a:rPr>
              <a:t> </a:t>
            </a:r>
            <a:r>
              <a:rPr lang="en-US" dirty="0" err="1">
                <a:ea typeface="Calibri"/>
                <a:cs typeface="Calibri"/>
              </a:rPr>
              <a:t>zonder</a:t>
            </a:r>
            <a:r>
              <a:rPr lang="en-US" dirty="0">
                <a:ea typeface="Calibri"/>
                <a:cs typeface="Calibri"/>
              </a:rPr>
              <a:t> </a:t>
            </a:r>
            <a:r>
              <a:rPr lang="en-US" dirty="0" err="1">
                <a:ea typeface="Calibri"/>
                <a:cs typeface="Calibri"/>
              </a:rPr>
              <a:t>klimaatverandering</a:t>
            </a:r>
            <a:r>
              <a:rPr lang="en-US" dirty="0">
                <a:ea typeface="Calibri"/>
                <a:cs typeface="Calibri"/>
              </a:rPr>
              <a:t>. </a:t>
            </a:r>
            <a:endParaRPr lang="nl-BE" dirty="0"/>
          </a:p>
        </p:txBody>
      </p:sp>
      <p:sp>
        <p:nvSpPr>
          <p:cNvPr id="4" name="Slide Number Placeholder 3"/>
          <p:cNvSpPr>
            <a:spLocks noGrp="1"/>
          </p:cNvSpPr>
          <p:nvPr>
            <p:ph type="sldNum" sz="quarter" idx="5"/>
          </p:nvPr>
        </p:nvSpPr>
        <p:spPr/>
        <p:txBody>
          <a:bodyPr/>
          <a:lstStyle/>
          <a:p>
            <a:fld id="{CD6FAF20-346D-4074-B74A-C2F29A046F4B}" type="slidenum">
              <a:rPr lang="nl-BE" smtClean="0"/>
              <a:t>20</a:t>
            </a:fld>
            <a:endParaRPr lang="nl-BE"/>
          </a:p>
        </p:txBody>
      </p:sp>
    </p:spTree>
    <p:extLst>
      <p:ext uri="{BB962C8B-B14F-4D97-AF65-F5344CB8AC3E}">
        <p14:creationId xmlns:p14="http://schemas.microsoft.com/office/powerpoint/2010/main" val="4541948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Bron: https://www.swecogroup.com/urban-insight/resilient-societies/heatwave-resilience/</a:t>
            </a:r>
          </a:p>
          <a:p>
            <a:endParaRPr lang="nl-BE" dirty="0"/>
          </a:p>
          <a:p>
            <a:r>
              <a:rPr lang="nl-BE" sz="1200" i="0" kern="1200" dirty="0">
                <a:solidFill>
                  <a:schemeClr val="tx1"/>
                </a:solidFill>
                <a:effectLst/>
                <a:latin typeface="+mn-lt"/>
                <a:ea typeface="+mn-ea"/>
                <a:cs typeface="+mn-cs"/>
              </a:rPr>
              <a:t>Wanneer spreek je van een hittegolf? </a:t>
            </a:r>
            <a:br>
              <a:rPr lang="nl-BE" sz="1200" i="0" kern="1200" dirty="0">
                <a:solidFill>
                  <a:schemeClr val="tx1"/>
                </a:solidFill>
                <a:effectLst/>
                <a:latin typeface="+mn-lt"/>
                <a:ea typeface="+mn-ea"/>
                <a:cs typeface="+mn-cs"/>
              </a:rPr>
            </a:br>
            <a:r>
              <a:rPr lang="nl-BE" sz="1200" i="0" kern="1200" dirty="0">
                <a:solidFill>
                  <a:schemeClr val="tx1"/>
                </a:solidFill>
                <a:effectLst/>
                <a:latin typeface="+mn-lt"/>
                <a:ea typeface="+mn-ea"/>
                <a:cs typeface="+mn-cs"/>
              </a:rPr>
              <a:t>Een hittegolf betekent dat het minstens vijf dagen achter elkaar 25°C of warmer is, en dat minstens drie van die dagen 30°C of warmer zijn.</a:t>
            </a:r>
          </a:p>
          <a:p>
            <a:endParaRPr lang="nl-BE" dirty="0"/>
          </a:p>
          <a:p>
            <a:r>
              <a:rPr lang="nl-BE" dirty="0"/>
              <a:t>Wat doen mensen in een stad tijdens een hittegolf?</a:t>
            </a:r>
          </a:p>
        </p:txBody>
      </p:sp>
      <p:sp>
        <p:nvSpPr>
          <p:cNvPr id="4" name="Tijdelijke aanduiding voor dianummer 3"/>
          <p:cNvSpPr>
            <a:spLocks noGrp="1"/>
          </p:cNvSpPr>
          <p:nvPr>
            <p:ph type="sldNum" sz="quarter" idx="5"/>
          </p:nvPr>
        </p:nvSpPr>
        <p:spPr/>
        <p:txBody>
          <a:bodyPr/>
          <a:lstStyle/>
          <a:p>
            <a:fld id="{CD6FAF20-346D-4074-B74A-C2F29A046F4B}" type="slidenum">
              <a:rPr lang="nl-BE" smtClean="0"/>
              <a:t>21</a:t>
            </a:fld>
            <a:endParaRPr lang="nl-BE"/>
          </a:p>
        </p:txBody>
      </p:sp>
    </p:spTree>
    <p:extLst>
      <p:ext uri="{BB962C8B-B14F-4D97-AF65-F5344CB8AC3E}">
        <p14:creationId xmlns:p14="http://schemas.microsoft.com/office/powerpoint/2010/main" val="15587142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Bron: https://www.swecobelgium.be/nieuws/urban-insight-hoe-hittegolfbestendig-zijn-europese-steden/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BE" dirty="0"/>
          </a:p>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Wat doen mensen in een stad tijdens een hittegolf?</a:t>
            </a:r>
          </a:p>
          <a:p>
            <a:r>
              <a:rPr lang="nl-BE" sz="1200" b="0" i="0" kern="1200" dirty="0">
                <a:solidFill>
                  <a:schemeClr val="tx1"/>
                </a:solidFill>
                <a:effectLst/>
                <a:latin typeface="+mn-lt"/>
                <a:ea typeface="+mn-ea"/>
                <a:cs typeface="+mn-cs"/>
              </a:rPr>
              <a:t>In Brussel liggen de stadstemperaturen bijvoorbeeld tot 8°C hoger dan in de omliggende landelijke gebieden. Verwacht wordt dat het aantal dagen met matige hittestress in Brussel tussen 2020 en 2100 met 150% zal stijgen, waardoor er jaarlijks negen extra hittedagen bijkomen.</a:t>
            </a:r>
            <a:endParaRPr lang="nl-BE" dirty="0"/>
          </a:p>
        </p:txBody>
      </p:sp>
      <p:sp>
        <p:nvSpPr>
          <p:cNvPr id="4" name="Tijdelijke aanduiding voor dianummer 3"/>
          <p:cNvSpPr>
            <a:spLocks noGrp="1"/>
          </p:cNvSpPr>
          <p:nvPr>
            <p:ph type="sldNum" sz="quarter" idx="5"/>
          </p:nvPr>
        </p:nvSpPr>
        <p:spPr/>
        <p:txBody>
          <a:bodyPr/>
          <a:lstStyle/>
          <a:p>
            <a:fld id="{CD6FAF20-346D-4074-B74A-C2F29A046F4B}" type="slidenum">
              <a:rPr lang="nl-BE" smtClean="0"/>
              <a:t>22</a:t>
            </a:fld>
            <a:endParaRPr lang="nl-BE"/>
          </a:p>
        </p:txBody>
      </p:sp>
    </p:spTree>
    <p:extLst>
      <p:ext uri="{BB962C8B-B14F-4D97-AF65-F5344CB8AC3E}">
        <p14:creationId xmlns:p14="http://schemas.microsoft.com/office/powerpoint/2010/main" val="27523493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dirty="0"/>
              <a:t>Natuur in de stads zorgt voor afkoeling. Het is heel wat koeler in de buurt van bomen. </a:t>
            </a:r>
          </a:p>
        </p:txBody>
      </p:sp>
      <p:sp>
        <p:nvSpPr>
          <p:cNvPr id="4" name="Slide Number Placeholder 3"/>
          <p:cNvSpPr>
            <a:spLocks noGrp="1"/>
          </p:cNvSpPr>
          <p:nvPr>
            <p:ph type="sldNum" sz="quarter" idx="5"/>
          </p:nvPr>
        </p:nvSpPr>
        <p:spPr/>
        <p:txBody>
          <a:bodyPr/>
          <a:lstStyle/>
          <a:p>
            <a:fld id="{5D382054-D505-455B-AC2C-561099AD0951}" type="slidenum">
              <a:rPr lang="nl-BE" smtClean="0"/>
              <a:t>23</a:t>
            </a:fld>
            <a:endParaRPr lang="nl-BE"/>
          </a:p>
        </p:txBody>
      </p:sp>
    </p:spTree>
    <p:extLst>
      <p:ext uri="{BB962C8B-B14F-4D97-AF65-F5344CB8AC3E}">
        <p14:creationId xmlns:p14="http://schemas.microsoft.com/office/powerpoint/2010/main" val="15294364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u="sng" dirty="0">
                <a:solidFill>
                  <a:schemeClr val="tx1">
                    <a:lumMod val="50000"/>
                  </a:schemeClr>
                </a:solidFill>
                <a:hlinkClick r:id="rId3">
                  <a:extLst>
                    <a:ext uri="{A12FA001-AC4F-418D-AE19-62706E023703}">
                      <ahyp:hlinkClr xmlns:ahyp="http://schemas.microsoft.com/office/drawing/2018/hyperlinkcolor" val="tx"/>
                    </a:ext>
                  </a:extLst>
                </a:hlinkClick>
              </a:rPr>
              <a:t>Bron: The Power of Parks to Address Climate Change - Trust for Public Land</a:t>
            </a:r>
            <a:r>
              <a:rPr lang="en-US" u="sng" dirty="0">
                <a:solidFill>
                  <a:schemeClr val="tx1">
                    <a:lumMod val="50000"/>
                  </a:schemeClr>
                </a:solidFill>
              </a:rPr>
              <a:t> </a:t>
            </a:r>
            <a:r>
              <a:rPr lang="en-US" dirty="0"/>
              <a:t>https://www.tpl.org/parks-address-climate-change-report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nl-BE" kern="1200" dirty="0">
                <a:solidFill>
                  <a:schemeClr val="tx1"/>
                </a:solidFill>
                <a:latin typeface="+mn-lt"/>
                <a:ea typeface="Calibri"/>
                <a:cs typeface="Calibri"/>
              </a:rPr>
              <a:t>Gebieden op minder dan 10 minuten wandelen van een park zijn tot wel 6</a:t>
            </a:r>
            <a:r>
              <a:rPr lang="nl-BE" dirty="0">
                <a:latin typeface="+mn-lt"/>
                <a:ea typeface="Calibri"/>
                <a:cs typeface="Calibri"/>
              </a:rPr>
              <a:t>°</a:t>
            </a:r>
            <a:r>
              <a:rPr lang="nl-BE" kern="1200" dirty="0">
                <a:solidFill>
                  <a:schemeClr val="tx1"/>
                </a:solidFill>
                <a:latin typeface="+mn-lt"/>
                <a:ea typeface="Calibri"/>
                <a:cs typeface="Calibri"/>
              </a:rPr>
              <a:t>C koeler, dan gebieden die verder weg liggen.</a:t>
            </a:r>
          </a:p>
          <a:p>
            <a:pPr marL="0" marR="0" lvl="0" indent="0" algn="l" defTabSz="914400" rtl="0" eaLnBrk="1" fontAlgn="auto" latinLnBrk="0" hangingPunct="1">
              <a:lnSpc>
                <a:spcPct val="100000"/>
              </a:lnSpc>
              <a:spcBef>
                <a:spcPts val="0"/>
              </a:spcBef>
              <a:spcAft>
                <a:spcPts val="0"/>
              </a:spcAft>
              <a:buClrTx/>
              <a:buSzTx/>
              <a:buFontTx/>
              <a:buNone/>
              <a:tabLst/>
              <a:defRPr/>
            </a:pPr>
            <a:r>
              <a:rPr lang="nl-BE" kern="1200" dirty="0">
                <a:solidFill>
                  <a:schemeClr val="tx1"/>
                </a:solidFill>
                <a:latin typeface="+mn-lt"/>
                <a:ea typeface="Calibri"/>
                <a:cs typeface="Calibri"/>
              </a:rPr>
              <a:t>Analyse van meer dan 14 000 steden en dorpen wereldwijd.</a:t>
            </a:r>
          </a:p>
          <a:p>
            <a:endParaRPr lang="en-US" u="sng" dirty="0">
              <a:solidFill>
                <a:schemeClr val="tx1">
                  <a:lumMod val="50000"/>
                </a:schemeClr>
              </a:solidFill>
              <a:hlinkClick r:id="rId3">
                <a:extLst>
                  <a:ext uri="{A12FA001-AC4F-418D-AE19-62706E023703}">
                    <ahyp:hlinkClr xmlns:ahyp="http://schemas.microsoft.com/office/drawing/2018/hyperlinkcolor" val="tx"/>
                  </a:ext>
                </a:extLst>
              </a:hlinkClick>
            </a:endParaRPr>
          </a:p>
          <a:p>
            <a:r>
              <a:rPr lang="en-US" dirty="0"/>
              <a:t> </a:t>
            </a:r>
          </a:p>
          <a:p>
            <a:endParaRPr lang="nl-BE" dirty="0"/>
          </a:p>
        </p:txBody>
      </p:sp>
      <p:sp>
        <p:nvSpPr>
          <p:cNvPr id="4" name="Slide Number Placeholder 3"/>
          <p:cNvSpPr>
            <a:spLocks noGrp="1"/>
          </p:cNvSpPr>
          <p:nvPr>
            <p:ph type="sldNum" sz="quarter" idx="5"/>
          </p:nvPr>
        </p:nvSpPr>
        <p:spPr/>
        <p:txBody>
          <a:bodyPr/>
          <a:lstStyle/>
          <a:p>
            <a:fld id="{CD6FAF20-346D-4074-B74A-C2F29A046F4B}" type="slidenum">
              <a:rPr lang="nl-BE" smtClean="0"/>
              <a:t>24</a:t>
            </a:fld>
            <a:endParaRPr lang="nl-BE"/>
          </a:p>
        </p:txBody>
      </p:sp>
    </p:spTree>
    <p:extLst>
      <p:ext uri="{BB962C8B-B14F-4D97-AF65-F5344CB8AC3E}">
        <p14:creationId xmlns:p14="http://schemas.microsoft.com/office/powerpoint/2010/main" val="179513101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Het hitte-eiland effect in een stad wordt hier nog eens getoond. </a:t>
            </a:r>
          </a:p>
        </p:txBody>
      </p:sp>
      <p:sp>
        <p:nvSpPr>
          <p:cNvPr id="4" name="Tijdelijke aanduiding voor dianummer 3"/>
          <p:cNvSpPr>
            <a:spLocks noGrp="1"/>
          </p:cNvSpPr>
          <p:nvPr>
            <p:ph type="sldNum" sz="quarter" idx="5"/>
          </p:nvPr>
        </p:nvSpPr>
        <p:spPr/>
        <p:txBody>
          <a:bodyPr/>
          <a:lstStyle/>
          <a:p>
            <a:fld id="{CD6FAF20-346D-4074-B74A-C2F29A046F4B}" type="slidenum">
              <a:rPr lang="nl-BE" smtClean="0"/>
              <a:t>25</a:t>
            </a:fld>
            <a:endParaRPr lang="nl-BE"/>
          </a:p>
        </p:txBody>
      </p:sp>
    </p:spTree>
    <p:extLst>
      <p:ext uri="{BB962C8B-B14F-4D97-AF65-F5344CB8AC3E}">
        <p14:creationId xmlns:p14="http://schemas.microsoft.com/office/powerpoint/2010/main" val="26006019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9609A2-5F9F-D848-CF16-CD11AE092D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619C74-CEA4-6BAD-887E-747ED1FD6A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9D24C5-C43E-E900-4493-3202A4A06BB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a:t>Welke foto spreek je het meeste/minst aan? Waarom? </a:t>
            </a:r>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kern="1200">
                <a:solidFill>
                  <a:schemeClr val="tx1"/>
                </a:solidFill>
                <a:effectLst/>
                <a:latin typeface="+mn-lt"/>
                <a:ea typeface="+mn-ea"/>
                <a:cs typeface="+mn-cs"/>
              </a:rPr>
              <a:t>Wist je dat er leven 48 verschillende zoogdieren in Brussel</a:t>
            </a:r>
          </a:p>
          <a:p>
            <a:endParaRPr lang="nl-BE"/>
          </a:p>
        </p:txBody>
      </p:sp>
      <p:sp>
        <p:nvSpPr>
          <p:cNvPr id="4" name="Slide Number Placeholder 3">
            <a:extLst>
              <a:ext uri="{FF2B5EF4-FFF2-40B4-BE49-F238E27FC236}">
                <a16:creationId xmlns:a16="http://schemas.microsoft.com/office/drawing/2014/main" id="{B827636C-F0B6-F94E-0420-346097F9C6F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FAF20-346D-4074-B74A-C2F29A046F4B}" type="slidenum">
              <a:rPr kumimoji="0" lang="nl-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nl-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6990967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06B993-18E5-CF6C-6A6B-491DCA7E96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607762-0E07-647D-05AB-A65011226E3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880788-0324-6941-DB44-7219268F0AB3}"/>
              </a:ext>
            </a:extLst>
          </p:cNvPr>
          <p:cNvSpPr>
            <a:spLocks noGrp="1"/>
          </p:cNvSpPr>
          <p:nvPr>
            <p:ph type="body" idx="1"/>
          </p:nvPr>
        </p:nvSpPr>
        <p:spPr/>
        <p:txBody>
          <a:bodyPr/>
          <a:lstStyle/>
          <a:p>
            <a:r>
              <a:rPr lang="nl-BE" dirty="0"/>
              <a:t>Natuur voor welzijn van mensen. Maar ook dieren en planten hebben een habitat nodig.</a:t>
            </a:r>
          </a:p>
          <a:p>
            <a:pPr marL="0" indent="0">
              <a:buFontTx/>
              <a:buNone/>
            </a:pPr>
            <a:endParaRPr lang="nl-BE" dirty="0"/>
          </a:p>
          <a:p>
            <a:r>
              <a:rPr lang="nl-BE" sz="1200" kern="1200" dirty="0">
                <a:solidFill>
                  <a:schemeClr val="tx1"/>
                </a:solidFill>
                <a:effectLst/>
                <a:latin typeface="+mn-lt"/>
                <a:ea typeface="+mn-ea"/>
                <a:cs typeface="+mn-cs"/>
              </a:rPr>
              <a:t>We delen onze aarde met heel veel </a:t>
            </a:r>
            <a:r>
              <a:rPr lang="nl-BE" sz="1200" b="1" kern="1200" dirty="0">
                <a:solidFill>
                  <a:schemeClr val="tx1"/>
                </a:solidFill>
                <a:effectLst/>
                <a:latin typeface="+mn-lt"/>
                <a:ea typeface="+mn-ea"/>
                <a:cs typeface="+mn-cs"/>
              </a:rPr>
              <a:t>dieren</a:t>
            </a:r>
            <a:r>
              <a:rPr lang="nl-BE" sz="1200" kern="1200" dirty="0">
                <a:solidFill>
                  <a:schemeClr val="tx1"/>
                </a:solidFill>
                <a:effectLst/>
                <a:latin typeface="+mn-lt"/>
                <a:ea typeface="+mn-ea"/>
                <a:cs typeface="+mn-cs"/>
              </a:rPr>
              <a:t> en </a:t>
            </a:r>
            <a:r>
              <a:rPr lang="nl-BE" sz="1200" b="1" kern="1200" dirty="0">
                <a:solidFill>
                  <a:schemeClr val="tx1"/>
                </a:solidFill>
                <a:effectLst/>
                <a:latin typeface="+mn-lt"/>
                <a:ea typeface="+mn-ea"/>
                <a:cs typeface="+mn-cs"/>
              </a:rPr>
              <a:t>planten</a:t>
            </a:r>
            <a:r>
              <a:rPr lang="nl-BE" sz="1200" kern="1200" dirty="0">
                <a:solidFill>
                  <a:schemeClr val="tx1"/>
                </a:solidFill>
                <a:effectLst/>
                <a:latin typeface="+mn-lt"/>
                <a:ea typeface="+mn-ea"/>
                <a:cs typeface="+mn-cs"/>
              </a:rPr>
              <a:t>. Zij hebben, net als wij, een fijne plek nodig om te leven. Als jij een stad ontwerpt, denk dan ook aan de natuur. Zorg dat dieren zich makkelijk door de stad kunnen bewegen, bijvoorbeeld door groene plekken, bomen en parken aan te leggen. Ook kleine dingen helpen, zoals nestkastjes aan gebouwen of bloemenstroken langs straten. </a:t>
            </a:r>
          </a:p>
          <a:p>
            <a:r>
              <a:rPr lang="nl-BE" sz="1200" kern="1200" dirty="0">
                <a:solidFill>
                  <a:schemeClr val="tx1"/>
                </a:solidFill>
                <a:effectLst/>
                <a:latin typeface="+mn-lt"/>
                <a:ea typeface="+mn-ea"/>
                <a:cs typeface="+mn-cs"/>
              </a:rPr>
              <a:t>We leerden al dat bomen de lucht afkoelen en voor schaduw zorgen, maar ze doen nog meer. Bomen en planten nemen CO</a:t>
            </a:r>
            <a:r>
              <a:rPr lang="nl-BE" sz="1200" kern="1200" baseline="-25000" dirty="0">
                <a:solidFill>
                  <a:schemeClr val="tx1"/>
                </a:solidFill>
                <a:effectLst/>
                <a:latin typeface="+mn-lt"/>
                <a:ea typeface="+mn-ea"/>
                <a:cs typeface="+mn-cs"/>
              </a:rPr>
              <a:t>2</a:t>
            </a:r>
            <a:r>
              <a:rPr lang="nl-BE" sz="1200" kern="1200" dirty="0">
                <a:solidFill>
                  <a:schemeClr val="tx1"/>
                </a:solidFill>
                <a:effectLst/>
                <a:latin typeface="+mn-lt"/>
                <a:ea typeface="+mn-ea"/>
                <a:cs typeface="+mn-cs"/>
              </a:rPr>
              <a:t> op en geven zuurstof af, waardoor de lucht gezonder wordt. Bovendien bieden ze een thuis aan vogels, insecten en andere dieren.</a:t>
            </a:r>
          </a:p>
          <a:p>
            <a:r>
              <a:rPr lang="nl-BE" sz="1200" kern="1200" dirty="0">
                <a:solidFill>
                  <a:schemeClr val="tx1"/>
                </a:solidFill>
                <a:effectLst/>
                <a:latin typeface="+mn-lt"/>
                <a:ea typeface="+mn-ea"/>
                <a:cs typeface="+mn-cs"/>
              </a:rPr>
              <a:t>Natuur in de stad is niet alleen goed voor dieren, maar ook voor </a:t>
            </a:r>
            <a:r>
              <a:rPr lang="nl-BE" sz="1200" b="1" kern="1200" dirty="0">
                <a:solidFill>
                  <a:schemeClr val="tx1"/>
                </a:solidFill>
                <a:effectLst/>
                <a:latin typeface="+mn-lt"/>
                <a:ea typeface="+mn-ea"/>
                <a:cs typeface="+mn-cs"/>
              </a:rPr>
              <a:t>mensen</a:t>
            </a:r>
            <a:r>
              <a:rPr lang="nl-BE" sz="1200" kern="1200" dirty="0">
                <a:solidFill>
                  <a:schemeClr val="tx1"/>
                </a:solidFill>
                <a:effectLst/>
                <a:latin typeface="+mn-lt"/>
                <a:ea typeface="+mn-ea"/>
                <a:cs typeface="+mn-cs"/>
              </a:rPr>
              <a:t>. Kinderen die dicht bij een park wonen, kunnen zich vaak beter concentreren op school en voelen zich gelukkiger. En wist je dat bomen ook helpen tegen lawaai? Ze dempen het geluid van verkeer, waardoor de stad rustiger aanvoelt.</a:t>
            </a:r>
            <a:endParaRPr lang="nl-BE" dirty="0"/>
          </a:p>
        </p:txBody>
      </p:sp>
      <p:sp>
        <p:nvSpPr>
          <p:cNvPr id="4" name="Slide Number Placeholder 3">
            <a:extLst>
              <a:ext uri="{FF2B5EF4-FFF2-40B4-BE49-F238E27FC236}">
                <a16:creationId xmlns:a16="http://schemas.microsoft.com/office/drawing/2014/main" id="{9BDC61C7-01A4-E018-5ABD-5B0E54DFDAEA}"/>
              </a:ext>
            </a:extLst>
          </p:cNvPr>
          <p:cNvSpPr>
            <a:spLocks noGrp="1"/>
          </p:cNvSpPr>
          <p:nvPr>
            <p:ph type="sldNum" sz="quarter" idx="5"/>
          </p:nvPr>
        </p:nvSpPr>
        <p:spPr/>
        <p:txBody>
          <a:bodyPr/>
          <a:lstStyle/>
          <a:p>
            <a:fld id="{CD6FAF20-346D-4074-B74A-C2F29A046F4B}" type="slidenum">
              <a:rPr lang="nl-BE" smtClean="0"/>
              <a:t>27</a:t>
            </a:fld>
            <a:endParaRPr lang="nl-BE"/>
          </a:p>
        </p:txBody>
      </p:sp>
    </p:spTree>
    <p:extLst>
      <p:ext uri="{BB962C8B-B14F-4D97-AF65-F5344CB8AC3E}">
        <p14:creationId xmlns:p14="http://schemas.microsoft.com/office/powerpoint/2010/main" val="33212469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Foto is van Amsterdam</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BE" dirty="0"/>
          </a:p>
          <a:p>
            <a:r>
              <a:rPr lang="nl-BE" dirty="0"/>
              <a:t>Waarvoor zorgen bomen?</a:t>
            </a:r>
          </a:p>
          <a:p>
            <a:r>
              <a:rPr lang="nl-BE" dirty="0"/>
              <a:t>Antwoorden staan op de slide</a:t>
            </a:r>
          </a:p>
        </p:txBody>
      </p:sp>
      <p:sp>
        <p:nvSpPr>
          <p:cNvPr id="4" name="Slide Number Placeholder 3"/>
          <p:cNvSpPr>
            <a:spLocks noGrp="1"/>
          </p:cNvSpPr>
          <p:nvPr>
            <p:ph type="sldNum" sz="quarter" idx="5"/>
          </p:nvPr>
        </p:nvSpPr>
        <p:spPr/>
        <p:txBody>
          <a:bodyPr/>
          <a:lstStyle/>
          <a:p>
            <a:fld id="{CD6FAF20-346D-4074-B74A-C2F29A046F4B}" type="slidenum">
              <a:rPr lang="nl-BE" smtClean="0"/>
              <a:t>28</a:t>
            </a:fld>
            <a:endParaRPr lang="nl-BE"/>
          </a:p>
        </p:txBody>
      </p:sp>
    </p:spTree>
    <p:extLst>
      <p:ext uri="{BB962C8B-B14F-4D97-AF65-F5344CB8AC3E}">
        <p14:creationId xmlns:p14="http://schemas.microsoft.com/office/powerpoint/2010/main" val="191619512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200" b="0" i="0" kern="1200" dirty="0">
                <a:solidFill>
                  <a:schemeClr val="tx1"/>
                </a:solidFill>
                <a:effectLst/>
                <a:latin typeface="+mn-lt"/>
                <a:ea typeface="+mn-ea"/>
                <a:cs typeface="+mn-cs"/>
              </a:rPr>
              <a:t>We zijn het effect (</a:t>
            </a:r>
            <a:r>
              <a:rPr lang="nl-BE" sz="1200" b="0" i="0" kern="1200" dirty="0" err="1">
                <a:solidFill>
                  <a:schemeClr val="tx1"/>
                </a:solidFill>
                <a:effectLst/>
                <a:latin typeface="+mn-lt"/>
                <a:ea typeface="+mn-ea"/>
                <a:cs typeface="+mn-cs"/>
              </a:rPr>
              <a:t>stressverlagende</a:t>
            </a:r>
            <a:r>
              <a:rPr lang="nl-BE" sz="1200" b="0" i="0" kern="1200" dirty="0">
                <a:solidFill>
                  <a:schemeClr val="tx1"/>
                </a:solidFill>
                <a:effectLst/>
                <a:latin typeface="+mn-lt"/>
                <a:ea typeface="+mn-ea"/>
                <a:cs typeface="+mn-cs"/>
              </a:rPr>
              <a:t> effect) van de natuur een beetje vergeten…</a:t>
            </a:r>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b="0" i="0" kern="1200" dirty="0">
                <a:solidFill>
                  <a:schemeClr val="tx1"/>
                </a:solidFill>
                <a:effectLst/>
                <a:latin typeface="+mn-lt"/>
                <a:ea typeface="+mn-ea"/>
                <a:cs typeface="+mn-cs"/>
              </a:rPr>
              <a:t>We zijn dieren, wij zijn natuur. maar eigenlijk bannen we de natuur steeds meer uit ons leven.</a:t>
            </a:r>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b="0" i="0" kern="1200" dirty="0">
                <a:solidFill>
                  <a:schemeClr val="tx1"/>
                </a:solidFill>
                <a:effectLst/>
                <a:latin typeface="+mn-lt"/>
                <a:ea typeface="+mn-ea"/>
                <a:cs typeface="+mn-cs"/>
              </a:rPr>
              <a:t>we staan op in verwarmde huizen, gaat vaak met de auto naar het werk, maar we dan parkeren en terug naar binnen stappen.</a:t>
            </a:r>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b="0" i="0" kern="1200" dirty="0">
                <a:solidFill>
                  <a:schemeClr val="tx1"/>
                </a:solidFill>
                <a:effectLst/>
                <a:latin typeface="+mn-lt"/>
                <a:ea typeface="+mn-ea"/>
                <a:cs typeface="+mn-cs"/>
              </a:rPr>
              <a:t>We moeten in grote, hypergeïsoleerde huizen, elke kiertje moet dicht, steeds urbaner….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BE" sz="1200" b="0" i="0" kern="1200" dirty="0">
              <a:solidFill>
                <a:schemeClr val="tx1"/>
              </a:solidFill>
              <a:effectLst/>
              <a:latin typeface="+mn-lt"/>
              <a:ea typeface="+mn-ea"/>
              <a:cs typeface="+mn-cs"/>
            </a:endParaRPr>
          </a:p>
          <a:p>
            <a:r>
              <a:rPr lang="nl-BE" sz="1200" b="0" i="0" u="none" strike="noStrike" kern="1200" baseline="0" dirty="0">
                <a:solidFill>
                  <a:schemeClr val="tx1"/>
                </a:solidFill>
                <a:effectLst/>
                <a:latin typeface="+mn-lt"/>
                <a:ea typeface="+mn-ea"/>
                <a:cs typeface="+mn-cs"/>
              </a:rPr>
              <a:t>En wanneer we minde stress ervaren, komt dat onze aandacht ook weer ten goede.</a:t>
            </a:r>
          </a:p>
          <a:p>
            <a:r>
              <a:rPr lang="nl-BE" sz="1200" b="0" i="0" u="none" strike="noStrike" kern="1200" baseline="0" dirty="0">
                <a:solidFill>
                  <a:schemeClr val="tx1"/>
                </a:solidFill>
                <a:latin typeface="+mn-lt"/>
                <a:ea typeface="+mn-ea"/>
                <a:cs typeface="+mn-cs"/>
              </a:rPr>
              <a:t>Dat </a:t>
            </a:r>
            <a:r>
              <a:rPr lang="nl-BE" sz="1200" b="0" i="0" u="none" strike="noStrike" kern="1200" baseline="0" dirty="0" err="1">
                <a:solidFill>
                  <a:schemeClr val="tx1"/>
                </a:solidFill>
                <a:latin typeface="+mn-lt"/>
                <a:ea typeface="+mn-ea"/>
                <a:cs typeface="+mn-cs"/>
              </a:rPr>
              <a:t>aandachtssysteem</a:t>
            </a:r>
            <a:r>
              <a:rPr lang="nl-BE" sz="1200" b="0" i="0" u="none" strike="noStrike" kern="1200" baseline="0" dirty="0">
                <a:solidFill>
                  <a:schemeClr val="tx1"/>
                </a:solidFill>
                <a:latin typeface="+mn-lt"/>
                <a:ea typeface="+mn-ea"/>
                <a:cs typeface="+mn-cs"/>
              </a:rPr>
              <a:t> functioneert het best wanneer we geen stress ervaren,</a:t>
            </a:r>
          </a:p>
          <a:p>
            <a:r>
              <a:rPr lang="nl-BE" sz="1200" b="0" i="0" u="none" strike="noStrike" kern="1200" baseline="0" dirty="0">
                <a:solidFill>
                  <a:schemeClr val="tx1"/>
                </a:solidFill>
                <a:latin typeface="+mn-lt"/>
                <a:ea typeface="+mn-ea"/>
                <a:cs typeface="+mn-cs"/>
              </a:rPr>
              <a:t>voldoende rust en regelmatige lichaamsbeweging hebben</a:t>
            </a:r>
          </a:p>
          <a:p>
            <a:endParaRPr lang="nl-BE" sz="1200" b="0" i="0" u="none" strike="noStrike" kern="1200" baseline="0" dirty="0">
              <a:solidFill>
                <a:schemeClr val="tx1"/>
              </a:solidFill>
              <a:effectLst/>
              <a:latin typeface="+mn-lt"/>
              <a:ea typeface="+mn-ea"/>
              <a:cs typeface="+mn-cs"/>
            </a:endParaRPr>
          </a:p>
          <a:p>
            <a:r>
              <a:rPr lang="nl-BE" sz="1200" b="0" i="0" u="none" strike="noStrike" kern="1200" baseline="0" dirty="0">
                <a:solidFill>
                  <a:schemeClr val="tx1"/>
                </a:solidFill>
                <a:effectLst/>
                <a:latin typeface="+mn-lt"/>
                <a:ea typeface="+mn-ea"/>
                <a:cs typeface="+mn-cs"/>
              </a:rPr>
              <a:t>We hebben twee soorten aandacht: gerichte (vrijwillige) en onvrijwillige aandacht.</a:t>
            </a:r>
          </a:p>
          <a:p>
            <a:r>
              <a:rPr lang="nl-BE" sz="1200" b="0" i="0" u="none" strike="noStrike" kern="1200" baseline="0" dirty="0">
                <a:solidFill>
                  <a:schemeClr val="tx1"/>
                </a:solidFill>
                <a:latin typeface="+mn-lt"/>
                <a:ea typeface="+mn-ea"/>
                <a:cs typeface="+mn-cs"/>
              </a:rPr>
              <a:t>We mogen nooit vergeten wat</a:t>
            </a:r>
          </a:p>
          <a:p>
            <a:r>
              <a:rPr lang="nl-BE" sz="1200" b="0" i="0" u="none" strike="noStrike" kern="1200" baseline="0" dirty="0">
                <a:solidFill>
                  <a:schemeClr val="tx1"/>
                </a:solidFill>
                <a:latin typeface="+mn-lt"/>
                <a:ea typeface="+mn-ea"/>
                <a:cs typeface="+mn-cs"/>
              </a:rPr>
              <a:t>natuurlijke voorwerpen zoals bomen en planten, maar ook interessante patronen</a:t>
            </a:r>
          </a:p>
          <a:p>
            <a:r>
              <a:rPr lang="nl-BE" sz="1200" b="0" i="0" u="none" strike="noStrike" kern="1200" baseline="0" dirty="0">
                <a:solidFill>
                  <a:schemeClr val="tx1"/>
                </a:solidFill>
                <a:latin typeface="+mn-lt"/>
                <a:ea typeface="+mn-ea"/>
                <a:cs typeface="+mn-cs"/>
              </a:rPr>
              <a:t>(zoals wolken) en texturen in de natuur betekenen voor ons. Ze stimuleren op een</a:t>
            </a:r>
          </a:p>
          <a:p>
            <a:r>
              <a:rPr lang="nl-BE" sz="1200" b="0" i="0" u="none" strike="noStrike" kern="1200" baseline="0" dirty="0">
                <a:solidFill>
                  <a:schemeClr val="tx1"/>
                </a:solidFill>
                <a:latin typeface="+mn-lt"/>
                <a:ea typeface="+mn-ea"/>
                <a:cs typeface="+mn-cs"/>
              </a:rPr>
              <a:t>zachte manier de onvrijwillige aandacht, waardoor onze gerichte aandacht de kans</a:t>
            </a:r>
          </a:p>
          <a:p>
            <a:r>
              <a:rPr lang="nl-BE" sz="1200" b="0" i="0" u="none" strike="noStrike" kern="1200" baseline="0" dirty="0">
                <a:solidFill>
                  <a:schemeClr val="tx1"/>
                </a:solidFill>
                <a:latin typeface="+mn-lt"/>
                <a:ea typeface="+mn-ea"/>
                <a:cs typeface="+mn-cs"/>
              </a:rPr>
              <a:t>krijgt om zich te vernieuwen. Het erkennen en benutten van de d </a:t>
            </a:r>
            <a:r>
              <a:rPr lang="nl-BE" sz="1200" b="0" i="0" u="none" strike="noStrike" kern="1200" baseline="0" dirty="0" err="1">
                <a:solidFill>
                  <a:schemeClr val="tx1"/>
                </a:solidFill>
                <a:latin typeface="+mn-lt"/>
                <a:ea typeface="+mn-ea"/>
                <a:cs typeface="+mn-cs"/>
              </a:rPr>
              <a:t>ynamiek</a:t>
            </a:r>
            <a:r>
              <a:rPr lang="nl-BE" sz="1200" b="0" i="0" u="none" strike="noStrike" kern="1200" baseline="0" dirty="0">
                <a:solidFill>
                  <a:schemeClr val="tx1"/>
                </a:solidFill>
                <a:latin typeface="+mn-lt"/>
                <a:ea typeface="+mn-ea"/>
                <a:cs typeface="+mn-cs"/>
              </a:rPr>
              <a:t> tussen de</a:t>
            </a:r>
          </a:p>
          <a:p>
            <a:r>
              <a:rPr lang="nl-BE" sz="1200" b="0" i="0" u="none" strike="noStrike" kern="1200" baseline="0" dirty="0">
                <a:solidFill>
                  <a:schemeClr val="tx1"/>
                </a:solidFill>
                <a:latin typeface="+mn-lt"/>
                <a:ea typeface="+mn-ea"/>
                <a:cs typeface="+mn-cs"/>
              </a:rPr>
              <a:t>twee </a:t>
            </a:r>
            <a:r>
              <a:rPr lang="nl-BE" sz="1200" b="0" i="0" u="none" strike="noStrike" kern="1200" baseline="0" dirty="0" err="1">
                <a:solidFill>
                  <a:schemeClr val="tx1"/>
                </a:solidFill>
                <a:latin typeface="+mn-lt"/>
                <a:ea typeface="+mn-ea"/>
                <a:cs typeface="+mn-cs"/>
              </a:rPr>
              <a:t>aandachtssystemen</a:t>
            </a:r>
            <a:r>
              <a:rPr lang="nl-BE" sz="1200" b="0" i="0" u="none" strike="noStrike" kern="1200" baseline="0" dirty="0">
                <a:solidFill>
                  <a:schemeClr val="tx1"/>
                </a:solidFill>
                <a:latin typeface="+mn-lt"/>
                <a:ea typeface="+mn-ea"/>
                <a:cs typeface="+mn-cs"/>
              </a:rPr>
              <a:t> in ons brein kan helpen bij het ontwerpen van effectievere</a:t>
            </a:r>
          </a:p>
          <a:p>
            <a:r>
              <a:rPr lang="nl-BE" sz="1200" b="0" i="0" u="none" strike="noStrike" kern="1200" baseline="0" dirty="0">
                <a:solidFill>
                  <a:schemeClr val="tx1"/>
                </a:solidFill>
                <a:latin typeface="+mn-lt"/>
                <a:ea typeface="+mn-ea"/>
                <a:cs typeface="+mn-cs"/>
              </a:rPr>
              <a:t>leeromgevingen, werkomgevingen en recreatieve activiteiten</a:t>
            </a:r>
            <a:endParaRPr lang="nl-BE" sz="1200" b="0" i="0" kern="1200" dirty="0">
              <a:solidFill>
                <a:schemeClr val="tx1"/>
              </a:solidFill>
              <a:effectLst/>
              <a:latin typeface="+mn-lt"/>
              <a:ea typeface="+mn-ea"/>
              <a:cs typeface="+mn-cs"/>
            </a:endParaRPr>
          </a:p>
          <a:p>
            <a:endParaRPr lang="nl-BE" b="0" dirty="0"/>
          </a:p>
        </p:txBody>
      </p:sp>
      <p:sp>
        <p:nvSpPr>
          <p:cNvPr id="4" name="Tijdelijke aanduiding voor dianummer 3"/>
          <p:cNvSpPr>
            <a:spLocks noGrp="1"/>
          </p:cNvSpPr>
          <p:nvPr>
            <p:ph type="sldNum" sz="quarter" idx="5"/>
          </p:nvPr>
        </p:nvSpPr>
        <p:spPr/>
        <p:txBody>
          <a:bodyPr/>
          <a:lstStyle/>
          <a:p>
            <a:fld id="{CD6FAF20-346D-4074-B74A-C2F29A046F4B}" type="slidenum">
              <a:rPr lang="nl-BE" smtClean="0"/>
              <a:t>29</a:t>
            </a:fld>
            <a:endParaRPr lang="nl-BE"/>
          </a:p>
        </p:txBody>
      </p:sp>
    </p:spTree>
    <p:extLst>
      <p:ext uri="{BB962C8B-B14F-4D97-AF65-F5344CB8AC3E}">
        <p14:creationId xmlns:p14="http://schemas.microsoft.com/office/powerpoint/2010/main" val="149771187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ea typeface="Calibri"/>
                <a:cs typeface="Calibri"/>
              </a:rPr>
              <a:t>Dit is extra, kan je ook weglaten.</a:t>
            </a:r>
          </a:p>
          <a:p>
            <a:endParaRPr lang="nl-BE" dirty="0">
              <a:ea typeface="Calibri"/>
              <a:cs typeface="Calibri"/>
            </a:endParaRPr>
          </a:p>
          <a:p>
            <a:endParaRPr lang="nl-BE" dirty="0">
              <a:ea typeface="Calibri"/>
              <a:cs typeface="Calibri"/>
            </a:endParaRPr>
          </a:p>
          <a:p>
            <a:r>
              <a:rPr lang="nl-BE" dirty="0">
                <a:ea typeface="Calibri"/>
                <a:cs typeface="Calibri"/>
              </a:rPr>
              <a:t>Kinderen die weinig in contact komen met natuur, hebben meer bang van dingen die ze niet kennen. En schatten de gevaren hoger in dan ze in werkelijkheid zijn. </a:t>
            </a:r>
            <a:endParaRPr lang="nl-BE" dirty="0"/>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FAF20-346D-4074-B74A-C2F29A046F4B}" type="slidenum">
              <a:rPr kumimoji="0" lang="nl-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nl-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139070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B757A9-7D3A-0E77-6D0F-E3E1F711E394}"/>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26F092AA-2945-C821-0D06-3F460C5A8D2F}"/>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3647E282-C669-9FAA-9CA3-B76B00AC39E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dirty="0">
                <a:ea typeface="Calibri" panose="020F0502020204030204"/>
                <a:cs typeface="Calibri" panose="020F0502020204030204"/>
              </a:rPr>
              <a:t>Dit is extra, kan je ook weglaten.</a:t>
            </a:r>
          </a:p>
          <a:p>
            <a:endParaRPr lang="nl-BE" dirty="0">
              <a:ea typeface="Calibri" panose="020F0502020204030204"/>
              <a:cs typeface="Calibri" panose="020F0502020204030204"/>
            </a:endParaRPr>
          </a:p>
          <a:p>
            <a:endParaRPr lang="nl-BE" dirty="0">
              <a:ea typeface="Calibri" panose="020F0502020204030204"/>
              <a:cs typeface="Calibri" panose="020F0502020204030204"/>
            </a:endParaRPr>
          </a:p>
          <a:p>
            <a:r>
              <a:rPr lang="nl-BE" dirty="0">
                <a:ea typeface="Calibri" panose="020F0502020204030204"/>
                <a:cs typeface="Calibri" panose="020F0502020204030204"/>
              </a:rPr>
              <a:t>Kinderen die veel in modder spelen, bouwen een hogere weerstand op, en worden minder snel ziek.</a:t>
            </a:r>
            <a:endParaRPr lang="nl-BE" sz="1200" b="0" i="0" kern="1200" dirty="0">
              <a:solidFill>
                <a:schemeClr val="tx1"/>
              </a:solidFill>
              <a:effectLst/>
              <a:latin typeface="+mn-lt"/>
              <a:ea typeface="Calibri" panose="020F0502020204030204"/>
              <a:cs typeface="Calibri" panose="020F0502020204030204"/>
            </a:endParaRPr>
          </a:p>
        </p:txBody>
      </p:sp>
      <p:sp>
        <p:nvSpPr>
          <p:cNvPr id="4" name="Tijdelijke aanduiding voor dianummer 3">
            <a:extLst>
              <a:ext uri="{FF2B5EF4-FFF2-40B4-BE49-F238E27FC236}">
                <a16:creationId xmlns:a16="http://schemas.microsoft.com/office/drawing/2014/main" id="{2B551686-9B50-CB6F-333B-8AA9C560105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FAF20-346D-4074-B74A-C2F29A046F4B}" type="slidenum">
              <a:rPr kumimoji="0" lang="nl-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nl-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7290299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sz="1200" i="0" kern="1200" dirty="0">
                <a:solidFill>
                  <a:schemeClr val="tx1"/>
                </a:solidFill>
                <a:effectLst/>
                <a:latin typeface="+mn-lt"/>
                <a:ea typeface="+mn-ea"/>
                <a:cs typeface="+mn-cs"/>
              </a:rPr>
              <a:t>Dieren willen graag van de ene natuurplek naar de andere kunnen gaan, maar soms staan er wegen of huizen in de weg. Daarom maken mensen </a:t>
            </a:r>
            <a:r>
              <a:rPr lang="nl-BE" sz="1200" b="1" i="0" kern="1200" dirty="0">
                <a:solidFill>
                  <a:schemeClr val="tx1"/>
                </a:solidFill>
                <a:effectLst/>
                <a:latin typeface="+mn-lt"/>
                <a:ea typeface="+mn-ea"/>
                <a:cs typeface="+mn-cs"/>
              </a:rPr>
              <a:t>groene corridors</a:t>
            </a:r>
            <a:r>
              <a:rPr lang="nl-BE" sz="1200" i="0" kern="1200" dirty="0">
                <a:solidFill>
                  <a:schemeClr val="tx1"/>
                </a:solidFill>
                <a:effectLst/>
                <a:latin typeface="+mn-lt"/>
                <a:ea typeface="+mn-ea"/>
                <a:cs typeface="+mn-cs"/>
              </a:rPr>
              <a:t>, lange stroken natuur waar dieren veilig doorheen kunnen. </a:t>
            </a:r>
            <a:r>
              <a:rPr lang="nl-BE" sz="1200" b="1" i="0" kern="1200" dirty="0">
                <a:solidFill>
                  <a:schemeClr val="tx1"/>
                </a:solidFill>
                <a:effectLst/>
                <a:latin typeface="+mn-lt"/>
                <a:ea typeface="+mn-ea"/>
                <a:cs typeface="+mn-cs"/>
              </a:rPr>
              <a:t>Stapstenen</a:t>
            </a:r>
            <a:r>
              <a:rPr lang="nl-BE" sz="1200" i="0" kern="1200" dirty="0">
                <a:solidFill>
                  <a:schemeClr val="tx1"/>
                </a:solidFill>
                <a:effectLst/>
                <a:latin typeface="+mn-lt"/>
                <a:ea typeface="+mn-ea"/>
                <a:cs typeface="+mn-cs"/>
              </a:rPr>
              <a:t> zijn kleine natuurplekjes waar dieren even kunnen rusten voordat ze verder reizen.</a:t>
            </a:r>
            <a:endParaRPr lang="nl-BE" i="0" dirty="0"/>
          </a:p>
        </p:txBody>
      </p:sp>
      <p:sp>
        <p:nvSpPr>
          <p:cNvPr id="4" name="Slide Number Placeholder 3"/>
          <p:cNvSpPr>
            <a:spLocks noGrp="1"/>
          </p:cNvSpPr>
          <p:nvPr>
            <p:ph type="sldNum" sz="quarter" idx="5"/>
          </p:nvPr>
        </p:nvSpPr>
        <p:spPr/>
        <p:txBody>
          <a:bodyPr/>
          <a:lstStyle/>
          <a:p>
            <a:fld id="{5D382054-D505-455B-AC2C-561099AD0951}" type="slidenum">
              <a:rPr lang="nl-BE" smtClean="0"/>
              <a:t>32</a:t>
            </a:fld>
            <a:endParaRPr lang="nl-BE"/>
          </a:p>
        </p:txBody>
      </p:sp>
    </p:spTree>
    <p:extLst>
      <p:ext uri="{BB962C8B-B14F-4D97-AF65-F5344CB8AC3E}">
        <p14:creationId xmlns:p14="http://schemas.microsoft.com/office/powerpoint/2010/main" val="370886895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De Rail Corridor is een oude spoorlijn die voorheen de railverbinding was tussen Zuid- en Noord-Singapore.</a:t>
            </a:r>
          </a:p>
          <a:p>
            <a:r>
              <a:rPr lang="nl-BE" dirty="0"/>
              <a:t>Deze spoorlijn is omgevormd tot een groene corridor van ongeveer 24 km lang, die de natuur, wandel- en fietspaden, en erfgoed combineert. </a:t>
            </a:r>
          </a:p>
          <a:p>
            <a:r>
              <a:rPr lang="nl-BE" dirty="0"/>
              <a:t>De corridor heeft als doel onder andere:</a:t>
            </a:r>
          </a:p>
          <a:p>
            <a:r>
              <a:rPr lang="nl-BE" dirty="0"/>
              <a:t>het behouden van een continu groen netwerk voor dieren- en plantenleven. recreatie- en wandelmogelijkheden voor mensen in de stad. </a:t>
            </a:r>
          </a:p>
          <a:p>
            <a:r>
              <a:rPr lang="nl-BE" dirty="0"/>
              <a:t>het verbinden van verschillende natuurgebieden, erfgoedlocaties en woonwijken</a:t>
            </a:r>
          </a:p>
          <a:p>
            <a:endParaRPr lang="nl-BE" dirty="0"/>
          </a:p>
        </p:txBody>
      </p:sp>
      <p:sp>
        <p:nvSpPr>
          <p:cNvPr id="4" name="Tijdelijke aanduiding voor dianummer 3"/>
          <p:cNvSpPr>
            <a:spLocks noGrp="1"/>
          </p:cNvSpPr>
          <p:nvPr>
            <p:ph type="sldNum" sz="quarter" idx="5"/>
          </p:nvPr>
        </p:nvSpPr>
        <p:spPr/>
        <p:txBody>
          <a:bodyPr/>
          <a:lstStyle/>
          <a:p>
            <a:fld id="{CD6FAF20-346D-4074-B74A-C2F29A046F4B}" type="slidenum">
              <a:rPr lang="nl-BE" smtClean="0"/>
              <a:t>33</a:t>
            </a:fld>
            <a:endParaRPr lang="nl-BE"/>
          </a:p>
        </p:txBody>
      </p:sp>
    </p:spTree>
    <p:extLst>
      <p:ext uri="{BB962C8B-B14F-4D97-AF65-F5344CB8AC3E}">
        <p14:creationId xmlns:p14="http://schemas.microsoft.com/office/powerpoint/2010/main" val="410916251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dirty="0"/>
              <a:t>Samenvatting van effecten van natuur in een stad. </a:t>
            </a:r>
          </a:p>
        </p:txBody>
      </p:sp>
      <p:sp>
        <p:nvSpPr>
          <p:cNvPr id="4" name="Slide Number Placeholder 3"/>
          <p:cNvSpPr>
            <a:spLocks noGrp="1"/>
          </p:cNvSpPr>
          <p:nvPr>
            <p:ph type="sldNum" sz="quarter" idx="5"/>
          </p:nvPr>
        </p:nvSpPr>
        <p:spPr/>
        <p:txBody>
          <a:bodyPr/>
          <a:lstStyle/>
          <a:p>
            <a:fld id="{5D382054-D505-455B-AC2C-561099AD0951}" type="slidenum">
              <a:rPr lang="nl-BE" smtClean="0"/>
              <a:t>34</a:t>
            </a:fld>
            <a:endParaRPr lang="nl-BE"/>
          </a:p>
        </p:txBody>
      </p:sp>
    </p:spTree>
    <p:extLst>
      <p:ext uri="{BB962C8B-B14F-4D97-AF65-F5344CB8AC3E}">
        <p14:creationId xmlns:p14="http://schemas.microsoft.com/office/powerpoint/2010/main" val="220650127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sz="1200" kern="1200" dirty="0">
                <a:solidFill>
                  <a:schemeClr val="tx1"/>
                </a:solidFill>
                <a:effectLst/>
                <a:latin typeface="+mn-lt"/>
                <a:ea typeface="+mn-ea"/>
                <a:cs typeface="+mn-cs"/>
              </a:rPr>
              <a:t>Om gebouwen, pleinen en straten te maken is veel materiaal en energie nodig. Hoe meer we materialen kunnen </a:t>
            </a:r>
            <a:r>
              <a:rPr lang="nl-BE" sz="1200" b="1" kern="1200" dirty="0">
                <a:solidFill>
                  <a:schemeClr val="tx1"/>
                </a:solidFill>
                <a:effectLst/>
                <a:latin typeface="+mn-lt"/>
                <a:ea typeface="+mn-ea"/>
                <a:cs typeface="+mn-cs"/>
              </a:rPr>
              <a:t>hergebruiken</a:t>
            </a:r>
            <a:r>
              <a:rPr lang="nl-BE" sz="1200" kern="1200" dirty="0">
                <a:solidFill>
                  <a:schemeClr val="tx1"/>
                </a:solidFill>
                <a:effectLst/>
                <a:latin typeface="+mn-lt"/>
                <a:ea typeface="+mn-ea"/>
                <a:cs typeface="+mn-cs"/>
              </a:rPr>
              <a:t>, hoe minder energie we verbruiken. Door gebouwen te isoleren hebben we ook minder energie nodig. In de zomer blijven de gebouwen koeler, in de winter blijven ze warmer. </a:t>
            </a:r>
          </a:p>
          <a:p>
            <a:r>
              <a:rPr lang="nl-BE" sz="1200" kern="1200" dirty="0">
                <a:solidFill>
                  <a:schemeClr val="tx1"/>
                </a:solidFill>
                <a:effectLst/>
                <a:latin typeface="+mn-lt"/>
                <a:ea typeface="+mn-ea"/>
                <a:cs typeface="+mn-cs"/>
              </a:rPr>
              <a:t>In de afgelopen 200 jaar hebben mensen al meer dan twee derde van alle hulpbronnen van de aarde gebruikt. Daarom is het belangrijk om vaker energie te gebruiken die nooit opraakt, zoals </a:t>
            </a:r>
            <a:r>
              <a:rPr lang="nl-BE" sz="1200" b="1" kern="1200" dirty="0">
                <a:solidFill>
                  <a:schemeClr val="tx1"/>
                </a:solidFill>
                <a:effectLst/>
                <a:latin typeface="+mn-lt"/>
                <a:ea typeface="+mn-ea"/>
                <a:cs typeface="+mn-cs"/>
              </a:rPr>
              <a:t>zon </a:t>
            </a:r>
            <a:r>
              <a:rPr lang="nl-BE" sz="1200" kern="1200" dirty="0">
                <a:solidFill>
                  <a:schemeClr val="tx1"/>
                </a:solidFill>
                <a:effectLst/>
                <a:latin typeface="+mn-lt"/>
                <a:ea typeface="+mn-ea"/>
                <a:cs typeface="+mn-cs"/>
              </a:rPr>
              <a:t>of </a:t>
            </a:r>
            <a:r>
              <a:rPr lang="nl-BE" sz="1200" b="1" kern="1200" dirty="0">
                <a:solidFill>
                  <a:schemeClr val="tx1"/>
                </a:solidFill>
                <a:effectLst/>
                <a:latin typeface="+mn-lt"/>
                <a:ea typeface="+mn-ea"/>
                <a:cs typeface="+mn-cs"/>
              </a:rPr>
              <a:t>wind. </a:t>
            </a:r>
            <a:r>
              <a:rPr lang="nl-BE" sz="1200" kern="1200" dirty="0">
                <a:solidFill>
                  <a:schemeClr val="tx1"/>
                </a:solidFill>
                <a:effectLst/>
                <a:latin typeface="+mn-lt"/>
                <a:ea typeface="+mn-ea"/>
                <a:cs typeface="+mn-cs"/>
              </a:rPr>
              <a:t>In een stad kan je ook een </a:t>
            </a:r>
            <a:r>
              <a:rPr lang="nl-BE" sz="1200" b="1" kern="1200" dirty="0">
                <a:solidFill>
                  <a:schemeClr val="tx1"/>
                </a:solidFill>
                <a:effectLst/>
                <a:latin typeface="+mn-lt"/>
                <a:ea typeface="+mn-ea"/>
                <a:cs typeface="+mn-cs"/>
              </a:rPr>
              <a:t>warmtenet</a:t>
            </a:r>
            <a:r>
              <a:rPr lang="nl-BE" sz="1200" kern="1200" dirty="0">
                <a:solidFill>
                  <a:schemeClr val="tx1"/>
                </a:solidFill>
                <a:effectLst/>
                <a:latin typeface="+mn-lt"/>
                <a:ea typeface="+mn-ea"/>
                <a:cs typeface="+mn-cs"/>
              </a:rPr>
              <a:t> aanleggen.</a:t>
            </a:r>
            <a:r>
              <a:rPr lang="nl-BE" sz="1200" b="1" kern="1200" dirty="0">
                <a:solidFill>
                  <a:schemeClr val="tx1"/>
                </a:solidFill>
                <a:effectLst/>
                <a:latin typeface="+mn-lt"/>
                <a:ea typeface="+mn-ea"/>
                <a:cs typeface="+mn-cs"/>
              </a:rPr>
              <a:t> </a:t>
            </a:r>
            <a:endParaRPr lang="nl-BE" sz="1200" kern="1200" dirty="0">
              <a:solidFill>
                <a:schemeClr val="tx1"/>
              </a:solidFill>
              <a:effectLst/>
              <a:latin typeface="+mn-lt"/>
              <a:ea typeface="+mn-ea"/>
              <a:cs typeface="+mn-cs"/>
            </a:endParaRPr>
          </a:p>
          <a:p>
            <a:r>
              <a:rPr lang="nl-BE" sz="1200" kern="1200" dirty="0">
                <a:solidFill>
                  <a:schemeClr val="tx1"/>
                </a:solidFill>
                <a:effectLst/>
                <a:latin typeface="+mn-lt"/>
                <a:ea typeface="+mn-ea"/>
                <a:cs typeface="+mn-cs"/>
              </a:rPr>
              <a:t>Zo kunnen zonnepanelen op daken en muren jouw stad van lokale energie voorzien. Ook kan slimme straatverlichting alleen aangaan als er iemand loopt of fietst, waardoor veel stroom wordt bespaard. Sommige architecten proberen zelfs gebouwen te maken die energie opwekken in plaats van verbruiken.</a:t>
            </a:r>
            <a:endParaRPr lang="nl-BE" dirty="0"/>
          </a:p>
        </p:txBody>
      </p:sp>
      <p:sp>
        <p:nvSpPr>
          <p:cNvPr id="4" name="Slide Number Placeholder 3"/>
          <p:cNvSpPr>
            <a:spLocks noGrp="1"/>
          </p:cNvSpPr>
          <p:nvPr>
            <p:ph type="sldNum" sz="quarter" idx="5"/>
          </p:nvPr>
        </p:nvSpPr>
        <p:spPr/>
        <p:txBody>
          <a:bodyPr/>
          <a:lstStyle/>
          <a:p>
            <a:fld id="{5D382054-D505-455B-AC2C-561099AD0951}" type="slidenum">
              <a:rPr lang="nl-BE" smtClean="0"/>
              <a:t>35</a:t>
            </a:fld>
            <a:endParaRPr lang="nl-BE"/>
          </a:p>
        </p:txBody>
      </p:sp>
    </p:spTree>
    <p:extLst>
      <p:ext uri="{BB962C8B-B14F-4D97-AF65-F5344CB8AC3E}">
        <p14:creationId xmlns:p14="http://schemas.microsoft.com/office/powerpoint/2010/main" val="320871933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nl-BE" sz="1200" b="0" i="0" u="sng" strike="noStrike" kern="1200" dirty="0">
                <a:solidFill>
                  <a:schemeClr val="tx1"/>
                </a:solidFill>
                <a:effectLst/>
                <a:latin typeface="+mn-lt"/>
                <a:ea typeface="+mn-ea"/>
                <a:cs typeface="+mn-cs"/>
                <a:hlinkClick r:id="rId3"/>
              </a:rPr>
              <a:t>Warmtenetten</a:t>
            </a:r>
            <a:r>
              <a:rPr lang="nl-BE" sz="1200" b="0" i="0" kern="1200" dirty="0">
                <a:solidFill>
                  <a:schemeClr val="tx1"/>
                </a:solidFill>
                <a:effectLst/>
                <a:latin typeface="+mn-lt"/>
                <a:ea typeface="+mn-ea"/>
                <a:cs typeface="+mn-cs"/>
              </a:rPr>
              <a:t>​</a:t>
            </a:r>
          </a:p>
          <a:p>
            <a:pPr rtl="0" fontAlgn="base"/>
            <a:r>
              <a:rPr lang="nl-BE" sz="1200" b="0" i="0" u="none" strike="noStrike" kern="1200" dirty="0">
                <a:solidFill>
                  <a:schemeClr val="tx1"/>
                </a:solidFill>
                <a:effectLst/>
                <a:latin typeface="+mn-lt"/>
                <a:ea typeface="+mn-ea"/>
                <a:cs typeface="+mn-cs"/>
              </a:rPr>
              <a:t>Gebruik van lokale energie</a:t>
            </a:r>
            <a:r>
              <a:rPr lang="en-US" sz="1200" b="0" i="0" kern="1200" dirty="0">
                <a:solidFill>
                  <a:schemeClr val="tx1"/>
                </a:solidFill>
                <a:effectLst/>
                <a:latin typeface="+mn-lt"/>
                <a:ea typeface="+mn-ea"/>
                <a:cs typeface="+mn-cs"/>
              </a:rPr>
              <a:t>​</a:t>
            </a:r>
          </a:p>
          <a:p>
            <a:pPr rtl="0" fontAlgn="base"/>
            <a:r>
              <a:rPr lang="nl-BE" sz="1200" b="0" i="0" u="none" strike="noStrike" kern="1200" dirty="0">
                <a:solidFill>
                  <a:schemeClr val="tx1"/>
                </a:solidFill>
                <a:effectLst/>
                <a:latin typeface="+mn-lt"/>
                <a:ea typeface="+mn-ea"/>
                <a:cs typeface="+mn-cs"/>
              </a:rPr>
              <a:t>Jaarlijkse besparing van 71 ton CO2 </a:t>
            </a:r>
            <a:endParaRPr lang="en-US" sz="1200" b="0" i="0" kern="1200" dirty="0">
              <a:solidFill>
                <a:schemeClr val="tx1"/>
              </a:solidFill>
              <a:effectLst/>
              <a:latin typeface="+mn-lt"/>
              <a:ea typeface="+mn-ea"/>
              <a:cs typeface="+mn-cs"/>
            </a:endParaRPr>
          </a:p>
          <a:p>
            <a:endParaRPr lang="nl-BE" dirty="0"/>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i="0" kern="1200" dirty="0">
                <a:solidFill>
                  <a:schemeClr val="tx1"/>
                </a:solidFill>
                <a:effectLst/>
                <a:latin typeface="+mn-lt"/>
                <a:ea typeface="+mn-ea"/>
                <a:cs typeface="+mn-cs"/>
              </a:rPr>
              <a:t>Wat is </a:t>
            </a:r>
            <a:r>
              <a:rPr lang="nl-BE" sz="1200" b="1" i="0" kern="1200" dirty="0">
                <a:solidFill>
                  <a:schemeClr val="tx1"/>
                </a:solidFill>
                <a:effectLst/>
                <a:latin typeface="+mn-lt"/>
                <a:ea typeface="+mn-ea"/>
                <a:cs typeface="+mn-cs"/>
              </a:rPr>
              <a:t>duurzame energie</a:t>
            </a:r>
            <a:r>
              <a:rPr lang="nl-BE" sz="1200" i="0" kern="1200" dirty="0">
                <a:solidFill>
                  <a:schemeClr val="tx1"/>
                </a:solidFill>
                <a:effectLst/>
                <a:latin typeface="+mn-lt"/>
                <a:ea typeface="+mn-ea"/>
                <a:cs typeface="+mn-cs"/>
              </a:rPr>
              <a:t>? Energie die uit de natuur komt, zoals zon, wind en water heet duurzame energie. Dat is energie die niet opgeraakt en de aarde niet vervuild.</a:t>
            </a:r>
          </a:p>
          <a:p>
            <a:endParaRPr lang="nl-BE" dirty="0"/>
          </a:p>
        </p:txBody>
      </p:sp>
      <p:sp>
        <p:nvSpPr>
          <p:cNvPr id="4" name="Slide Number Placeholder 3"/>
          <p:cNvSpPr>
            <a:spLocks noGrp="1"/>
          </p:cNvSpPr>
          <p:nvPr>
            <p:ph type="sldNum" sz="quarter" idx="5"/>
          </p:nvPr>
        </p:nvSpPr>
        <p:spPr/>
        <p:txBody>
          <a:bodyPr/>
          <a:lstStyle/>
          <a:p>
            <a:fld id="{CD6FAF20-346D-4074-B74A-C2F29A046F4B}" type="slidenum">
              <a:rPr lang="nl-BE" smtClean="0"/>
              <a:t>36</a:t>
            </a:fld>
            <a:endParaRPr lang="nl-BE"/>
          </a:p>
        </p:txBody>
      </p:sp>
    </p:spTree>
    <p:extLst>
      <p:ext uri="{BB962C8B-B14F-4D97-AF65-F5344CB8AC3E}">
        <p14:creationId xmlns:p14="http://schemas.microsoft.com/office/powerpoint/2010/main" val="399421909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Bron: </a:t>
            </a:r>
            <a:r>
              <a:rPr lang="nl-BE" sz="800" dirty="0">
                <a:latin typeface="Calibri" panose="020F0502020204030204" pitchFamily="34" charset="0"/>
                <a:ea typeface="Calibri" panose="020F0502020204030204" pitchFamily="34" charset="0"/>
                <a:cs typeface="Calibri" panose="020F0502020204030204" pitchFamily="34" charset="0"/>
              </a:rPr>
              <a:t>https://www.introba.com/work/projects/pixel-building</a:t>
            </a:r>
          </a:p>
          <a:p>
            <a:endParaRPr lang="en-US" dirty="0"/>
          </a:p>
          <a:p>
            <a:r>
              <a:rPr lang="en-US" dirty="0" err="1"/>
              <a:t>Vertrekken</a:t>
            </a:r>
            <a:r>
              <a:rPr lang="en-US" dirty="0"/>
              <a:t> </a:t>
            </a:r>
            <a:r>
              <a:rPr lang="en-US" dirty="0" err="1"/>
              <a:t>vanuit</a:t>
            </a:r>
            <a:r>
              <a:rPr lang="en-US" dirty="0"/>
              <a:t> </a:t>
            </a:r>
            <a:r>
              <a:rPr lang="en-US" dirty="0" err="1"/>
              <a:t>speciale</a:t>
            </a:r>
            <a:r>
              <a:rPr lang="en-US" dirty="0"/>
              <a:t> </a:t>
            </a:r>
            <a:r>
              <a:rPr lang="en-US" dirty="0" err="1"/>
              <a:t>foto</a:t>
            </a:r>
            <a:r>
              <a:rPr lang="en-US" dirty="0"/>
              <a:t>. </a:t>
            </a:r>
            <a:r>
              <a:rPr lang="en-US" dirty="0" err="1"/>
              <a:t>Uitdagingen</a:t>
            </a:r>
            <a:r>
              <a:rPr lang="en-US" dirty="0"/>
              <a:t> in </a:t>
            </a:r>
            <a:r>
              <a:rPr lang="en-US" dirty="0" err="1"/>
              <a:t>een</a:t>
            </a:r>
            <a:r>
              <a:rPr lang="en-US" dirty="0"/>
              <a:t> </a:t>
            </a:r>
            <a:r>
              <a:rPr lang="en-US" dirty="0" err="1"/>
              <a:t>stad</a:t>
            </a:r>
            <a:r>
              <a:rPr lang="en-US" dirty="0"/>
              <a:t> </a:t>
            </a:r>
            <a:r>
              <a:rPr lang="en-US" dirty="0" err="1"/>
              <a:t>rond</a:t>
            </a:r>
            <a:r>
              <a:rPr lang="en-US" dirty="0"/>
              <a:t> </a:t>
            </a:r>
            <a:r>
              <a:rPr lang="en-US" dirty="0" err="1"/>
              <a:t>energie</a:t>
            </a:r>
            <a:endParaRPr lang="en-US" dirty="0"/>
          </a:p>
          <a:p>
            <a:r>
              <a:rPr lang="en-US" dirty="0"/>
              <a:t>- </a:t>
            </a:r>
            <a:r>
              <a:rPr lang="en-US" dirty="0" err="1"/>
              <a:t>Weinig</a:t>
            </a:r>
            <a:r>
              <a:rPr lang="en-US" dirty="0"/>
              <a:t> </a:t>
            </a:r>
            <a:r>
              <a:rPr lang="en-US" dirty="0" err="1"/>
              <a:t>energie</a:t>
            </a:r>
            <a:r>
              <a:rPr lang="en-US" dirty="0"/>
              <a:t> </a:t>
            </a:r>
            <a:r>
              <a:rPr lang="en-US" dirty="0" err="1"/>
              <a:t>gebruiken</a:t>
            </a:r>
            <a:r>
              <a:rPr lang="en-US" dirty="0"/>
              <a:t> (</a:t>
            </a:r>
            <a:r>
              <a:rPr lang="en-US" dirty="0" err="1"/>
              <a:t>Energieneutrale</a:t>
            </a:r>
            <a:r>
              <a:rPr lang="en-US" dirty="0"/>
              <a:t> </a:t>
            </a:r>
            <a:r>
              <a:rPr lang="en-US" dirty="0" err="1"/>
              <a:t>gebouwen</a:t>
            </a:r>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a:t>
            </a:r>
            <a:r>
              <a:rPr lang="en-US" dirty="0" err="1"/>
              <a:t>Duurzame</a:t>
            </a:r>
            <a:r>
              <a:rPr lang="en-US" dirty="0"/>
              <a:t> </a:t>
            </a:r>
            <a:r>
              <a:rPr lang="en-US" dirty="0" err="1"/>
              <a:t>energie</a:t>
            </a:r>
            <a:r>
              <a:rPr lang="en-US" dirty="0"/>
              <a:t> </a:t>
            </a:r>
            <a:r>
              <a:rPr lang="en-US" dirty="0" err="1"/>
              <a:t>opwekken</a:t>
            </a:r>
            <a:r>
              <a:rPr lang="en-US" dirty="0"/>
              <a:t> (</a:t>
            </a:r>
            <a:r>
              <a:rPr lang="en-US" dirty="0" err="1"/>
              <a:t>Zonnepanelen</a:t>
            </a:r>
            <a:r>
              <a:rPr lang="en-US" dirty="0"/>
              <a: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b="0"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Dit kantoorgebouw is gebouwd met </a:t>
            </a:r>
            <a:r>
              <a:rPr lang="nl-BE" sz="1200" dirty="0">
                <a:solidFill>
                  <a:srgbClr val="000000"/>
                </a:solidFill>
                <a:latin typeface="Calibri" panose="020F0502020204030204" pitchFamily="34" charset="0"/>
                <a:ea typeface="Calibri" panose="020F0502020204030204" pitchFamily="34" charset="0"/>
                <a:cs typeface="Calibri" panose="020F0502020204030204" pitchFamily="34" charset="0"/>
              </a:rPr>
              <a:t>hergebruikte</a:t>
            </a:r>
            <a:r>
              <a:rPr lang="nl-BE" sz="1200" b="0"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duurzame bouwmaterialen.</a:t>
            </a:r>
            <a:endParaRPr lang="nl-BE" sz="1200" dirty="0">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dirty="0">
                <a:solidFill>
                  <a:srgbClr val="000000"/>
                </a:solidFill>
                <a:latin typeface="Calibri" panose="020F0502020204030204" pitchFamily="34" charset="0"/>
              </a:rPr>
              <a:t>De </a:t>
            </a:r>
            <a:r>
              <a:rPr lang="nl-BE" sz="1200" b="0" i="0" dirty="0">
                <a:solidFill>
                  <a:srgbClr val="000000"/>
                </a:solidFill>
                <a:effectLst/>
                <a:latin typeface="Calibri" panose="020F0502020204030204" pitchFamily="34" charset="0"/>
              </a:rPr>
              <a:t>ramen openen automatisch tijdens koude nachten, zo koelt het gebouw af. </a:t>
            </a:r>
            <a:endParaRPr lang="nl-BE"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b="0" i="0" dirty="0">
                <a:solidFill>
                  <a:srgbClr val="000000"/>
                </a:solidFill>
                <a:effectLst/>
                <a:latin typeface="Calibri" panose="020F0502020204030204" pitchFamily="34" charset="0"/>
              </a:rPr>
              <a:t>De panelen </a:t>
            </a:r>
            <a:r>
              <a:rPr lang="nl-BE" sz="1200" dirty="0">
                <a:solidFill>
                  <a:srgbClr val="000000"/>
                </a:solidFill>
                <a:latin typeface="Calibri" panose="020F0502020204030204" pitchFamily="34" charset="0"/>
              </a:rPr>
              <a:t>aan de buitenkant</a:t>
            </a:r>
            <a:r>
              <a:rPr lang="nl-BE" sz="1200" b="0" i="0" dirty="0">
                <a:solidFill>
                  <a:srgbClr val="000000"/>
                </a:solidFill>
                <a:effectLst/>
                <a:latin typeface="Calibri" panose="020F0502020204030204" pitchFamily="34" charset="0"/>
              </a:rPr>
              <a:t> bewegen automatisch</a:t>
            </a:r>
            <a:r>
              <a:rPr lang="nl-BE" sz="1200" dirty="0">
                <a:solidFill>
                  <a:srgbClr val="000000"/>
                </a:solidFill>
                <a:latin typeface="Calibri" panose="020F0502020204030204" pitchFamily="34" charset="0"/>
              </a:rPr>
              <a:t>. Z</a:t>
            </a:r>
            <a:r>
              <a:rPr lang="nl-BE" sz="1200" b="0" i="0" dirty="0">
                <a:solidFill>
                  <a:srgbClr val="000000"/>
                </a:solidFill>
                <a:effectLst/>
                <a:latin typeface="Calibri" panose="020F0502020204030204" pitchFamily="34" charset="0"/>
              </a:rPr>
              <a:t>o komt er </a:t>
            </a:r>
            <a:r>
              <a:rPr lang="nl-BE" sz="1200" dirty="0">
                <a:solidFill>
                  <a:srgbClr val="000000"/>
                </a:solidFill>
                <a:latin typeface="Calibri" panose="020F0502020204030204" pitchFamily="34" charset="0"/>
              </a:rPr>
              <a:t>veel</a:t>
            </a:r>
            <a:r>
              <a:rPr lang="nl-BE" sz="1200" b="0" i="0" dirty="0">
                <a:solidFill>
                  <a:srgbClr val="000000"/>
                </a:solidFill>
                <a:effectLst/>
                <a:latin typeface="Calibri" panose="020F0502020204030204" pitchFamily="34" charset="0"/>
              </a:rPr>
              <a:t> daglicht binnen en warmt het gebouw toch niet te veel.</a:t>
            </a:r>
            <a:endParaRPr lang="nl-BE" sz="1200" dirty="0"/>
          </a:p>
          <a:p>
            <a:r>
              <a:rPr lang="nl-BE" sz="1200" dirty="0">
                <a:solidFill>
                  <a:srgbClr val="000000"/>
                </a:solidFill>
                <a:latin typeface="Calibri" panose="020F0502020204030204" pitchFamily="34" charset="0"/>
              </a:rPr>
              <a:t>De energie wordt opgewerkt door </a:t>
            </a:r>
            <a:r>
              <a:rPr lang="nl-BE" sz="1200" b="0" i="0" dirty="0">
                <a:solidFill>
                  <a:srgbClr val="000000"/>
                </a:solidFill>
                <a:effectLst/>
                <a:latin typeface="Calibri" panose="020F0502020204030204" pitchFamily="34" charset="0"/>
              </a:rPr>
              <a:t>3 windt</a:t>
            </a:r>
            <a:r>
              <a:rPr lang="nl-BE" sz="1200" dirty="0">
                <a:solidFill>
                  <a:srgbClr val="000000"/>
                </a:solidFill>
                <a:latin typeface="Calibri" panose="020F0502020204030204" pitchFamily="34" charset="0"/>
              </a:rPr>
              <a:t>urbines en </a:t>
            </a:r>
            <a:r>
              <a:rPr lang="nl-BE" sz="1200" b="0" i="0" dirty="0">
                <a:solidFill>
                  <a:srgbClr val="000000"/>
                </a:solidFill>
                <a:effectLst/>
                <a:latin typeface="Calibri" panose="020F0502020204030204" pitchFamily="34" charset="0"/>
              </a:rPr>
              <a:t>zonnepanelen die met de zon meedraaien.</a:t>
            </a:r>
          </a:p>
          <a:p>
            <a:r>
              <a:rPr lang="nl-BE" sz="1200" dirty="0">
                <a:solidFill>
                  <a:srgbClr val="000000"/>
                </a:solidFill>
                <a:latin typeface="Calibri" panose="020F0502020204030204" pitchFamily="34" charset="0"/>
              </a:rPr>
              <a:t>Op het dak staan ook planten om het gebruikte water te zuiveren. </a:t>
            </a:r>
            <a:endParaRPr lang="nl-BE" sz="1200" dirty="0"/>
          </a:p>
          <a:p>
            <a:endParaRPr lang="en-US" dirty="0"/>
          </a:p>
          <a:p>
            <a:endParaRPr lang="nl-BE" dirty="0"/>
          </a:p>
        </p:txBody>
      </p:sp>
      <p:sp>
        <p:nvSpPr>
          <p:cNvPr id="4" name="Slide Number Placeholder 3"/>
          <p:cNvSpPr>
            <a:spLocks noGrp="1"/>
          </p:cNvSpPr>
          <p:nvPr>
            <p:ph type="sldNum" sz="quarter" idx="5"/>
          </p:nvPr>
        </p:nvSpPr>
        <p:spPr/>
        <p:txBody>
          <a:bodyPr/>
          <a:lstStyle/>
          <a:p>
            <a:fld id="{CD6FAF20-346D-4074-B74A-C2F29A046F4B}" type="slidenum">
              <a:rPr lang="nl-BE" smtClean="0"/>
              <a:t>37</a:t>
            </a:fld>
            <a:endParaRPr lang="nl-BE"/>
          </a:p>
        </p:txBody>
      </p:sp>
    </p:spTree>
    <p:extLst>
      <p:ext uri="{BB962C8B-B14F-4D97-AF65-F5344CB8AC3E}">
        <p14:creationId xmlns:p14="http://schemas.microsoft.com/office/powerpoint/2010/main" val="3197110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Bron: https://thegherkin.com/building/</a:t>
            </a:r>
            <a:endParaRPr lang="en-US" dirty="0"/>
          </a:p>
          <a:p>
            <a:endParaRPr lang="en-US" dirty="0">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dirty="0">
                <a:latin typeface="Calibri" panose="020F0502020204030204" pitchFamily="34" charset="0"/>
                <a:ea typeface="Calibri" panose="020F0502020204030204" pitchFamily="34" charset="0"/>
                <a:cs typeface="Calibri" panose="020F0502020204030204" pitchFamily="34" charset="0"/>
              </a:rPr>
              <a:t>De </a:t>
            </a:r>
            <a:r>
              <a:rPr lang="nl-BE" sz="1200" dirty="0" err="1">
                <a:latin typeface="Calibri" panose="020F0502020204030204" pitchFamily="34" charset="0"/>
                <a:ea typeface="Calibri" panose="020F0502020204030204" pitchFamily="34" charset="0"/>
                <a:cs typeface="Calibri" panose="020F0502020204030204" pitchFamily="34" charset="0"/>
              </a:rPr>
              <a:t>Gherkin</a:t>
            </a:r>
            <a:r>
              <a:rPr lang="nl-BE" sz="1200" dirty="0">
                <a:latin typeface="Calibri" panose="020F0502020204030204" pitchFamily="34" charset="0"/>
                <a:ea typeface="Calibri" panose="020F0502020204030204" pitchFamily="34" charset="0"/>
                <a:cs typeface="Calibri" panose="020F0502020204030204" pitchFamily="34" charset="0"/>
              </a:rPr>
              <a:t> is een heel hoge, ronde toren in Londen. Hij ziet eruit als een grote augurk, daarom heet hij “The </a:t>
            </a:r>
            <a:r>
              <a:rPr lang="nl-BE" sz="1200" dirty="0" err="1">
                <a:latin typeface="Calibri" panose="020F0502020204030204" pitchFamily="34" charset="0"/>
                <a:ea typeface="Calibri" panose="020F0502020204030204" pitchFamily="34" charset="0"/>
                <a:cs typeface="Calibri" panose="020F0502020204030204" pitchFamily="34" charset="0"/>
              </a:rPr>
              <a:t>Gherkin</a:t>
            </a:r>
            <a:r>
              <a:rPr lang="nl-BE" sz="1200" dirty="0">
                <a:latin typeface="Calibri" panose="020F0502020204030204" pitchFamily="34" charset="0"/>
                <a:ea typeface="Calibri" panose="020F0502020204030204" pitchFamily="34" charset="0"/>
                <a:cs typeface="Calibri" panose="020F0502020204030204" pitchFamily="34" charset="0"/>
              </a:rPr>
              <a:t>”. In de toren werken veel mensen in kantoren. </a:t>
            </a:r>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dirty="0">
                <a:latin typeface="Calibri" panose="020F0502020204030204" pitchFamily="34" charset="0"/>
                <a:ea typeface="Calibri" panose="020F0502020204030204" pitchFamily="34" charset="0"/>
                <a:cs typeface="Calibri" panose="020F0502020204030204" pitchFamily="34" charset="0"/>
              </a:rPr>
              <a:t>’s Avonds gebruikt de toren slimme energiezuinige verlichting.</a:t>
            </a:r>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b="0" i="0" dirty="0">
                <a:solidFill>
                  <a:srgbClr val="000000"/>
                </a:solidFill>
                <a:effectLst/>
                <a:latin typeface="Calibri" panose="020F0502020204030204" pitchFamily="34" charset="0"/>
              </a:rPr>
              <a:t>De panelen </a:t>
            </a:r>
            <a:r>
              <a:rPr lang="nl-BE" sz="1200" dirty="0">
                <a:solidFill>
                  <a:srgbClr val="000000"/>
                </a:solidFill>
                <a:latin typeface="Calibri" panose="020F0502020204030204" pitchFamily="34" charset="0"/>
              </a:rPr>
              <a:t>aan de buitenkant</a:t>
            </a:r>
            <a:r>
              <a:rPr lang="nl-BE" sz="1200" b="0" i="0" dirty="0">
                <a:solidFill>
                  <a:srgbClr val="000000"/>
                </a:solidFill>
                <a:effectLst/>
                <a:latin typeface="Calibri" panose="020F0502020204030204" pitchFamily="34" charset="0"/>
              </a:rPr>
              <a:t> bewegen automatisch</a:t>
            </a:r>
            <a:r>
              <a:rPr lang="nl-BE" sz="1200" dirty="0">
                <a:solidFill>
                  <a:srgbClr val="000000"/>
                </a:solidFill>
                <a:latin typeface="Calibri" panose="020F0502020204030204" pitchFamily="34" charset="0"/>
              </a:rPr>
              <a:t>. Z</a:t>
            </a:r>
            <a:r>
              <a:rPr lang="nl-BE" sz="1200" b="0" i="0" dirty="0">
                <a:solidFill>
                  <a:srgbClr val="000000"/>
                </a:solidFill>
                <a:effectLst/>
                <a:latin typeface="Calibri" panose="020F0502020204030204" pitchFamily="34" charset="0"/>
              </a:rPr>
              <a:t>o komt er </a:t>
            </a:r>
            <a:r>
              <a:rPr lang="nl-BE" sz="1200" dirty="0">
                <a:solidFill>
                  <a:srgbClr val="000000"/>
                </a:solidFill>
                <a:latin typeface="Calibri" panose="020F0502020204030204" pitchFamily="34" charset="0"/>
              </a:rPr>
              <a:t>veel</a:t>
            </a:r>
            <a:r>
              <a:rPr lang="nl-BE" sz="1200" b="0" i="0" dirty="0">
                <a:solidFill>
                  <a:srgbClr val="000000"/>
                </a:solidFill>
                <a:effectLst/>
                <a:latin typeface="Calibri" panose="020F0502020204030204" pitchFamily="34" charset="0"/>
              </a:rPr>
              <a:t> daglicht binnen en warmt het gebouw toch niet te veel.</a:t>
            </a:r>
            <a:endParaRPr lang="nl-BE"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dirty="0">
                <a:latin typeface="Calibri" panose="020F0502020204030204" pitchFamily="34" charset="0"/>
                <a:ea typeface="Calibri" panose="020F0502020204030204" pitchFamily="34" charset="0"/>
                <a:cs typeface="Calibri" panose="020F0502020204030204" pitchFamily="34" charset="0"/>
              </a:rPr>
              <a:t>Door de speciale vorm komt er veel daglicht binnen.</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CD6FAF20-346D-4074-B74A-C2F29A046F4B}" type="slidenum">
              <a:rPr lang="nl-BE" smtClean="0"/>
              <a:t>38</a:t>
            </a:fld>
            <a:endParaRPr lang="nl-BE"/>
          </a:p>
        </p:txBody>
      </p:sp>
    </p:spTree>
    <p:extLst>
      <p:ext uri="{BB962C8B-B14F-4D97-AF65-F5344CB8AC3E}">
        <p14:creationId xmlns:p14="http://schemas.microsoft.com/office/powerpoint/2010/main" val="78279361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B</a:t>
            </a:r>
            <a:r>
              <a:rPr lang="en-US" dirty="0"/>
              <a:t>ron: </a:t>
            </a:r>
            <a:r>
              <a:rPr lang="en-US" dirty="0">
                <a:hlinkClick r:id="rId3"/>
              </a:rPr>
              <a:t>https://en.wikipedia.org/wiki/Solar_Ark</a:t>
            </a:r>
            <a:endParaRPr lang="en-US" dirty="0"/>
          </a:p>
          <a:p>
            <a:endParaRPr lang="en-US" dirty="0">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b="0"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De Solar Ark is een enorm groot gebouw van 315 </a:t>
            </a:r>
            <a:r>
              <a:rPr lang="nl-BE" sz="1200" dirty="0">
                <a:solidFill>
                  <a:srgbClr val="000000"/>
                </a:solidFill>
                <a:latin typeface="Calibri" panose="020F0502020204030204" pitchFamily="34" charset="0"/>
                <a:ea typeface="Calibri" panose="020F0502020204030204" pitchFamily="34" charset="0"/>
                <a:cs typeface="Calibri" panose="020F0502020204030204" pitchFamily="34" charset="0"/>
              </a:rPr>
              <a:t>m lang</a:t>
            </a:r>
            <a:r>
              <a:rPr lang="nl-BE" sz="1200" b="0"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Het lijkt een beetje op een reusachtig ruimteschip. Het gebouw is volledig bedekt met zonnepanelen. </a:t>
            </a:r>
            <a:endParaRPr lang="nl-BE" sz="1200" dirty="0">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dirty="0">
                <a:latin typeface="Calibri" panose="020F0502020204030204" pitchFamily="34" charset="0"/>
                <a:ea typeface="Calibri" panose="020F0502020204030204" pitchFamily="34" charset="0"/>
                <a:cs typeface="Calibri" panose="020F0502020204030204" pitchFamily="34" charset="0"/>
              </a:rPr>
              <a:t>Het is een heel stevige constructie, zodat het blijft staan bij hevige wind of aardbevingen. </a:t>
            </a:r>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dirty="0">
                <a:latin typeface="Calibri" panose="020F0502020204030204" pitchFamily="34" charset="0"/>
                <a:ea typeface="Calibri" panose="020F0502020204030204" pitchFamily="34" charset="0"/>
                <a:cs typeface="Calibri" panose="020F0502020204030204" pitchFamily="34" charset="0"/>
              </a:rPr>
              <a:t>In het midden van de Solar Ark ligt het Solar Lab, een museum waar je kunt leren over zonne-energie.</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CD6FAF20-346D-4074-B74A-C2F29A046F4B}" type="slidenum">
              <a:rPr lang="nl-BE" smtClean="0"/>
              <a:t>39</a:t>
            </a:fld>
            <a:endParaRPr lang="nl-BE"/>
          </a:p>
        </p:txBody>
      </p:sp>
    </p:spTree>
    <p:extLst>
      <p:ext uri="{BB962C8B-B14F-4D97-AF65-F5344CB8AC3E}">
        <p14:creationId xmlns:p14="http://schemas.microsoft.com/office/powerpoint/2010/main" val="30788302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Bron: </a:t>
            </a:r>
            <a:r>
              <a:rPr lang="nl-BE" sz="800" dirty="0">
                <a:latin typeface="Calibri" panose="020F0502020204030204" pitchFamily="34" charset="0"/>
                <a:ea typeface="Calibri" panose="020F0502020204030204" pitchFamily="34" charset="0"/>
                <a:cs typeface="Calibri" panose="020F0502020204030204" pitchFamily="34" charset="0"/>
              </a:rPr>
              <a:t>https://www.youtube.com/watch?v=RjMCV8KOBRQ</a:t>
            </a:r>
          </a:p>
          <a:p>
            <a:endParaRPr lang="nl-BE" dirty="0"/>
          </a:p>
          <a:p>
            <a:endParaRPr lang="nl-BE" dirty="0"/>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dirty="0">
                <a:latin typeface="Calibri" panose="020F0502020204030204" pitchFamily="34" charset="0"/>
                <a:ea typeface="Calibri" panose="020F0502020204030204" pitchFamily="34" charset="0"/>
                <a:cs typeface="Calibri" panose="020F0502020204030204" pitchFamily="34" charset="0"/>
              </a:rPr>
              <a:t>Dit bijzondere huis staat op één grote pilaar. Het heeft de vorm van een achthoek en kan naar beide kanten draaien. Zo kun je zelf kiezen welk uitzicht je wilt zien. </a:t>
            </a:r>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dirty="0">
                <a:latin typeface="Calibri" panose="020F0502020204030204" pitchFamily="34" charset="0"/>
                <a:ea typeface="Calibri" panose="020F0502020204030204" pitchFamily="34" charset="0"/>
                <a:cs typeface="Calibri" panose="020F0502020204030204" pitchFamily="34" charset="0"/>
              </a:rPr>
              <a:t>Het gebouw heeft een heel lichte en sterke structuur. Zodat het goed kan draaien. </a:t>
            </a:r>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dirty="0">
                <a:solidFill>
                  <a:srgbClr val="000000"/>
                </a:solidFill>
                <a:latin typeface="Calibri" panose="020F0502020204030204" pitchFamily="34" charset="0"/>
                <a:ea typeface="Calibri" panose="020F0502020204030204" pitchFamily="34" charset="0"/>
                <a:cs typeface="Calibri" panose="020F0502020204030204" pitchFamily="34" charset="0"/>
              </a:rPr>
              <a:t>Op het dak zitten zonnepanelen. Door het huis naar de zon te draaien, kunnen de panelen extra goed zonlicht opvangen en meer energie maken.</a:t>
            </a:r>
            <a:endParaRPr lang="nl-BE" sz="1200" dirty="0">
              <a:latin typeface="Calibri" panose="020F0502020204030204" pitchFamily="34" charset="0"/>
              <a:ea typeface="Calibri" panose="020F0502020204030204" pitchFamily="34" charset="0"/>
              <a:cs typeface="Calibri" panose="020F0502020204030204" pitchFamily="34" charset="0"/>
            </a:endParaRPr>
          </a:p>
          <a:p>
            <a:endParaRPr lang="nl-BE" dirty="0"/>
          </a:p>
        </p:txBody>
      </p:sp>
      <p:sp>
        <p:nvSpPr>
          <p:cNvPr id="4" name="Slide Number Placeholder 3"/>
          <p:cNvSpPr>
            <a:spLocks noGrp="1"/>
          </p:cNvSpPr>
          <p:nvPr>
            <p:ph type="sldNum" sz="quarter" idx="5"/>
          </p:nvPr>
        </p:nvSpPr>
        <p:spPr/>
        <p:txBody>
          <a:bodyPr/>
          <a:lstStyle/>
          <a:p>
            <a:fld id="{5D382054-D505-455B-AC2C-561099AD0951}" type="slidenum">
              <a:rPr lang="nl-BE" smtClean="0"/>
              <a:t>40</a:t>
            </a:fld>
            <a:endParaRPr lang="nl-BE"/>
          </a:p>
        </p:txBody>
      </p:sp>
    </p:spTree>
    <p:extLst>
      <p:ext uri="{BB962C8B-B14F-4D97-AF65-F5344CB8AC3E}">
        <p14:creationId xmlns:p14="http://schemas.microsoft.com/office/powerpoint/2010/main" val="189423805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Bron: https://www.bahrainwtc.com/</a:t>
            </a:r>
            <a:endParaRPr lang="en-US" dirty="0"/>
          </a:p>
          <a:p>
            <a:r>
              <a:rPr lang="en-US" dirty="0">
                <a:hlinkClick r:id="rId4"/>
              </a:rPr>
              <a:t>https://en.wikipedia.org/wiki/Bahrain_World_Trade_Center</a:t>
            </a:r>
            <a:r>
              <a:rPr lang="en-US" dirty="0"/>
              <a:t> </a:t>
            </a:r>
          </a:p>
          <a:p>
            <a:endParaRPr lang="en-US" dirty="0">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dirty="0">
                <a:latin typeface="Calibri" panose="020F0502020204030204" pitchFamily="34" charset="0"/>
                <a:ea typeface="Calibri" panose="020F0502020204030204" pitchFamily="34" charset="0"/>
                <a:cs typeface="Calibri" panose="020F0502020204030204" pitchFamily="34" charset="0"/>
              </a:rPr>
              <a:t>Het </a:t>
            </a:r>
            <a:r>
              <a:rPr lang="nl-BE" sz="1200" dirty="0" err="1">
                <a:latin typeface="Calibri" panose="020F0502020204030204" pitchFamily="34" charset="0"/>
                <a:ea typeface="Calibri" panose="020F0502020204030204" pitchFamily="34" charset="0"/>
                <a:cs typeface="Calibri" panose="020F0502020204030204" pitchFamily="34" charset="0"/>
              </a:rPr>
              <a:t>Bahrain</a:t>
            </a:r>
            <a:r>
              <a:rPr lang="nl-BE" sz="1200" dirty="0">
                <a:latin typeface="Calibri" panose="020F0502020204030204" pitchFamily="34" charset="0"/>
                <a:ea typeface="Calibri" panose="020F0502020204030204" pitchFamily="34" charset="0"/>
                <a:cs typeface="Calibri" panose="020F0502020204030204" pitchFamily="34" charset="0"/>
              </a:rPr>
              <a:t> World Trade Center bestaat uit twee superhoge torens van 240 m. De twee torens zijn verbonden met drie grote bruggen. Op elke brug staat een reuzenwindmolen. Het is de eerste wolkenkrabbergebouw ter wereld dat windmolens in het ontwerp heeft.</a:t>
            </a:r>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dirty="0">
                <a:latin typeface="Calibri" panose="020F0502020204030204" pitchFamily="34" charset="0"/>
                <a:ea typeface="Calibri" panose="020F0502020204030204" pitchFamily="34" charset="0"/>
                <a:cs typeface="Calibri" panose="020F0502020204030204" pitchFamily="34" charset="0"/>
              </a:rPr>
              <a:t>De windmolens vangen de sterke zeewind op en maken schone energie voor het gebouw. </a:t>
            </a:r>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dirty="0">
                <a:latin typeface="Calibri" panose="020F0502020204030204" pitchFamily="34" charset="0"/>
                <a:ea typeface="Calibri" panose="020F0502020204030204" pitchFamily="34" charset="0"/>
                <a:cs typeface="Calibri" panose="020F0502020204030204" pitchFamily="34" charset="0"/>
              </a:rPr>
              <a:t>Door energiezuinige </a:t>
            </a:r>
            <a:r>
              <a:rPr lang="nl-BE" sz="1200" dirty="0" err="1">
                <a:latin typeface="Calibri" panose="020F0502020204030204" pitchFamily="34" charset="0"/>
                <a:ea typeface="Calibri" panose="020F0502020204030204" pitchFamily="34" charset="0"/>
                <a:cs typeface="Calibri" panose="020F0502020204030204" pitchFamily="34" charset="0"/>
              </a:rPr>
              <a:t>LED-verlichting</a:t>
            </a:r>
            <a:r>
              <a:rPr lang="nl-BE" sz="1200" dirty="0">
                <a:latin typeface="Calibri" panose="020F0502020204030204" pitchFamily="34" charset="0"/>
                <a:ea typeface="Calibri" panose="020F0502020204030204" pitchFamily="34" charset="0"/>
                <a:cs typeface="Calibri" panose="020F0502020204030204" pitchFamily="34" charset="0"/>
              </a:rPr>
              <a:t> kan het gebouw op een veilige en mooie manier opvallen in de nacht.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BE" sz="1200" dirty="0">
              <a:latin typeface="Calibri" panose="020F0502020204030204" pitchFamily="34" charset="0"/>
              <a:ea typeface="Calibri" panose="020F0502020204030204" pitchFamily="34" charset="0"/>
              <a:cs typeface="Calibri" panose="020F0502020204030204" pitchFamily="34" charset="0"/>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CD6FAF20-346D-4074-B74A-C2F29A046F4B}" type="slidenum">
              <a:rPr lang="nl-BE" smtClean="0"/>
              <a:t>41</a:t>
            </a:fld>
            <a:endParaRPr lang="nl-BE"/>
          </a:p>
        </p:txBody>
      </p:sp>
    </p:spTree>
    <p:extLst>
      <p:ext uri="{BB962C8B-B14F-4D97-AF65-F5344CB8AC3E}">
        <p14:creationId xmlns:p14="http://schemas.microsoft.com/office/powerpoint/2010/main" val="302476076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nl-BE" sz="1200" b="0" i="0" kern="1200" dirty="0">
                <a:solidFill>
                  <a:schemeClr val="tx1"/>
                </a:solidFill>
                <a:effectLst/>
                <a:latin typeface="+mn-lt"/>
                <a:ea typeface="+mn-ea"/>
                <a:cs typeface="+mn-cs"/>
              </a:rPr>
              <a:t>​bron: </a:t>
            </a:r>
            <a:r>
              <a:rPr lang="nl-BE" sz="800" dirty="0">
                <a:latin typeface="Calibri" panose="020F0502020204030204" pitchFamily="34" charset="0"/>
                <a:ea typeface="Calibri" panose="020F0502020204030204" pitchFamily="34" charset="0"/>
                <a:cs typeface="Calibri" panose="020F0502020204030204" pitchFamily="34" charset="0"/>
              </a:rPr>
              <a:t>https://www.sla.dk/cases/amager-bakke/</a:t>
            </a:r>
          </a:p>
          <a:p>
            <a:pPr rtl="0" fontAlgn="base"/>
            <a:endParaRPr lang="nl-BE" sz="1200" b="0" i="0" kern="1200" dirty="0">
              <a:solidFill>
                <a:schemeClr val="tx1"/>
              </a:solidFill>
              <a:effectLst/>
              <a:latin typeface="+mn-lt"/>
              <a:ea typeface="+mn-ea"/>
              <a:cs typeface="+mn-cs"/>
            </a:endParaRPr>
          </a:p>
          <a:p>
            <a:r>
              <a:rPr lang="nl-BE" sz="1200" i="0" kern="1200" dirty="0">
                <a:solidFill>
                  <a:schemeClr val="tx1"/>
                </a:solidFill>
                <a:effectLst/>
                <a:latin typeface="+mn-lt"/>
                <a:ea typeface="+mn-ea"/>
                <a:cs typeface="+mn-cs"/>
              </a:rPr>
              <a:t>Een </a:t>
            </a:r>
            <a:r>
              <a:rPr lang="nl-BE" sz="1200" b="1" i="0" kern="1200" dirty="0">
                <a:solidFill>
                  <a:schemeClr val="tx1"/>
                </a:solidFill>
                <a:effectLst/>
                <a:latin typeface="+mn-lt"/>
                <a:ea typeface="+mn-ea"/>
                <a:cs typeface="+mn-cs"/>
              </a:rPr>
              <a:t>warmtenet</a:t>
            </a:r>
            <a:r>
              <a:rPr lang="nl-BE" sz="1200" i="0" kern="1200" dirty="0">
                <a:solidFill>
                  <a:schemeClr val="tx1"/>
                </a:solidFill>
                <a:effectLst/>
                <a:latin typeface="+mn-lt"/>
                <a:ea typeface="+mn-ea"/>
                <a:cs typeface="+mn-cs"/>
              </a:rPr>
              <a:t> is een soort groot verwarmingssysteem voor een hele buurt. Er wordt warm water gemaakt in één grote “ketel” en via leidingen naar huizen gestuurd. In je huis komt dat warme water binnen om de verwarming en de douche warm te maken.</a:t>
            </a:r>
          </a:p>
          <a:p>
            <a:endParaRPr lang="nl-BE" sz="1200" i="0" kern="1200" dirty="0">
              <a:solidFill>
                <a:schemeClr val="tx1"/>
              </a:solidFill>
              <a:effectLst/>
              <a:latin typeface="+mn-lt"/>
              <a:ea typeface="+mn-ea"/>
              <a:cs typeface="+mn-cs"/>
            </a:endParaRPr>
          </a:p>
          <a:p>
            <a:r>
              <a:rPr lang="nl-BE" sz="1200" dirty="0">
                <a:latin typeface="Calibri" panose="020F0502020204030204" pitchFamily="34" charset="0"/>
                <a:ea typeface="Calibri" panose="020F0502020204030204" pitchFamily="34" charset="0"/>
                <a:cs typeface="Calibri" panose="020F0502020204030204" pitchFamily="34" charset="0"/>
              </a:rPr>
              <a:t>Het gebouw is fabriek waar afval wordt verbrand. De warmte wordt gebruikt om de stad te verwarmen. </a:t>
            </a:r>
          </a:p>
          <a:p>
            <a:r>
              <a:rPr lang="nl-BE" sz="1200" dirty="0">
                <a:latin typeface="Calibri" panose="020F0502020204030204" pitchFamily="34" charset="0"/>
                <a:ea typeface="Calibri" panose="020F0502020204030204" pitchFamily="34" charset="0"/>
                <a:cs typeface="Calibri" panose="020F0502020204030204" pitchFamily="34" charset="0"/>
              </a:rPr>
              <a:t>Op het dak van kan je:</a:t>
            </a:r>
          </a:p>
          <a:p>
            <a:pPr marL="171450" indent="-171450">
              <a:buFontTx/>
              <a:buChar char="-"/>
            </a:pPr>
            <a:r>
              <a:rPr lang="nl-BE" sz="1200" dirty="0">
                <a:latin typeface="Calibri" panose="020F0502020204030204" pitchFamily="34" charset="0"/>
                <a:ea typeface="Calibri" panose="020F0502020204030204" pitchFamily="34" charset="0"/>
                <a:cs typeface="Calibri" panose="020F0502020204030204" pitchFamily="34" charset="0"/>
              </a:rPr>
              <a:t>wandelen en lopen. Er zijn meerdere routes.	</a:t>
            </a:r>
          </a:p>
          <a:p>
            <a:pPr marL="171450" indent="-171450">
              <a:buFontTx/>
              <a:buChar char="-"/>
            </a:pPr>
            <a:r>
              <a:rPr lang="nl-BE" sz="1200" dirty="0">
                <a:latin typeface="Calibri" panose="020F0502020204030204" pitchFamily="34" charset="0"/>
                <a:ea typeface="Calibri" panose="020F0502020204030204" pitchFamily="34" charset="0"/>
                <a:cs typeface="Calibri" panose="020F0502020204030204" pitchFamily="34" charset="0"/>
              </a:rPr>
              <a:t>skiën en snowboarden. Als er geen sneeuw ligt, kan je skiën op speciale matten. Er is geen kunstsneeuw nodig.</a:t>
            </a:r>
          </a:p>
          <a:p>
            <a:r>
              <a:rPr lang="nl-BE" sz="1200" dirty="0">
                <a:latin typeface="Calibri" panose="020F0502020204030204" pitchFamily="34" charset="0"/>
                <a:ea typeface="Calibri" panose="020F0502020204030204" pitchFamily="34" charset="0"/>
                <a:cs typeface="Calibri" panose="020F0502020204030204" pitchFamily="34" charset="0"/>
              </a:rPr>
              <a:t>- klimmen. De klimmuur is 85 m hoog. Eén van de hoogste ter wereld.</a:t>
            </a:r>
            <a:endParaRPr lang="nl-BE" sz="1200" dirty="0"/>
          </a:p>
          <a:p>
            <a:pPr marL="171450" indent="-171450">
              <a:buFontTx/>
              <a:buChar char="-"/>
            </a:pPr>
            <a:endParaRPr lang="nl-BE" sz="1200" dirty="0"/>
          </a:p>
          <a:p>
            <a:pPr marL="171450" indent="-171450">
              <a:buFontTx/>
              <a:buChar char="-"/>
            </a:pPr>
            <a:endParaRPr lang="nl-BE" sz="1200" dirty="0">
              <a:latin typeface="Calibri" panose="020F0502020204030204" pitchFamily="34" charset="0"/>
              <a:ea typeface="Calibri" panose="020F0502020204030204" pitchFamily="34" charset="0"/>
              <a:cs typeface="Calibri" panose="020F0502020204030204" pitchFamily="34" charset="0"/>
            </a:endParaRPr>
          </a:p>
          <a:p>
            <a:endParaRPr lang="nl-BE" i="0" dirty="0"/>
          </a:p>
        </p:txBody>
      </p:sp>
      <p:sp>
        <p:nvSpPr>
          <p:cNvPr id="4" name="Tijdelijke aanduiding voor dianummer 3"/>
          <p:cNvSpPr>
            <a:spLocks noGrp="1"/>
          </p:cNvSpPr>
          <p:nvPr>
            <p:ph type="sldNum" sz="quarter" idx="5"/>
          </p:nvPr>
        </p:nvSpPr>
        <p:spPr/>
        <p:txBody>
          <a:bodyPr/>
          <a:lstStyle/>
          <a:p>
            <a:fld id="{CD6FAF20-346D-4074-B74A-C2F29A046F4B}" type="slidenum">
              <a:rPr lang="nl-BE" smtClean="0"/>
              <a:t>42</a:t>
            </a:fld>
            <a:endParaRPr lang="nl-BE"/>
          </a:p>
        </p:txBody>
      </p:sp>
    </p:spTree>
    <p:extLst>
      <p:ext uri="{BB962C8B-B14F-4D97-AF65-F5344CB8AC3E}">
        <p14:creationId xmlns:p14="http://schemas.microsoft.com/office/powerpoint/2010/main" val="395522184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dirty="0"/>
              <a:t>Dit kan je eventueel weglaten. </a:t>
            </a:r>
          </a:p>
          <a:p>
            <a:endParaRPr lang="nl-BE" dirty="0"/>
          </a:p>
          <a:p>
            <a:r>
              <a:rPr lang="nl-BE" dirty="0"/>
              <a:t>Isolatie van gebouwen https://klimaatbrigade.be/themas/wonen   </a:t>
            </a:r>
          </a:p>
          <a:p>
            <a:endParaRPr lang="nl-BE" sz="1200" b="0" i="0" kern="1200" dirty="0">
              <a:solidFill>
                <a:schemeClr val="tx1"/>
              </a:solidFill>
              <a:effectLst/>
              <a:latin typeface="+mn-lt"/>
              <a:ea typeface="+mn-ea"/>
              <a:cs typeface="+mn-cs"/>
            </a:endParaRPr>
          </a:p>
          <a:p>
            <a:r>
              <a:rPr lang="nl-BE" sz="1200" b="0" i="0" kern="1200" dirty="0">
                <a:solidFill>
                  <a:schemeClr val="tx1"/>
                </a:solidFill>
                <a:effectLst/>
                <a:latin typeface="+mn-lt"/>
                <a:ea typeface="+mn-ea"/>
                <a:cs typeface="+mn-cs"/>
              </a:rPr>
              <a:t>Het is belangrijk om met zo weinig mogelijk energie het huis warm te houden. Dat kan door goed te </a:t>
            </a:r>
            <a:r>
              <a:rPr lang="nl-BE" sz="1200" b="1" i="0" kern="1200" dirty="0">
                <a:solidFill>
                  <a:schemeClr val="tx1"/>
                </a:solidFill>
                <a:effectLst/>
                <a:latin typeface="+mn-lt"/>
                <a:ea typeface="+mn-ea"/>
                <a:cs typeface="+mn-cs"/>
              </a:rPr>
              <a:t>isoleren</a:t>
            </a:r>
            <a:r>
              <a:rPr lang="nl-BE" sz="1200" b="0" i="0" kern="1200" dirty="0">
                <a:solidFill>
                  <a:schemeClr val="tx1"/>
                </a:solidFill>
                <a:effectLst/>
                <a:latin typeface="+mn-lt"/>
                <a:ea typeface="+mn-ea"/>
                <a:cs typeface="+mn-cs"/>
              </a:rPr>
              <a:t>. In het dak, de muren en de vloeren moet een dik pak isolatiemateriaal zitten. Ook ramen moeten goed isoleren.</a:t>
            </a:r>
            <a:endParaRPr lang="nl-BE" dirty="0"/>
          </a:p>
          <a:p>
            <a:endParaRPr lang="nl-B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FAF20-346D-4074-B74A-C2F29A046F4B}" type="slidenum">
              <a:rPr kumimoji="0" lang="nl-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nl-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5990488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Uitdagingen in steden over vervoer  </a:t>
            </a: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hlinkClick r:id="rId3"/>
              </a:rPr>
              <a:t>https://klimaatbrigade.be/themas/transport</a:t>
            </a: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 </a:t>
            </a:r>
          </a:p>
          <a:p>
            <a:pPr marL="171450" indent="-171450">
              <a:buFontTx/>
              <a:buChar char="-"/>
            </a:pPr>
            <a:r>
              <a:rPr lang="nl-BE" dirty="0"/>
              <a:t>Minder verplaatsingen (bv door scholen, winkels, huizen/appartementen dicht bij elkaar te bouwen)</a:t>
            </a:r>
          </a:p>
          <a:p>
            <a:pPr marL="171450" indent="-171450">
              <a:buFontTx/>
              <a:buChar char="-"/>
            </a:pPr>
            <a:r>
              <a:rPr lang="nl-BE" dirty="0"/>
              <a:t>Duurzaam verplaatsen</a:t>
            </a:r>
          </a:p>
          <a:p>
            <a:pPr marL="171450" indent="-171450">
              <a:buFontTx/>
              <a:buChar char="-"/>
            </a:pPr>
            <a:endParaRPr lang="nl-BE" dirty="0"/>
          </a:p>
          <a:p>
            <a:r>
              <a:rPr lang="nl-BE" sz="1200" kern="1200" dirty="0">
                <a:solidFill>
                  <a:schemeClr val="tx1"/>
                </a:solidFill>
                <a:effectLst/>
                <a:latin typeface="+mn-lt"/>
                <a:ea typeface="+mn-ea"/>
                <a:cs typeface="+mn-cs"/>
              </a:rPr>
              <a:t>In een drukke stad waar veel mensen wonen en werken, is vervoer heel belangrijk. Auto’s, bussen, treinen, trams, boten, maar ook wandelaars en fietsers hebben allemaal een plek nodig. Auto’s vervuilen de lucht, stoten broeikasgassen uit, nemen veel plaats in en zorgen voor verkeersslachtoffers. In heel wat steden zijn er al oplossingen voor deze uitdagingen. </a:t>
            </a:r>
          </a:p>
          <a:p>
            <a:r>
              <a:rPr lang="nl-BE" sz="1200" b="1" kern="1200" dirty="0">
                <a:solidFill>
                  <a:schemeClr val="tx1"/>
                </a:solidFill>
                <a:effectLst/>
                <a:latin typeface="+mn-lt"/>
                <a:ea typeface="+mn-ea"/>
                <a:cs typeface="+mn-cs"/>
              </a:rPr>
              <a:t>Elektrische auto’s</a:t>
            </a:r>
            <a:r>
              <a:rPr lang="nl-BE" sz="1200" kern="1200" dirty="0">
                <a:solidFill>
                  <a:schemeClr val="tx1"/>
                </a:solidFill>
                <a:effectLst/>
                <a:latin typeface="+mn-lt"/>
                <a:ea typeface="+mn-ea"/>
                <a:cs typeface="+mn-cs"/>
              </a:rPr>
              <a:t> en fietsers vervuilen de lucht niet. Bus, tram en metro vervoeren veel mensen en nemen per persoon veel minder plaats in. En in sommige steden worden auto’s bijna helemaal vervangen door </a:t>
            </a:r>
            <a:r>
              <a:rPr lang="nl-BE" sz="1200" b="1" kern="1200" dirty="0">
                <a:solidFill>
                  <a:schemeClr val="tx1"/>
                </a:solidFill>
                <a:effectLst/>
                <a:latin typeface="+mn-lt"/>
                <a:ea typeface="+mn-ea"/>
                <a:cs typeface="+mn-cs"/>
              </a:rPr>
              <a:t>fietsen</a:t>
            </a:r>
            <a:r>
              <a:rPr lang="nl-BE" sz="1200" kern="1200" dirty="0">
                <a:solidFill>
                  <a:schemeClr val="tx1"/>
                </a:solidFill>
                <a:effectLst/>
                <a:latin typeface="+mn-lt"/>
                <a:ea typeface="+mn-ea"/>
                <a:cs typeface="+mn-cs"/>
              </a:rPr>
              <a:t>. </a:t>
            </a:r>
          </a:p>
          <a:p>
            <a:r>
              <a:rPr lang="nl-BE" sz="1200" kern="1200" dirty="0">
                <a:solidFill>
                  <a:schemeClr val="tx1"/>
                </a:solidFill>
                <a:effectLst/>
                <a:latin typeface="+mn-lt"/>
                <a:ea typeface="+mn-ea"/>
                <a:cs typeface="+mn-cs"/>
              </a:rPr>
              <a:t>Daarnaast bouwen sommige steden </a:t>
            </a:r>
            <a:r>
              <a:rPr lang="nl-BE" sz="1200" b="1" kern="1200" dirty="0">
                <a:solidFill>
                  <a:schemeClr val="tx1"/>
                </a:solidFill>
                <a:effectLst/>
                <a:latin typeface="+mn-lt"/>
                <a:ea typeface="+mn-ea"/>
                <a:cs typeface="+mn-cs"/>
              </a:rPr>
              <a:t>luchtbruggen</a:t>
            </a:r>
            <a:r>
              <a:rPr lang="nl-BE" sz="1200" kern="1200" dirty="0">
                <a:solidFill>
                  <a:schemeClr val="tx1"/>
                </a:solidFill>
                <a:effectLst/>
                <a:latin typeface="+mn-lt"/>
                <a:ea typeface="+mn-ea"/>
                <a:cs typeface="+mn-cs"/>
              </a:rPr>
              <a:t> voor voetgangers, zodat je veilig en groen kunt lopen. Stille straten en fietspaden maken de stad gezonder en gelukkiger, en zo beweegt iedereen automatisch meer.</a:t>
            </a:r>
          </a:p>
        </p:txBody>
      </p:sp>
      <p:sp>
        <p:nvSpPr>
          <p:cNvPr id="4" name="Slide Number Placeholder 3"/>
          <p:cNvSpPr>
            <a:spLocks noGrp="1"/>
          </p:cNvSpPr>
          <p:nvPr>
            <p:ph type="sldNum" sz="quarter" idx="5"/>
          </p:nvPr>
        </p:nvSpPr>
        <p:spPr/>
        <p:txBody>
          <a:bodyPr/>
          <a:lstStyle/>
          <a:p>
            <a:fld id="{CD6FAF20-346D-4074-B74A-C2F29A046F4B}" type="slidenum">
              <a:rPr lang="nl-BE" smtClean="0"/>
              <a:t>44</a:t>
            </a:fld>
            <a:endParaRPr lang="nl-BE"/>
          </a:p>
        </p:txBody>
      </p:sp>
    </p:spTree>
    <p:extLst>
      <p:ext uri="{BB962C8B-B14F-4D97-AF65-F5344CB8AC3E}">
        <p14:creationId xmlns:p14="http://schemas.microsoft.com/office/powerpoint/2010/main" val="245458134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90B76F-E269-B043-489B-EA658AED56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C692E7-B642-C75B-45D0-A64C264220B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205AD1-55E4-A38F-A4C4-BE66D17EEF6A}"/>
              </a:ext>
            </a:extLst>
          </p:cNvPr>
          <p:cNvSpPr>
            <a:spLocks noGrp="1"/>
          </p:cNvSpPr>
          <p:nvPr>
            <p:ph type="body" idx="1"/>
          </p:nvPr>
        </p:nvSpPr>
        <p:spPr/>
        <p:txBody>
          <a:bodyPr/>
          <a:lstStyle/>
          <a:p>
            <a:r>
              <a:rPr lang="nl-BE" dirty="0"/>
              <a:t>Wat zijn nadelen van auto’s? </a:t>
            </a:r>
          </a:p>
        </p:txBody>
      </p:sp>
      <p:sp>
        <p:nvSpPr>
          <p:cNvPr id="4" name="Slide Number Placeholder 3">
            <a:extLst>
              <a:ext uri="{FF2B5EF4-FFF2-40B4-BE49-F238E27FC236}">
                <a16:creationId xmlns:a16="http://schemas.microsoft.com/office/drawing/2014/main" id="{7328A94E-1D82-C065-BB63-351FB37C68CC}"/>
              </a:ext>
            </a:extLst>
          </p:cNvPr>
          <p:cNvSpPr>
            <a:spLocks noGrp="1"/>
          </p:cNvSpPr>
          <p:nvPr>
            <p:ph type="sldNum" sz="quarter" idx="5"/>
          </p:nvPr>
        </p:nvSpPr>
        <p:spPr/>
        <p:txBody>
          <a:bodyPr/>
          <a:lstStyle/>
          <a:p>
            <a:fld id="{CD6FAF20-346D-4074-B74A-C2F29A046F4B}" type="slidenum">
              <a:rPr lang="nl-BE" smtClean="0"/>
              <a:t>45</a:t>
            </a:fld>
            <a:endParaRPr lang="nl-BE"/>
          </a:p>
        </p:txBody>
      </p:sp>
    </p:spTree>
    <p:extLst>
      <p:ext uri="{BB962C8B-B14F-4D97-AF65-F5344CB8AC3E}">
        <p14:creationId xmlns:p14="http://schemas.microsoft.com/office/powerpoint/2010/main" val="139917250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sz="1200" i="0" kern="1200" dirty="0">
                <a:solidFill>
                  <a:schemeClr val="tx1"/>
                </a:solidFill>
                <a:effectLst/>
                <a:latin typeface="+mn-lt"/>
                <a:ea typeface="+mn-ea"/>
                <a:cs typeface="+mn-cs"/>
              </a:rPr>
              <a:t> Wat is </a:t>
            </a:r>
            <a:r>
              <a:rPr lang="nl-BE" sz="1200" b="1" i="0" kern="1200" dirty="0">
                <a:solidFill>
                  <a:schemeClr val="tx1"/>
                </a:solidFill>
                <a:effectLst/>
                <a:latin typeface="+mn-lt"/>
                <a:ea typeface="+mn-ea"/>
                <a:cs typeface="+mn-cs"/>
              </a:rPr>
              <a:t>duurzaam vervoer</a:t>
            </a:r>
            <a:r>
              <a:rPr lang="nl-BE" sz="1200" i="0" kern="1200" dirty="0">
                <a:solidFill>
                  <a:schemeClr val="tx1"/>
                </a:solidFill>
                <a:effectLst/>
                <a:latin typeface="+mn-lt"/>
                <a:ea typeface="+mn-ea"/>
                <a:cs typeface="+mn-cs"/>
              </a:rPr>
              <a:t>? Duurzaam vervoer is reizen op een manier die beter is voor het milieu. Bijvoorbeeld fietsen, wandelen, met de bus of trein gaan. </a:t>
            </a:r>
            <a:r>
              <a:rPr lang="nl-BE" sz="1200" b="0" i="0" u="none" strike="noStrike" kern="1200" dirty="0">
                <a:solidFill>
                  <a:schemeClr val="tx1"/>
                </a:solidFill>
                <a:effectLst/>
                <a:latin typeface="+mn-lt"/>
                <a:ea typeface="+mn-ea"/>
                <a:cs typeface="+mn-cs"/>
              </a:rPr>
              <a:t>Enkele oplossingen die steden bedachten: </a:t>
            </a:r>
          </a:p>
          <a:p>
            <a:pPr marL="171450" indent="-171450" rtl="0" eaLnBrk="1" fontAlgn="t" latinLnBrk="0" hangingPunct="1">
              <a:buFontTx/>
              <a:buChar char="-"/>
            </a:pPr>
            <a:r>
              <a:rPr lang="nl-BE" sz="1200" b="0" i="0" u="none" strike="noStrike" kern="1200" dirty="0">
                <a:solidFill>
                  <a:schemeClr val="tx1"/>
                </a:solidFill>
                <a:effectLst/>
                <a:latin typeface="+mn-lt"/>
                <a:ea typeface="+mn-ea"/>
                <a:cs typeface="+mn-cs"/>
              </a:rPr>
              <a:t>veiligheid: aparte fietspaden</a:t>
            </a:r>
          </a:p>
          <a:p>
            <a:pPr marL="171450" indent="-171450" rtl="0" eaLnBrk="1" fontAlgn="t" latinLnBrk="0" hangingPunct="1">
              <a:buFontTx/>
              <a:buChar char="-"/>
            </a:pPr>
            <a:r>
              <a:rPr lang="nl-BE" sz="1200" b="0" i="0" u="none" strike="noStrike" kern="1200" dirty="0">
                <a:solidFill>
                  <a:schemeClr val="tx1"/>
                </a:solidFill>
                <a:effectLst/>
                <a:latin typeface="+mn-lt"/>
                <a:ea typeface="+mn-ea"/>
                <a:cs typeface="+mn-cs"/>
              </a:rPr>
              <a:t>Broeikasgassen + luchtvervuiling: elektrische auto</a:t>
            </a:r>
          </a:p>
          <a:p>
            <a:pPr marL="171450" indent="-171450" rtl="0" eaLnBrk="1" fontAlgn="t" latinLnBrk="0" hangingPunct="1">
              <a:buFontTx/>
              <a:buChar char="-"/>
            </a:pPr>
            <a:r>
              <a:rPr lang="nl-BE" sz="1200" b="0" i="0" u="none" strike="noStrike" kern="1200" dirty="0">
                <a:solidFill>
                  <a:schemeClr val="tx1"/>
                </a:solidFill>
                <a:effectLst/>
                <a:latin typeface="+mn-lt"/>
                <a:ea typeface="+mn-ea"/>
                <a:cs typeface="+mn-cs"/>
              </a:rPr>
              <a:t>Veel plaats: metro, tram, bus </a:t>
            </a:r>
          </a:p>
          <a:p>
            <a:endParaRPr lang="nl-BE" dirty="0"/>
          </a:p>
        </p:txBody>
      </p:sp>
      <p:sp>
        <p:nvSpPr>
          <p:cNvPr id="4" name="Slide Number Placeholder 3"/>
          <p:cNvSpPr>
            <a:spLocks noGrp="1"/>
          </p:cNvSpPr>
          <p:nvPr>
            <p:ph type="sldNum" sz="quarter" idx="5"/>
          </p:nvPr>
        </p:nvSpPr>
        <p:spPr/>
        <p:txBody>
          <a:bodyPr/>
          <a:lstStyle/>
          <a:p>
            <a:fld id="{CD6FAF20-346D-4074-B74A-C2F29A046F4B}" type="slidenum">
              <a:rPr lang="nl-BE" smtClean="0"/>
              <a:t>46</a:t>
            </a:fld>
            <a:endParaRPr lang="nl-BE"/>
          </a:p>
        </p:txBody>
      </p:sp>
    </p:spTree>
    <p:extLst>
      <p:ext uri="{BB962C8B-B14F-4D97-AF65-F5344CB8AC3E}">
        <p14:creationId xmlns:p14="http://schemas.microsoft.com/office/powerpoint/2010/main" val="292576651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200" kern="1200" dirty="0">
                <a:solidFill>
                  <a:schemeClr val="tx1"/>
                </a:solidFill>
                <a:effectLst/>
                <a:latin typeface="+mn-lt"/>
                <a:ea typeface="+mn-ea"/>
                <a:cs typeface="+mn-cs"/>
              </a:rPr>
              <a:t>Een andere slimme aanpak is om alles dicht bij elkaar te bouwen: huizen, scholen, winkels en bedrijven. Dan hoeven mensen minder ver te reizen en wordt de stad rustiger en schoner. In een </a:t>
            </a:r>
            <a:r>
              <a:rPr lang="nl-BE" sz="1200" b="1" kern="1200" dirty="0">
                <a:solidFill>
                  <a:schemeClr val="tx1"/>
                </a:solidFill>
                <a:effectLst/>
                <a:latin typeface="+mn-lt"/>
                <a:ea typeface="+mn-ea"/>
                <a:cs typeface="+mn-cs"/>
              </a:rPr>
              <a:t>15-minutenstad</a:t>
            </a:r>
            <a:r>
              <a:rPr lang="nl-BE" sz="1200" kern="1200" dirty="0">
                <a:solidFill>
                  <a:schemeClr val="tx1"/>
                </a:solidFill>
                <a:effectLst/>
                <a:latin typeface="+mn-lt"/>
                <a:ea typeface="+mn-ea"/>
                <a:cs typeface="+mn-cs"/>
              </a:rPr>
              <a:t> kun je alles wat je nodig hebt binnen 15 minuten lopen of fietsen bereiken. Zo wordt de stad aangenamer voor mens en milieu.</a:t>
            </a:r>
            <a:endParaRPr lang="nl-BE" dirty="0"/>
          </a:p>
          <a:p>
            <a:endParaRPr lang="nl-BE" dirty="0"/>
          </a:p>
        </p:txBody>
      </p:sp>
      <p:sp>
        <p:nvSpPr>
          <p:cNvPr id="4" name="Slide Number Placeholder 3"/>
          <p:cNvSpPr>
            <a:spLocks noGrp="1"/>
          </p:cNvSpPr>
          <p:nvPr>
            <p:ph type="sldNum" sz="quarter" idx="5"/>
          </p:nvPr>
        </p:nvSpPr>
        <p:spPr/>
        <p:txBody>
          <a:bodyPr/>
          <a:lstStyle/>
          <a:p>
            <a:fld id="{5D382054-D505-455B-AC2C-561099AD0951}" type="slidenum">
              <a:rPr lang="nl-BE" smtClean="0"/>
              <a:t>47</a:t>
            </a:fld>
            <a:endParaRPr lang="nl-BE"/>
          </a:p>
        </p:txBody>
      </p:sp>
    </p:spTree>
    <p:extLst>
      <p:ext uri="{BB962C8B-B14F-4D97-AF65-F5344CB8AC3E}">
        <p14:creationId xmlns:p14="http://schemas.microsoft.com/office/powerpoint/2010/main" val="365502617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a:t>B. Bijna 10 miljard</a:t>
            </a:r>
          </a:p>
          <a:p>
            <a:endParaRPr lang="nl-BE"/>
          </a:p>
          <a:p>
            <a:r>
              <a:rPr lang="nl-BE"/>
              <a:t>C. Ongeveer 70%</a:t>
            </a:r>
          </a:p>
        </p:txBody>
      </p:sp>
      <p:sp>
        <p:nvSpPr>
          <p:cNvPr id="4" name="Slide Number Placeholder 3"/>
          <p:cNvSpPr>
            <a:spLocks noGrp="1"/>
          </p:cNvSpPr>
          <p:nvPr>
            <p:ph type="sldNum" sz="quarter" idx="5"/>
          </p:nvPr>
        </p:nvSpPr>
        <p:spPr/>
        <p:txBody>
          <a:bodyPr/>
          <a:lstStyle/>
          <a:p>
            <a:fld id="{CD6FAF20-346D-4074-B74A-C2F29A046F4B}" type="slidenum">
              <a:rPr lang="nl-BE" smtClean="0"/>
              <a:t>48</a:t>
            </a:fld>
            <a:endParaRPr lang="nl-BE"/>
          </a:p>
        </p:txBody>
      </p:sp>
    </p:spTree>
    <p:extLst>
      <p:ext uri="{BB962C8B-B14F-4D97-AF65-F5344CB8AC3E}">
        <p14:creationId xmlns:p14="http://schemas.microsoft.com/office/powerpoint/2010/main" val="261250982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dirty="0"/>
              <a:t>B. Warmer</a:t>
            </a:r>
          </a:p>
          <a:p>
            <a:endParaRPr lang="nl-BE" dirty="0"/>
          </a:p>
          <a:p>
            <a:r>
              <a:rPr lang="nl-BE" dirty="0"/>
              <a:t>C. Planten </a:t>
            </a:r>
          </a:p>
        </p:txBody>
      </p:sp>
      <p:sp>
        <p:nvSpPr>
          <p:cNvPr id="4" name="Slide Number Placeholder 3"/>
          <p:cNvSpPr>
            <a:spLocks noGrp="1"/>
          </p:cNvSpPr>
          <p:nvPr>
            <p:ph type="sldNum" sz="quarter" idx="5"/>
          </p:nvPr>
        </p:nvSpPr>
        <p:spPr/>
        <p:txBody>
          <a:bodyPr/>
          <a:lstStyle/>
          <a:p>
            <a:fld id="{CD6FAF20-346D-4074-B74A-C2F29A046F4B}" type="slidenum">
              <a:rPr lang="nl-BE" smtClean="0"/>
              <a:t>49</a:t>
            </a:fld>
            <a:endParaRPr lang="nl-BE"/>
          </a:p>
        </p:txBody>
      </p:sp>
    </p:spTree>
    <p:extLst>
      <p:ext uri="{BB962C8B-B14F-4D97-AF65-F5344CB8AC3E}">
        <p14:creationId xmlns:p14="http://schemas.microsoft.com/office/powerpoint/2010/main" val="2230591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a:t>B. Warme lucht (bomen zorgen namelijk voor koelere lucht door verdamping)</a:t>
            </a:r>
          </a:p>
          <a:p>
            <a:r>
              <a:rPr lang="nl-BE"/>
              <a:t>A. Blij en rustig</a:t>
            </a:r>
          </a:p>
        </p:txBody>
      </p:sp>
      <p:sp>
        <p:nvSpPr>
          <p:cNvPr id="4" name="Slide Number Placeholder 3"/>
          <p:cNvSpPr>
            <a:spLocks noGrp="1"/>
          </p:cNvSpPr>
          <p:nvPr>
            <p:ph type="sldNum" sz="quarter" idx="5"/>
          </p:nvPr>
        </p:nvSpPr>
        <p:spPr/>
        <p:txBody>
          <a:bodyPr/>
          <a:lstStyle/>
          <a:p>
            <a:fld id="{CD6FAF20-346D-4074-B74A-C2F29A046F4B}" type="slidenum">
              <a:rPr lang="nl-BE" smtClean="0"/>
              <a:t>50</a:t>
            </a:fld>
            <a:endParaRPr lang="nl-BE"/>
          </a:p>
        </p:txBody>
      </p:sp>
    </p:spTree>
    <p:extLst>
      <p:ext uri="{BB962C8B-B14F-4D97-AF65-F5344CB8AC3E}">
        <p14:creationId xmlns:p14="http://schemas.microsoft.com/office/powerpoint/2010/main" val="219395837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sz="1200" b="0" i="0" kern="1200">
                <a:solidFill>
                  <a:schemeClr val="tx1"/>
                </a:solidFill>
                <a:effectLst/>
                <a:latin typeface="+mn-lt"/>
                <a:ea typeface="+mn-ea"/>
                <a:cs typeface="+mn-cs"/>
              </a:rPr>
              <a:t>A. verwarming</a:t>
            </a:r>
          </a:p>
          <a:p>
            <a:r>
              <a:rPr lang="nl-BE" sz="1200" b="0" i="0" kern="1200">
                <a:solidFill>
                  <a:schemeClr val="tx1"/>
                </a:solidFill>
                <a:effectLst/>
                <a:latin typeface="+mn-lt"/>
                <a:ea typeface="+mn-ea"/>
                <a:cs typeface="+mn-cs"/>
              </a:rPr>
              <a:t>Meer dan de helft van de energie die we thuis verbruiken dient voor het </a:t>
            </a:r>
            <a:r>
              <a:rPr lang="nl-BE" sz="1200" b="1" i="0" kern="1200">
                <a:solidFill>
                  <a:schemeClr val="tx1"/>
                </a:solidFill>
                <a:effectLst/>
                <a:latin typeface="+mn-lt"/>
                <a:ea typeface="+mn-ea"/>
                <a:cs typeface="+mn-cs"/>
              </a:rPr>
              <a:t>verwarmen</a:t>
            </a:r>
            <a:r>
              <a:rPr lang="nl-BE" sz="1200" b="0" i="0" kern="1200">
                <a:solidFill>
                  <a:schemeClr val="tx1"/>
                </a:solidFill>
                <a:effectLst/>
                <a:latin typeface="+mn-lt"/>
                <a:ea typeface="+mn-ea"/>
                <a:cs typeface="+mn-cs"/>
              </a:rPr>
              <a:t> van ons huis.  De rest van de verbruikte energie is voor het opwarmen van water en elektriciteit (lichten, koelkast, diepvries, wasmachine, kookplaat, waterkoker, televisie, radio, computer …).</a:t>
            </a:r>
          </a:p>
          <a:p>
            <a:endParaRPr lang="nl-BE" sz="1200" b="0" i="0" kern="1200">
              <a:solidFill>
                <a:schemeClr val="tx1"/>
              </a:solidFill>
              <a:effectLst/>
              <a:latin typeface="+mn-lt"/>
              <a:ea typeface="+mn-ea"/>
              <a:cs typeface="+mn-cs"/>
            </a:endParaRPr>
          </a:p>
          <a:p>
            <a:r>
              <a:rPr lang="nl-BE" sz="1200" b="0" i="0" kern="1200">
                <a:solidFill>
                  <a:schemeClr val="tx1"/>
                </a:solidFill>
                <a:effectLst/>
                <a:latin typeface="+mn-lt"/>
                <a:ea typeface="+mn-ea"/>
                <a:cs typeface="+mn-cs"/>
              </a:rPr>
              <a:t>A. De warmte blijft beter binnen (ook in de zomer blijft de koele lucht beter binnen)</a:t>
            </a:r>
          </a:p>
          <a:p>
            <a:r>
              <a:rPr lang="nl-BE" sz="1200" b="0" i="0" kern="1200">
                <a:solidFill>
                  <a:schemeClr val="tx1"/>
                </a:solidFill>
                <a:effectLst/>
                <a:latin typeface="+mn-lt"/>
                <a:ea typeface="+mn-ea"/>
                <a:cs typeface="+mn-cs"/>
              </a:rPr>
              <a:t>Het is belangrijk om met zo weinig mogelijk energie het huis warm te houden. Dat kan door goed te </a:t>
            </a:r>
            <a:r>
              <a:rPr lang="nl-BE" sz="1200" b="1" i="0" kern="1200">
                <a:solidFill>
                  <a:schemeClr val="tx1"/>
                </a:solidFill>
                <a:effectLst/>
                <a:latin typeface="+mn-lt"/>
                <a:ea typeface="+mn-ea"/>
                <a:cs typeface="+mn-cs"/>
              </a:rPr>
              <a:t>isoleren</a:t>
            </a:r>
            <a:r>
              <a:rPr lang="nl-BE" sz="1200" b="0" i="0" kern="1200">
                <a:solidFill>
                  <a:schemeClr val="tx1"/>
                </a:solidFill>
                <a:effectLst/>
                <a:latin typeface="+mn-lt"/>
                <a:ea typeface="+mn-ea"/>
                <a:cs typeface="+mn-cs"/>
              </a:rPr>
              <a:t>. In het dak, de muren en de vloeren moet een dik pak isolatiemateriaal zitten. Ook ramen moeten goed isoleren.</a:t>
            </a:r>
            <a:endParaRPr lang="nl-BE"/>
          </a:p>
        </p:txBody>
      </p:sp>
      <p:sp>
        <p:nvSpPr>
          <p:cNvPr id="4" name="Slide Number Placeholder 3"/>
          <p:cNvSpPr>
            <a:spLocks noGrp="1"/>
          </p:cNvSpPr>
          <p:nvPr>
            <p:ph type="sldNum" sz="quarter" idx="5"/>
          </p:nvPr>
        </p:nvSpPr>
        <p:spPr/>
        <p:txBody>
          <a:bodyPr/>
          <a:lstStyle/>
          <a:p>
            <a:fld id="{CD6FAF20-346D-4074-B74A-C2F29A046F4B}" type="slidenum">
              <a:rPr lang="nl-BE" smtClean="0"/>
              <a:t>51</a:t>
            </a:fld>
            <a:endParaRPr lang="nl-BE"/>
          </a:p>
        </p:txBody>
      </p:sp>
    </p:spTree>
    <p:extLst>
      <p:ext uri="{BB962C8B-B14F-4D97-AF65-F5344CB8AC3E}">
        <p14:creationId xmlns:p14="http://schemas.microsoft.com/office/powerpoint/2010/main" val="126869496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sz="1200" b="0" i="0" kern="1200">
                <a:solidFill>
                  <a:schemeClr val="tx1"/>
                </a:solidFill>
                <a:effectLst/>
                <a:latin typeface="+mn-lt"/>
                <a:ea typeface="+mn-ea"/>
                <a:cs typeface="+mn-cs"/>
              </a:rPr>
              <a:t>C. Auto</a:t>
            </a:r>
          </a:p>
          <a:p>
            <a:r>
              <a:rPr lang="nl-BE" sz="1200" b="0" i="0" kern="1200">
                <a:solidFill>
                  <a:schemeClr val="tx1"/>
                </a:solidFill>
                <a:effectLst/>
                <a:latin typeface="+mn-lt"/>
                <a:ea typeface="+mn-ea"/>
                <a:cs typeface="+mn-cs"/>
              </a:rPr>
              <a:t>We gebruiken het meest de </a:t>
            </a:r>
            <a:r>
              <a:rPr lang="nl-BE" sz="1200" b="1" i="0" kern="1200">
                <a:solidFill>
                  <a:schemeClr val="tx1"/>
                </a:solidFill>
                <a:effectLst/>
                <a:latin typeface="+mn-lt"/>
                <a:ea typeface="+mn-ea"/>
                <a:cs typeface="+mn-cs"/>
              </a:rPr>
              <a:t>auto</a:t>
            </a:r>
            <a:r>
              <a:rPr lang="nl-BE" sz="1200" b="0" i="0" kern="1200">
                <a:solidFill>
                  <a:schemeClr val="tx1"/>
                </a:solidFill>
                <a:effectLst/>
                <a:latin typeface="+mn-lt"/>
                <a:ea typeface="+mn-ea"/>
                <a:cs typeface="+mn-cs"/>
              </a:rPr>
              <a:t>: goed voor 81% van alle afgelegde kilometers!</a:t>
            </a:r>
          </a:p>
          <a:p>
            <a:endParaRPr lang="nl-BE" sz="1200" b="0" i="0" kern="1200">
              <a:solidFill>
                <a:schemeClr val="tx1"/>
              </a:solidFill>
              <a:effectLst/>
              <a:latin typeface="+mn-lt"/>
              <a:ea typeface="+mn-ea"/>
              <a:cs typeface="+mn-cs"/>
            </a:endParaRPr>
          </a:p>
          <a:p>
            <a:r>
              <a:rPr lang="nl-BE" sz="1200" b="0" i="0" kern="1200">
                <a:solidFill>
                  <a:schemeClr val="tx1"/>
                </a:solidFill>
                <a:effectLst/>
                <a:latin typeface="+mn-lt"/>
                <a:ea typeface="+mn-ea"/>
                <a:cs typeface="+mn-cs"/>
              </a:rPr>
              <a:t>C. Ontbossing </a:t>
            </a:r>
          </a:p>
          <a:p>
            <a:r>
              <a:rPr lang="nl-BE" sz="1200" b="0" i="0" kern="1200">
                <a:solidFill>
                  <a:schemeClr val="tx1"/>
                </a:solidFill>
                <a:effectLst/>
                <a:latin typeface="+mn-lt"/>
                <a:ea typeface="+mn-ea"/>
                <a:cs typeface="+mn-cs"/>
              </a:rPr>
              <a:t>Soms moet er wel eens een boom verdwijnen om een weg te bouwen, maar </a:t>
            </a:r>
            <a:r>
              <a:rPr lang="nl-BE" sz="1200" b="1" i="0" kern="1200">
                <a:solidFill>
                  <a:schemeClr val="tx1"/>
                </a:solidFill>
                <a:effectLst/>
                <a:latin typeface="+mn-lt"/>
                <a:ea typeface="+mn-ea"/>
                <a:cs typeface="+mn-cs"/>
              </a:rPr>
              <a:t>ontbossing</a:t>
            </a:r>
            <a:r>
              <a:rPr lang="nl-BE" sz="1200" b="0" i="0" kern="1200">
                <a:solidFill>
                  <a:schemeClr val="tx1"/>
                </a:solidFill>
                <a:effectLst/>
                <a:latin typeface="+mn-lt"/>
                <a:ea typeface="+mn-ea"/>
                <a:cs typeface="+mn-cs"/>
              </a:rPr>
              <a:t> heeft niet meteen iets met onze auto’s te maken. Luchtvervuiling en klimaatverandering wel. Auto’s die rijden op fossiele brandstoffen (diesel, benzine, LPG of aardgas) stoten CO₂ uit, en dat is een broeikasgas dat ons klimaat opwarmt. Daarnaast stoten wagens nog andere vervuilende gassen en stoffen uit, wat bijdraagt aan de luchtvervuiling.</a:t>
            </a:r>
            <a:endParaRPr lang="nl-BE"/>
          </a:p>
        </p:txBody>
      </p:sp>
      <p:sp>
        <p:nvSpPr>
          <p:cNvPr id="4" name="Slide Number Placeholder 3"/>
          <p:cNvSpPr>
            <a:spLocks noGrp="1"/>
          </p:cNvSpPr>
          <p:nvPr>
            <p:ph type="sldNum" sz="quarter" idx="5"/>
          </p:nvPr>
        </p:nvSpPr>
        <p:spPr/>
        <p:txBody>
          <a:bodyPr/>
          <a:lstStyle/>
          <a:p>
            <a:fld id="{CD6FAF20-346D-4074-B74A-C2F29A046F4B}" type="slidenum">
              <a:rPr lang="nl-BE" smtClean="0"/>
              <a:t>52</a:t>
            </a:fld>
            <a:endParaRPr lang="nl-BE"/>
          </a:p>
        </p:txBody>
      </p:sp>
    </p:spTree>
    <p:extLst>
      <p:ext uri="{BB962C8B-B14F-4D97-AF65-F5344CB8AC3E}">
        <p14:creationId xmlns:p14="http://schemas.microsoft.com/office/powerpoint/2010/main" val="264110518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389681-C4A8-4ED4-6D8F-8E1DD27EF9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DECDE2-9A34-D77A-62A7-BE268098C8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479E19-FE1E-7F29-8E8B-ACE150C9B66A}"/>
              </a:ext>
            </a:extLst>
          </p:cNvPr>
          <p:cNvSpPr>
            <a:spLocks noGrp="1"/>
          </p:cNvSpPr>
          <p:nvPr>
            <p:ph type="body" idx="1"/>
          </p:nvPr>
        </p:nvSpPr>
        <p:spPr/>
        <p:txBody>
          <a:bodyPr/>
          <a:lstStyle/>
          <a:p>
            <a:endParaRPr lang="nl-BE"/>
          </a:p>
        </p:txBody>
      </p:sp>
      <p:sp>
        <p:nvSpPr>
          <p:cNvPr id="4" name="Slide Number Placeholder 3">
            <a:extLst>
              <a:ext uri="{FF2B5EF4-FFF2-40B4-BE49-F238E27FC236}">
                <a16:creationId xmlns:a16="http://schemas.microsoft.com/office/drawing/2014/main" id="{E90276F7-54F5-CA5B-2559-4AE1EE5EAC22}"/>
              </a:ext>
            </a:extLst>
          </p:cNvPr>
          <p:cNvSpPr>
            <a:spLocks noGrp="1"/>
          </p:cNvSpPr>
          <p:nvPr>
            <p:ph type="sldNum" sz="quarter" idx="5"/>
          </p:nvPr>
        </p:nvSpPr>
        <p:spPr/>
        <p:txBody>
          <a:bodyPr/>
          <a:lstStyle/>
          <a:p>
            <a:fld id="{CD6FAF20-346D-4074-B74A-C2F29A046F4B}" type="slidenum">
              <a:rPr lang="nl-BE" smtClean="0"/>
              <a:t>53</a:t>
            </a:fld>
            <a:endParaRPr lang="nl-BE"/>
          </a:p>
        </p:txBody>
      </p:sp>
    </p:spTree>
    <p:extLst>
      <p:ext uri="{BB962C8B-B14F-4D97-AF65-F5344CB8AC3E}">
        <p14:creationId xmlns:p14="http://schemas.microsoft.com/office/powerpoint/2010/main" val="46294861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dirty="0"/>
              <a:t>Kijk ook in de inspiratiegids. Lees de kenmerken van het gebouw/plein/straat voor. </a:t>
            </a:r>
          </a:p>
          <a:p>
            <a:r>
              <a:rPr lang="nl-BE" dirty="0"/>
              <a:t>Leerlingen zeggen welk label erbij hoort en waarom.</a:t>
            </a:r>
          </a:p>
          <a:p>
            <a:endParaRPr lang="nl-BE" dirty="0"/>
          </a:p>
          <a:p>
            <a:r>
              <a:rPr lang="nl-BE" sz="1200" dirty="0">
                <a:latin typeface="Calibri" panose="020F0502020204030204" pitchFamily="34" charset="0"/>
                <a:ea typeface="Calibri" panose="020F0502020204030204" pitchFamily="34" charset="0"/>
                <a:cs typeface="Calibri" panose="020F0502020204030204" pitchFamily="34" charset="0"/>
              </a:rPr>
              <a:t>Het gebouw is fabriek waar afval wordt verbrand. De warmte wordt gebruikt om de stad te verwarmen. </a:t>
            </a:r>
          </a:p>
          <a:p>
            <a:r>
              <a:rPr lang="nl-BE" sz="1200" dirty="0">
                <a:latin typeface="Calibri" panose="020F0502020204030204" pitchFamily="34" charset="0"/>
                <a:ea typeface="Calibri" panose="020F0502020204030204" pitchFamily="34" charset="0"/>
                <a:cs typeface="Calibri" panose="020F0502020204030204" pitchFamily="34" charset="0"/>
              </a:rPr>
              <a:t>Op het dak van kan je:</a:t>
            </a:r>
          </a:p>
          <a:p>
            <a:pPr marL="171450" indent="-171450">
              <a:buFontTx/>
              <a:buChar char="-"/>
            </a:pPr>
            <a:r>
              <a:rPr lang="nl-BE" sz="1200" dirty="0">
                <a:latin typeface="Calibri" panose="020F0502020204030204" pitchFamily="34" charset="0"/>
                <a:ea typeface="Calibri" panose="020F0502020204030204" pitchFamily="34" charset="0"/>
                <a:cs typeface="Calibri" panose="020F0502020204030204" pitchFamily="34" charset="0"/>
              </a:rPr>
              <a:t>wandelen en lopen. Er zijn meerdere routes.	</a:t>
            </a:r>
          </a:p>
          <a:p>
            <a:pPr marL="171450" indent="-171450">
              <a:buFontTx/>
              <a:buChar char="-"/>
            </a:pPr>
            <a:r>
              <a:rPr lang="nl-BE" sz="1200" dirty="0">
                <a:latin typeface="Calibri" panose="020F0502020204030204" pitchFamily="34" charset="0"/>
                <a:ea typeface="Calibri" panose="020F0502020204030204" pitchFamily="34" charset="0"/>
                <a:cs typeface="Calibri" panose="020F0502020204030204" pitchFamily="34" charset="0"/>
              </a:rPr>
              <a:t>skiën en snowboarden. Als er geen sneeuw ligt, kan je skiën op speciale matten. Er is geen kunstsneeuw nodig.</a:t>
            </a:r>
          </a:p>
          <a:p>
            <a:r>
              <a:rPr lang="nl-BE" sz="1200" dirty="0">
                <a:latin typeface="Calibri" panose="020F0502020204030204" pitchFamily="34" charset="0"/>
                <a:ea typeface="Calibri" panose="020F0502020204030204" pitchFamily="34" charset="0"/>
                <a:cs typeface="Calibri" panose="020F0502020204030204" pitchFamily="34" charset="0"/>
              </a:rPr>
              <a:t>- klimmen. De klimmuur is 85 m hoog. Eén van de hoogste ter wereld.</a:t>
            </a:r>
            <a:endParaRPr lang="nl-BE" sz="1200" dirty="0"/>
          </a:p>
          <a:p>
            <a:endParaRPr lang="nl-BE" dirty="0"/>
          </a:p>
        </p:txBody>
      </p:sp>
      <p:sp>
        <p:nvSpPr>
          <p:cNvPr id="4" name="Slide Number Placeholder 3"/>
          <p:cNvSpPr>
            <a:spLocks noGrp="1"/>
          </p:cNvSpPr>
          <p:nvPr>
            <p:ph type="sldNum" sz="quarter" idx="5"/>
          </p:nvPr>
        </p:nvSpPr>
        <p:spPr/>
        <p:txBody>
          <a:bodyPr/>
          <a:lstStyle/>
          <a:p>
            <a:fld id="{CD6FAF20-346D-4074-B74A-C2F29A046F4B}" type="slidenum">
              <a:rPr lang="nl-BE" smtClean="0"/>
              <a:t>55</a:t>
            </a:fld>
            <a:endParaRPr lang="nl-BE"/>
          </a:p>
        </p:txBody>
      </p:sp>
    </p:spTree>
    <p:extLst>
      <p:ext uri="{BB962C8B-B14F-4D97-AF65-F5344CB8AC3E}">
        <p14:creationId xmlns:p14="http://schemas.microsoft.com/office/powerpoint/2010/main" val="198553866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dirty="0"/>
              <a:t>Kijk ook in de inspiratiegids. Lees de kenmerken van het gebouw/plein/straat voor. </a:t>
            </a:r>
          </a:p>
          <a:p>
            <a:r>
              <a:rPr lang="nl-BE" dirty="0"/>
              <a:t>Leerlingen zeggen welk label erbij hoort en waarom.</a:t>
            </a:r>
          </a:p>
          <a:p>
            <a:endParaRPr lang="nl-BE" dirty="0"/>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dirty="0">
                <a:latin typeface="Calibri" panose="020F0502020204030204" pitchFamily="34" charset="0"/>
                <a:ea typeface="Calibri" panose="020F0502020204030204" pitchFamily="34" charset="0"/>
                <a:cs typeface="Calibri" panose="020F0502020204030204" pitchFamily="34" charset="0"/>
              </a:rPr>
              <a:t>Het </a:t>
            </a:r>
            <a:r>
              <a:rPr lang="nl-BE" sz="1200" dirty="0" err="1">
                <a:latin typeface="Calibri" panose="020F0502020204030204" pitchFamily="34" charset="0"/>
                <a:ea typeface="Calibri" panose="020F0502020204030204" pitchFamily="34" charset="0"/>
                <a:cs typeface="Calibri" panose="020F0502020204030204" pitchFamily="34" charset="0"/>
              </a:rPr>
              <a:t>Dakpark</a:t>
            </a:r>
            <a:r>
              <a:rPr lang="nl-BE" sz="1200" dirty="0">
                <a:latin typeface="Calibri" panose="020F0502020204030204" pitchFamily="34" charset="0"/>
                <a:ea typeface="Calibri" panose="020F0502020204030204" pitchFamily="34" charset="0"/>
                <a:cs typeface="Calibri" panose="020F0502020204030204" pitchFamily="34" charset="0"/>
              </a:rPr>
              <a:t> is speciaal omdat het een park op een dak is. Je hebt er mooie uitzichten, veel groen. Onder het park zijn winkels en parkeergarages.</a:t>
            </a:r>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dirty="0">
                <a:latin typeface="Calibri" panose="020F0502020204030204" pitchFamily="34" charset="0"/>
                <a:ea typeface="Calibri" panose="020F0502020204030204" pitchFamily="34" charset="0"/>
                <a:cs typeface="Calibri" panose="020F0502020204030204" pitchFamily="34" charset="0"/>
              </a:rPr>
              <a:t>Er is ook een moestuin met planten, bloemen en soms dieren zoals kippen en schapen. </a:t>
            </a:r>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dirty="0">
                <a:latin typeface="Calibri" panose="020F0502020204030204" pitchFamily="34" charset="0"/>
                <a:ea typeface="Calibri" panose="020F0502020204030204" pitchFamily="34" charset="0"/>
                <a:cs typeface="Calibri" panose="020F0502020204030204" pitchFamily="34" charset="0"/>
              </a:rPr>
              <a:t>Het park is ongeveer 1 km lang. Er is een grote speeltuin, gras om op te liggen en watertrapjes.</a:t>
            </a:r>
          </a:p>
          <a:p>
            <a:endParaRPr lang="nl-BE" dirty="0"/>
          </a:p>
        </p:txBody>
      </p:sp>
      <p:sp>
        <p:nvSpPr>
          <p:cNvPr id="4" name="Slide Number Placeholder 3"/>
          <p:cNvSpPr>
            <a:spLocks noGrp="1"/>
          </p:cNvSpPr>
          <p:nvPr>
            <p:ph type="sldNum" sz="quarter" idx="5"/>
          </p:nvPr>
        </p:nvSpPr>
        <p:spPr/>
        <p:txBody>
          <a:bodyPr/>
          <a:lstStyle/>
          <a:p>
            <a:fld id="{CD6FAF20-346D-4074-B74A-C2F29A046F4B}" type="slidenum">
              <a:rPr lang="nl-BE" smtClean="0"/>
              <a:t>56</a:t>
            </a:fld>
            <a:endParaRPr lang="nl-BE"/>
          </a:p>
        </p:txBody>
      </p:sp>
    </p:spTree>
    <p:extLst>
      <p:ext uri="{BB962C8B-B14F-4D97-AF65-F5344CB8AC3E}">
        <p14:creationId xmlns:p14="http://schemas.microsoft.com/office/powerpoint/2010/main" val="358846354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dirty="0"/>
              <a:t>Kijk ook in de inspiratiegids. Lees de kenmerken van het gebouw/plein/straat voor. </a:t>
            </a:r>
          </a:p>
          <a:p>
            <a:r>
              <a:rPr lang="nl-BE" dirty="0"/>
              <a:t>Leerlingen zeggen welk label erbij hoort en waarom.</a:t>
            </a:r>
          </a:p>
          <a:p>
            <a:endParaRPr lang="nl-BE" dirty="0"/>
          </a:p>
          <a:p>
            <a:r>
              <a:rPr lang="nl-BE" sz="1200" dirty="0">
                <a:latin typeface="Calibri" panose="020F0502020204030204" pitchFamily="34" charset="0"/>
                <a:ea typeface="Calibri" panose="020F0502020204030204" pitchFamily="34" charset="0"/>
                <a:cs typeface="Calibri" panose="020F0502020204030204" pitchFamily="34" charset="0"/>
              </a:rPr>
              <a:t>De bussen rijden hier op aparte straten of op aparte rijstroken. Zo zitten de bussen niet vast in de file. </a:t>
            </a:r>
            <a:r>
              <a:rPr lang="nl-BE" sz="1200" dirty="0">
                <a:solidFill>
                  <a:srgbClr val="000000"/>
                </a:solidFill>
                <a:latin typeface="Calibri" panose="020F0502020204030204" pitchFamily="34" charset="0"/>
                <a:ea typeface="Calibri" panose="020F0502020204030204" pitchFamily="34" charset="0"/>
                <a:cs typeface="Calibri" panose="020F0502020204030204" pitchFamily="34" charset="0"/>
              </a:rPr>
              <a:t>De busbanen worden ook door ziekenwagens en brandweer gebruikt.</a:t>
            </a:r>
            <a:r>
              <a:rPr lang="nl-BE" sz="1200" dirty="0">
                <a:latin typeface="Calibri" panose="020F0502020204030204" pitchFamily="34" charset="0"/>
                <a:ea typeface="Calibri" panose="020F0502020204030204" pitchFamily="34" charset="0"/>
                <a:cs typeface="Calibri" panose="020F0502020204030204" pitchFamily="34" charset="0"/>
              </a:rPr>
              <a:t> Er zijn zeven buslijnen met elk een eigen kleur.</a:t>
            </a:r>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dirty="0">
                <a:latin typeface="Calibri" panose="020F0502020204030204" pitchFamily="34" charset="0"/>
                <a:ea typeface="Calibri" panose="020F0502020204030204" pitchFamily="34" charset="0"/>
                <a:cs typeface="Calibri" panose="020F0502020204030204" pitchFamily="34" charset="0"/>
              </a:rPr>
              <a:t>De bushaltes zijn veilig. Je kan makkelijk in de bus stappen, ook met een rolstoel of kinderwagen. </a:t>
            </a:r>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dirty="0">
                <a:latin typeface="Calibri" panose="020F0502020204030204" pitchFamily="34" charset="0"/>
                <a:ea typeface="Calibri" panose="020F0502020204030204" pitchFamily="34" charset="0"/>
                <a:cs typeface="Calibri" panose="020F0502020204030204" pitchFamily="34" charset="0"/>
              </a:rPr>
              <a:t>De slimme verkeerslichten helpen de bussen snel door te rijden bij kruispunten en zebrapaden.</a:t>
            </a:r>
            <a:endParaRPr lang="nl-BE" sz="12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buNone/>
            </a:pPr>
            <a:endParaRPr lang="nl-BE" sz="12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endParaRPr lang="nl-BE" dirty="0"/>
          </a:p>
        </p:txBody>
      </p:sp>
      <p:sp>
        <p:nvSpPr>
          <p:cNvPr id="4" name="Slide Number Placeholder 3"/>
          <p:cNvSpPr>
            <a:spLocks noGrp="1"/>
          </p:cNvSpPr>
          <p:nvPr>
            <p:ph type="sldNum" sz="quarter" idx="5"/>
          </p:nvPr>
        </p:nvSpPr>
        <p:spPr/>
        <p:txBody>
          <a:bodyPr/>
          <a:lstStyle/>
          <a:p>
            <a:fld id="{CD6FAF20-346D-4074-B74A-C2F29A046F4B}" type="slidenum">
              <a:rPr lang="nl-BE" smtClean="0"/>
              <a:t>57</a:t>
            </a:fld>
            <a:endParaRPr lang="nl-BE"/>
          </a:p>
        </p:txBody>
      </p:sp>
    </p:spTree>
    <p:extLst>
      <p:ext uri="{BB962C8B-B14F-4D97-AF65-F5344CB8AC3E}">
        <p14:creationId xmlns:p14="http://schemas.microsoft.com/office/powerpoint/2010/main" val="74139847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dirty="0"/>
              <a:t>Kijk ook in de inspiratiegids. Lees de kenmerken van het gebouw/plein/straat voor. </a:t>
            </a:r>
          </a:p>
          <a:p>
            <a:r>
              <a:rPr lang="nl-BE" dirty="0"/>
              <a:t>Leerlingen zeggen welk label erbij hoort en waarom.</a:t>
            </a:r>
          </a:p>
          <a:p>
            <a:endParaRPr lang="nl-BE" dirty="0"/>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dirty="0">
                <a:latin typeface="Calibri" panose="020F0502020204030204" pitchFamily="34" charset="0"/>
                <a:ea typeface="Calibri" panose="020F0502020204030204" pitchFamily="34" charset="0"/>
                <a:cs typeface="Calibri" panose="020F0502020204030204" pitchFamily="34" charset="0"/>
              </a:rPr>
              <a:t>Dit is het grootste park in het centrum van Brussel. Je er kan wandelen, spelen en genieten van de natuur. </a:t>
            </a:r>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dirty="0">
                <a:latin typeface="Calibri" panose="020F0502020204030204" pitchFamily="34" charset="0"/>
                <a:ea typeface="Calibri" panose="020F0502020204030204" pitchFamily="34" charset="0"/>
                <a:cs typeface="Calibri" panose="020F0502020204030204" pitchFamily="34" charset="0"/>
              </a:rPr>
              <a:t>Er zijn grasvelden, bloemen en grote bomen waar vogels in wonen.</a:t>
            </a:r>
            <a:endParaRPr lang="nl-BE"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dirty="0">
                <a:latin typeface="Calibri"/>
                <a:ea typeface="Calibri"/>
                <a:cs typeface="Calibri"/>
              </a:rPr>
              <a:t>In de serre kan je vegetarische gerechten met lokale producten eten. Er is een leeshoek en je kan er allerlei spelletjes spelen.</a:t>
            </a:r>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b="0" i="0" dirty="0">
                <a:solidFill>
                  <a:srgbClr val="000000"/>
                </a:solidFill>
                <a:effectLst/>
                <a:latin typeface="Calibri"/>
                <a:ea typeface="Calibri"/>
                <a:cs typeface="Calibri"/>
              </a:rPr>
              <a:t>De speeltuin in het park is gebouwd met de materialen </a:t>
            </a:r>
            <a:r>
              <a:rPr lang="nl-BE" sz="1200" dirty="0">
                <a:solidFill>
                  <a:srgbClr val="000000"/>
                </a:solidFill>
                <a:latin typeface="Calibri"/>
                <a:ea typeface="Calibri"/>
                <a:cs typeface="Calibri"/>
              </a:rPr>
              <a:t>van </a:t>
            </a:r>
            <a:r>
              <a:rPr lang="nl-BE" sz="1200" b="0" i="0" dirty="0">
                <a:solidFill>
                  <a:srgbClr val="000000"/>
                </a:solidFill>
                <a:effectLst/>
                <a:latin typeface="Calibri"/>
                <a:ea typeface="Calibri"/>
                <a:cs typeface="Calibri"/>
              </a:rPr>
              <a:t>de </a:t>
            </a:r>
            <a:r>
              <a:rPr lang="nl-BE" sz="1200" dirty="0">
                <a:solidFill>
                  <a:srgbClr val="000000"/>
                </a:solidFill>
                <a:latin typeface="Calibri"/>
                <a:ea typeface="Calibri"/>
                <a:cs typeface="Calibri"/>
              </a:rPr>
              <a:t>oude spoorlijn</a:t>
            </a:r>
            <a:r>
              <a:rPr lang="nl-BE" sz="1200" b="0" i="0" dirty="0">
                <a:solidFill>
                  <a:srgbClr val="000000"/>
                </a:solidFill>
                <a:effectLst/>
                <a:latin typeface="Calibri"/>
                <a:ea typeface="Calibri"/>
                <a:cs typeface="Calibri"/>
              </a:rPr>
              <a:t> die er liep.</a:t>
            </a:r>
            <a:endParaRPr lang="nl-BE" sz="1200" dirty="0">
              <a:latin typeface="Calibri"/>
              <a:ea typeface="Calibri"/>
              <a:cs typeface="Calibri"/>
            </a:endParaRPr>
          </a:p>
          <a:p>
            <a:endParaRPr lang="nl-BE" dirty="0"/>
          </a:p>
        </p:txBody>
      </p:sp>
      <p:sp>
        <p:nvSpPr>
          <p:cNvPr id="4" name="Slide Number Placeholder 3"/>
          <p:cNvSpPr>
            <a:spLocks noGrp="1"/>
          </p:cNvSpPr>
          <p:nvPr>
            <p:ph type="sldNum" sz="quarter" idx="5"/>
          </p:nvPr>
        </p:nvSpPr>
        <p:spPr/>
        <p:txBody>
          <a:bodyPr/>
          <a:lstStyle/>
          <a:p>
            <a:fld id="{CD6FAF20-346D-4074-B74A-C2F29A046F4B}" type="slidenum">
              <a:rPr lang="nl-BE" smtClean="0"/>
              <a:t>58</a:t>
            </a:fld>
            <a:endParaRPr lang="nl-BE"/>
          </a:p>
        </p:txBody>
      </p:sp>
    </p:spTree>
    <p:extLst>
      <p:ext uri="{BB962C8B-B14F-4D97-AF65-F5344CB8AC3E}">
        <p14:creationId xmlns:p14="http://schemas.microsoft.com/office/powerpoint/2010/main" val="315075290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dirty="0"/>
              <a:t>Kijk ook in de inspiratiegids. Lees de kenmerken van het gebouw/plein/straat voor. </a:t>
            </a:r>
          </a:p>
          <a:p>
            <a:r>
              <a:rPr lang="nl-BE" dirty="0"/>
              <a:t>Leerlingen zeggen welk label erbij hoort en waarom.</a:t>
            </a:r>
          </a:p>
          <a:p>
            <a:endParaRPr lang="nl-BE" dirty="0"/>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dirty="0">
                <a:latin typeface="Calibri" panose="020F0502020204030204" pitchFamily="34" charset="0"/>
                <a:ea typeface="Calibri" panose="020F0502020204030204" pitchFamily="34" charset="0"/>
                <a:cs typeface="Calibri" panose="020F0502020204030204" pitchFamily="34" charset="0"/>
              </a:rPr>
              <a:t>Er zijn kantoren, vergaderzalen, een concertzaal, zalen voor tentoonstellingen, restaurant en cafés.</a:t>
            </a:r>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dirty="0">
                <a:latin typeface="Calibri" panose="020F0502020204030204" pitchFamily="34" charset="0"/>
                <a:ea typeface="Calibri" panose="020F0502020204030204" pitchFamily="34" charset="0"/>
                <a:cs typeface="Calibri" panose="020F0502020204030204" pitchFamily="34" charset="0"/>
              </a:rPr>
              <a:t>Het gebouw staat midden in de stad, maar het lijkt van de ene kant op een grote groene berg. De andere kant ziet eruit als een modern kantoor.</a:t>
            </a:r>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dirty="0">
                <a:latin typeface="Calibri"/>
                <a:ea typeface="Calibri"/>
                <a:cs typeface="Calibri"/>
              </a:rPr>
              <a:t>Het gebouw houdt de stad koeler in de zomer. Het is bijna 7°C koeler dan de omgeving.</a:t>
            </a:r>
          </a:p>
          <a:p>
            <a:r>
              <a:rPr lang="nl-BE" sz="1200" dirty="0">
                <a:latin typeface="Calibri" panose="020F0502020204030204" pitchFamily="34" charset="0"/>
                <a:ea typeface="Calibri" panose="020F0502020204030204" pitchFamily="34" charset="0"/>
                <a:cs typeface="Calibri" panose="020F0502020204030204" pitchFamily="34" charset="0"/>
              </a:rPr>
              <a:t>Het dak heeft 15 grote terrassen met meer dan 35 000 planten, bomen en struiken. Het gebouw gaat over in het park ernaast.</a:t>
            </a:r>
          </a:p>
          <a:p>
            <a:r>
              <a:rPr lang="nl-BE" sz="1200" dirty="0">
                <a:latin typeface="Calibri" panose="020F0502020204030204" pitchFamily="34" charset="0"/>
                <a:ea typeface="Calibri" panose="020F0502020204030204" pitchFamily="34" charset="0"/>
                <a:cs typeface="Calibri" panose="020F0502020204030204" pitchFamily="34" charset="0"/>
              </a:rPr>
              <a:t>Door het stromende water hoor je minder het storend lawaai van de stad.</a:t>
            </a:r>
          </a:p>
          <a:p>
            <a:endParaRPr lang="nl-BE" dirty="0"/>
          </a:p>
        </p:txBody>
      </p:sp>
      <p:sp>
        <p:nvSpPr>
          <p:cNvPr id="4" name="Slide Number Placeholder 3"/>
          <p:cNvSpPr>
            <a:spLocks noGrp="1"/>
          </p:cNvSpPr>
          <p:nvPr>
            <p:ph type="sldNum" sz="quarter" idx="5"/>
          </p:nvPr>
        </p:nvSpPr>
        <p:spPr/>
        <p:txBody>
          <a:bodyPr/>
          <a:lstStyle/>
          <a:p>
            <a:fld id="{CD6FAF20-346D-4074-B74A-C2F29A046F4B}" type="slidenum">
              <a:rPr lang="nl-BE" smtClean="0"/>
              <a:t>59</a:t>
            </a:fld>
            <a:endParaRPr lang="nl-BE"/>
          </a:p>
        </p:txBody>
      </p:sp>
    </p:spTree>
    <p:extLst>
      <p:ext uri="{BB962C8B-B14F-4D97-AF65-F5344CB8AC3E}">
        <p14:creationId xmlns:p14="http://schemas.microsoft.com/office/powerpoint/2010/main" val="164373485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dirty="0"/>
              <a:t>Kijk ook in de inspiratiegids. Lees de kenmerken van het gebouw/plein/straat voor. </a:t>
            </a:r>
          </a:p>
          <a:p>
            <a:r>
              <a:rPr lang="nl-BE" dirty="0"/>
              <a:t>Leerlingen zeggen welk label erbij hoort en waarom.</a:t>
            </a:r>
          </a:p>
          <a:p>
            <a:endParaRPr lang="nl-BE" dirty="0"/>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dirty="0">
                <a:latin typeface="Calibri" panose="020F0502020204030204" pitchFamily="34" charset="0"/>
                <a:ea typeface="Calibri" panose="020F0502020204030204" pitchFamily="34" charset="0"/>
                <a:cs typeface="Calibri" panose="020F0502020204030204" pitchFamily="34" charset="0"/>
              </a:rPr>
              <a:t>Dit overdekte fietspad ligt onder een metrolijn. Zo wordt de stad groener en fijner voor fietsers en voetgangers. </a:t>
            </a:r>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dirty="0">
                <a:latin typeface="Calibri"/>
                <a:ea typeface="Calibri"/>
                <a:cs typeface="Calibri"/>
              </a:rPr>
              <a:t>Naast het fietspad ligt een groene strook met golvende grond. Die vangt regenwater op. Dit is gemaakt van de betonblokken van de oude parkeerplaatsen.</a:t>
            </a:r>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dirty="0">
                <a:latin typeface="Calibri" panose="020F0502020204030204" pitchFamily="34" charset="0"/>
                <a:ea typeface="Calibri" panose="020F0502020204030204" pitchFamily="34" charset="0"/>
                <a:cs typeface="Calibri" panose="020F0502020204030204" pitchFamily="34" charset="0"/>
              </a:rPr>
              <a:t>Het is ook een plek waar mensen elkaar kunnen ontmoeten, sporten, zitten en naar kunst kijken.</a:t>
            </a:r>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dirty="0">
                <a:latin typeface="Calibri" panose="020F0502020204030204" pitchFamily="34" charset="0"/>
                <a:ea typeface="Calibri" panose="020F0502020204030204" pitchFamily="34" charset="0"/>
                <a:cs typeface="Calibri" panose="020F0502020204030204" pitchFamily="34" charset="0"/>
              </a:rPr>
              <a:t>Er groeien meer dan 4000 planten en er hangen insectenhotels. </a:t>
            </a:r>
          </a:p>
          <a:p>
            <a:endParaRPr lang="nl-BE" dirty="0"/>
          </a:p>
          <a:p>
            <a:endParaRPr lang="nl-BE" dirty="0"/>
          </a:p>
        </p:txBody>
      </p:sp>
      <p:sp>
        <p:nvSpPr>
          <p:cNvPr id="4" name="Slide Number Placeholder 3"/>
          <p:cNvSpPr>
            <a:spLocks noGrp="1"/>
          </p:cNvSpPr>
          <p:nvPr>
            <p:ph type="sldNum" sz="quarter" idx="5"/>
          </p:nvPr>
        </p:nvSpPr>
        <p:spPr/>
        <p:txBody>
          <a:bodyPr/>
          <a:lstStyle/>
          <a:p>
            <a:fld id="{CD6FAF20-346D-4074-B74A-C2F29A046F4B}" type="slidenum">
              <a:rPr lang="nl-BE" smtClean="0"/>
              <a:t>60</a:t>
            </a:fld>
            <a:endParaRPr lang="nl-BE"/>
          </a:p>
        </p:txBody>
      </p:sp>
    </p:spTree>
    <p:extLst>
      <p:ext uri="{BB962C8B-B14F-4D97-AF65-F5344CB8AC3E}">
        <p14:creationId xmlns:p14="http://schemas.microsoft.com/office/powerpoint/2010/main" val="152509053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dirty="0"/>
              <a:t>Deze slide is enkel voor leerkrachten (niet tonen tijdens je les). </a:t>
            </a:r>
          </a:p>
        </p:txBody>
      </p:sp>
      <p:sp>
        <p:nvSpPr>
          <p:cNvPr id="4" name="Slide Number Placeholder 3"/>
          <p:cNvSpPr>
            <a:spLocks noGrp="1"/>
          </p:cNvSpPr>
          <p:nvPr>
            <p:ph type="sldNum" sz="quarter" idx="5"/>
          </p:nvPr>
        </p:nvSpPr>
        <p:spPr/>
        <p:txBody>
          <a:bodyPr/>
          <a:lstStyle/>
          <a:p>
            <a:fld id="{5D382054-D505-455B-AC2C-561099AD0951}" type="slidenum">
              <a:rPr lang="nl-BE" smtClean="0"/>
              <a:t>61</a:t>
            </a:fld>
            <a:endParaRPr lang="nl-BE"/>
          </a:p>
        </p:txBody>
      </p:sp>
    </p:spTree>
    <p:extLst>
      <p:ext uri="{BB962C8B-B14F-4D97-AF65-F5344CB8AC3E}">
        <p14:creationId xmlns:p14="http://schemas.microsoft.com/office/powerpoint/2010/main" val="318865219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ea typeface="Calibri"/>
                <a:cs typeface="Calibri"/>
              </a:rPr>
              <a:t>Gebruik</a:t>
            </a:r>
            <a:r>
              <a:rPr lang="en-US" dirty="0">
                <a:ea typeface="Calibri"/>
                <a:cs typeface="Calibri"/>
              </a:rPr>
              <a:t> de </a:t>
            </a:r>
            <a:r>
              <a:rPr lang="en-US" dirty="0" err="1">
                <a:ea typeface="Calibri"/>
                <a:cs typeface="Calibri"/>
              </a:rPr>
              <a:t>begeleidingsvragen</a:t>
            </a:r>
            <a:r>
              <a:rPr lang="en-US" dirty="0">
                <a:ea typeface="Calibri"/>
                <a:cs typeface="Calibri"/>
              </a:rPr>
              <a:t> van slide 61.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a typeface="Calibri"/>
                <a:cs typeface="Calibri"/>
              </a:rPr>
              <a:t>Laat de </a:t>
            </a:r>
            <a:r>
              <a:rPr lang="en-US" dirty="0" err="1">
                <a:ea typeface="Calibri"/>
                <a:cs typeface="Calibri"/>
              </a:rPr>
              <a:t>kinderen</a:t>
            </a:r>
            <a:r>
              <a:rPr lang="en-US" dirty="0">
                <a:ea typeface="Calibri"/>
                <a:cs typeface="Calibri"/>
              </a:rPr>
              <a:t> even </a:t>
            </a:r>
            <a:r>
              <a:rPr lang="en-US" dirty="0" err="1">
                <a:ea typeface="Calibri"/>
                <a:cs typeface="Calibri"/>
              </a:rPr>
              <a:t>individueel</a:t>
            </a:r>
            <a:r>
              <a:rPr lang="en-US" dirty="0">
                <a:ea typeface="Calibri"/>
                <a:cs typeface="Calibri"/>
              </a:rPr>
              <a:t> </a:t>
            </a:r>
            <a:r>
              <a:rPr lang="en-US" dirty="0" err="1">
                <a:ea typeface="Calibri"/>
                <a:cs typeface="Calibri"/>
              </a:rPr>
              <a:t>nadenken</a:t>
            </a:r>
            <a:r>
              <a:rPr lang="en-US" dirty="0">
                <a:ea typeface="Calibri"/>
                <a:cs typeface="Calibri"/>
              </a:rPr>
              <a:t>. Ga </a:t>
            </a:r>
            <a:r>
              <a:rPr lang="en-US" dirty="0" err="1">
                <a:ea typeface="Calibri"/>
                <a:cs typeface="Calibri"/>
              </a:rPr>
              <a:t>vervolgens</a:t>
            </a:r>
            <a:r>
              <a:rPr lang="en-US" dirty="0">
                <a:ea typeface="Calibri"/>
                <a:cs typeface="Calibri"/>
              </a:rPr>
              <a:t> in </a:t>
            </a:r>
            <a:r>
              <a:rPr lang="en-US" dirty="0" err="1">
                <a:ea typeface="Calibri"/>
                <a:cs typeface="Calibri"/>
              </a:rPr>
              <a:t>gesprek</a:t>
            </a:r>
            <a:r>
              <a:rPr lang="en-US" dirty="0">
                <a:ea typeface="Calibri"/>
                <a:cs typeface="Calibri"/>
              </a:rPr>
              <a:t> met de </a:t>
            </a:r>
            <a:r>
              <a:rPr lang="en-US" dirty="0" err="1">
                <a:ea typeface="Calibri"/>
                <a:cs typeface="Calibri"/>
              </a:rPr>
              <a:t>leerlingen</a:t>
            </a:r>
            <a:r>
              <a:rPr lang="en-US" dirty="0">
                <a:ea typeface="Calibri"/>
                <a:cs typeface="Calibri"/>
              </a:rPr>
              <a:t>. </a:t>
            </a:r>
          </a:p>
          <a:p>
            <a:endParaRPr lang="nl-BE" dirty="0"/>
          </a:p>
        </p:txBody>
      </p:sp>
      <p:sp>
        <p:nvSpPr>
          <p:cNvPr id="4" name="Slide Number Placeholder 3"/>
          <p:cNvSpPr>
            <a:spLocks noGrp="1"/>
          </p:cNvSpPr>
          <p:nvPr>
            <p:ph type="sldNum" sz="quarter" idx="5"/>
          </p:nvPr>
        </p:nvSpPr>
        <p:spPr/>
        <p:txBody>
          <a:bodyPr/>
          <a:lstStyle/>
          <a:p>
            <a:fld id="{CD6FAF20-346D-4074-B74A-C2F29A046F4B}" type="slidenum">
              <a:rPr lang="nl-BE" smtClean="0"/>
              <a:t>62</a:t>
            </a:fld>
            <a:endParaRPr lang="nl-BE"/>
          </a:p>
        </p:txBody>
      </p:sp>
    </p:spTree>
    <p:extLst>
      <p:ext uri="{BB962C8B-B14F-4D97-AF65-F5344CB8AC3E}">
        <p14:creationId xmlns:p14="http://schemas.microsoft.com/office/powerpoint/2010/main" val="344983394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9C7BB5-BF97-18EA-324C-6EE4A76883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2D9109-3ADC-2E52-E235-2286CAA338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602863-5C99-47DF-DDAD-527DAD73B29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ea typeface="Calibri"/>
                <a:cs typeface="Calibri"/>
              </a:rPr>
              <a:t>Gebruik</a:t>
            </a:r>
            <a:r>
              <a:rPr lang="en-US" dirty="0">
                <a:ea typeface="Calibri"/>
                <a:cs typeface="Calibri"/>
              </a:rPr>
              <a:t> de </a:t>
            </a:r>
            <a:r>
              <a:rPr lang="en-US" dirty="0" err="1">
                <a:ea typeface="Calibri"/>
                <a:cs typeface="Calibri"/>
              </a:rPr>
              <a:t>begeleidingsvragen</a:t>
            </a:r>
            <a:r>
              <a:rPr lang="en-US" dirty="0">
                <a:ea typeface="Calibri"/>
                <a:cs typeface="Calibri"/>
              </a:rPr>
              <a:t> van slide 61.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ea typeface="Calibri"/>
                <a:cs typeface="Calibri"/>
              </a:rPr>
              <a:t>Schrijf</a:t>
            </a:r>
            <a:r>
              <a:rPr lang="en-US" dirty="0">
                <a:ea typeface="Calibri"/>
                <a:cs typeface="Calibri"/>
              </a:rPr>
              <a:t> de </a:t>
            </a:r>
            <a:r>
              <a:rPr lang="en-US" dirty="0" err="1">
                <a:ea typeface="Calibri"/>
                <a:cs typeface="Calibri"/>
              </a:rPr>
              <a:t>stellingen</a:t>
            </a:r>
            <a:r>
              <a:rPr lang="en-US" dirty="0">
                <a:ea typeface="Calibri"/>
                <a:cs typeface="Calibri"/>
              </a:rPr>
              <a:t> op 2 </a:t>
            </a:r>
            <a:r>
              <a:rPr lang="en-US" dirty="0" err="1">
                <a:ea typeface="Calibri"/>
                <a:cs typeface="Calibri"/>
              </a:rPr>
              <a:t>papieren</a:t>
            </a:r>
            <a:r>
              <a:rPr lang="en-US" dirty="0">
                <a:ea typeface="Calibri"/>
                <a:cs typeface="Calibri"/>
              </a:rPr>
              <a:t> en leg ze in de </a:t>
            </a:r>
            <a:r>
              <a:rPr lang="en-US" dirty="0" err="1">
                <a:ea typeface="Calibri"/>
                <a:cs typeface="Calibri"/>
              </a:rPr>
              <a:t>klas</a:t>
            </a:r>
            <a:r>
              <a:rPr lang="en-US" dirty="0">
                <a:ea typeface="Calibri"/>
                <a:cs typeface="Calibri"/>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a typeface="Calibri"/>
                <a:cs typeface="Calibri"/>
              </a:rPr>
              <a:t>De </a:t>
            </a:r>
            <a:r>
              <a:rPr lang="en-US" dirty="0" err="1">
                <a:ea typeface="Calibri"/>
                <a:cs typeface="Calibri"/>
              </a:rPr>
              <a:t>leerlingen</a:t>
            </a:r>
            <a:r>
              <a:rPr lang="en-US" dirty="0">
                <a:ea typeface="Calibri"/>
                <a:cs typeface="Calibri"/>
              </a:rPr>
              <a:t> </a:t>
            </a:r>
            <a:r>
              <a:rPr lang="en-US" dirty="0" err="1">
                <a:ea typeface="Calibri"/>
                <a:cs typeface="Calibri"/>
              </a:rPr>
              <a:t>staan</a:t>
            </a:r>
            <a:r>
              <a:rPr lang="en-US" dirty="0">
                <a:ea typeface="Calibri"/>
                <a:cs typeface="Calibri"/>
              </a:rPr>
              <a:t> </a:t>
            </a:r>
            <a:r>
              <a:rPr lang="en-US" dirty="0" err="1">
                <a:ea typeface="Calibri"/>
                <a:cs typeface="Calibri"/>
              </a:rPr>
              <a:t>bij</a:t>
            </a:r>
            <a:r>
              <a:rPr lang="en-US" dirty="0">
                <a:ea typeface="Calibri"/>
                <a:cs typeface="Calibri"/>
              </a:rPr>
              <a:t> de </a:t>
            </a:r>
            <a:r>
              <a:rPr lang="en-US" dirty="0" err="1">
                <a:ea typeface="Calibri"/>
                <a:cs typeface="Calibri"/>
              </a:rPr>
              <a:t>stelling</a:t>
            </a:r>
            <a:r>
              <a:rPr lang="en-US" dirty="0">
                <a:ea typeface="Calibri"/>
                <a:cs typeface="Calibri"/>
              </a:rPr>
              <a:t> </a:t>
            </a:r>
            <a:r>
              <a:rPr lang="en-US" dirty="0" err="1">
                <a:ea typeface="Calibri"/>
                <a:cs typeface="Calibri"/>
              </a:rPr>
              <a:t>waarmee</a:t>
            </a:r>
            <a:r>
              <a:rPr lang="en-US" dirty="0">
                <a:ea typeface="Calibri"/>
                <a:cs typeface="Calibri"/>
              </a:rPr>
              <a:t> </a:t>
            </a:r>
            <a:r>
              <a:rPr lang="en-US" dirty="0" err="1">
                <a:ea typeface="Calibri"/>
                <a:cs typeface="Calibri"/>
              </a:rPr>
              <a:t>te</a:t>
            </a:r>
            <a:r>
              <a:rPr lang="en-US" dirty="0">
                <a:ea typeface="Calibri"/>
                <a:cs typeface="Calibri"/>
              </a:rPr>
              <a:t> </a:t>
            </a:r>
            <a:r>
              <a:rPr lang="en-US" dirty="0" err="1">
                <a:ea typeface="Calibri"/>
                <a:cs typeface="Calibri"/>
              </a:rPr>
              <a:t>akkoord</a:t>
            </a:r>
            <a:r>
              <a:rPr lang="en-US" dirty="0">
                <a:ea typeface="Calibri"/>
                <a:cs typeface="Calibri"/>
              </a:rPr>
              <a:t> </a:t>
            </a:r>
            <a:r>
              <a:rPr lang="en-US" dirty="0" err="1">
                <a:ea typeface="Calibri"/>
                <a:cs typeface="Calibri"/>
              </a:rPr>
              <a:t>zijn</a:t>
            </a:r>
            <a:r>
              <a:rPr lang="en-US" dirty="0">
                <a:ea typeface="Calibri"/>
                <a:cs typeface="Calibri"/>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a typeface="Calibri"/>
                <a:cs typeface="Calibri"/>
              </a:rPr>
              <a:t>Ga </a:t>
            </a:r>
            <a:r>
              <a:rPr lang="en-US" dirty="0" err="1">
                <a:ea typeface="Calibri"/>
                <a:cs typeface="Calibri"/>
              </a:rPr>
              <a:t>vervolgens</a:t>
            </a:r>
            <a:r>
              <a:rPr lang="en-US" dirty="0">
                <a:ea typeface="Calibri"/>
                <a:cs typeface="Calibri"/>
              </a:rPr>
              <a:t> in </a:t>
            </a:r>
            <a:r>
              <a:rPr lang="en-US" dirty="0" err="1">
                <a:ea typeface="Calibri"/>
                <a:cs typeface="Calibri"/>
              </a:rPr>
              <a:t>gesprek</a:t>
            </a:r>
            <a:r>
              <a:rPr lang="en-US" dirty="0">
                <a:ea typeface="Calibri"/>
                <a:cs typeface="Calibri"/>
              </a:rPr>
              <a:t> met de </a:t>
            </a:r>
            <a:r>
              <a:rPr lang="en-US" dirty="0" err="1">
                <a:ea typeface="Calibri"/>
                <a:cs typeface="Calibri"/>
              </a:rPr>
              <a:t>leerlingen</a:t>
            </a:r>
            <a:r>
              <a:rPr lang="en-US" dirty="0">
                <a:ea typeface="Calibri"/>
                <a:cs typeface="Calibri"/>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ea typeface="Calibri"/>
                <a:cs typeface="Calibri"/>
              </a:rPr>
              <a:t>Leerlingen</a:t>
            </a:r>
            <a:r>
              <a:rPr lang="en-US" dirty="0">
                <a:ea typeface="Calibri"/>
                <a:cs typeface="Calibri"/>
              </a:rPr>
              <a:t> </a:t>
            </a:r>
            <a:r>
              <a:rPr lang="en-US" dirty="0" err="1">
                <a:ea typeface="Calibri"/>
                <a:cs typeface="Calibri"/>
              </a:rPr>
              <a:t>luisteren</a:t>
            </a:r>
            <a:r>
              <a:rPr lang="en-US" dirty="0">
                <a:ea typeface="Calibri"/>
                <a:cs typeface="Calibri"/>
              </a:rPr>
              <a:t> en </a:t>
            </a:r>
            <a:r>
              <a:rPr lang="en-US" dirty="0" err="1">
                <a:ea typeface="Calibri"/>
                <a:cs typeface="Calibri"/>
              </a:rPr>
              <a:t>mogen</a:t>
            </a:r>
            <a:r>
              <a:rPr lang="en-US" dirty="0">
                <a:ea typeface="Calibri"/>
                <a:cs typeface="Calibri"/>
              </a:rPr>
              <a:t> </a:t>
            </a:r>
            <a:r>
              <a:rPr lang="en-US" dirty="0" err="1">
                <a:ea typeface="Calibri"/>
                <a:cs typeface="Calibri"/>
              </a:rPr>
              <a:t>zich</a:t>
            </a:r>
            <a:r>
              <a:rPr lang="en-US" dirty="0">
                <a:ea typeface="Calibri"/>
                <a:cs typeface="Calibri"/>
              </a:rPr>
              <a:t> </a:t>
            </a:r>
            <a:r>
              <a:rPr lang="en-US" dirty="0" err="1">
                <a:ea typeface="Calibri"/>
                <a:cs typeface="Calibri"/>
              </a:rPr>
              <a:t>ook</a:t>
            </a:r>
            <a:r>
              <a:rPr lang="en-US" dirty="0">
                <a:ea typeface="Calibri"/>
                <a:cs typeface="Calibri"/>
              </a:rPr>
              <a:t> </a:t>
            </a:r>
            <a:r>
              <a:rPr lang="en-US" dirty="0" err="1">
                <a:ea typeface="Calibri"/>
                <a:cs typeface="Calibri"/>
              </a:rPr>
              <a:t>verplaatsen</a:t>
            </a:r>
            <a:r>
              <a:rPr lang="en-US" dirty="0">
                <a:ea typeface="Calibri"/>
                <a:cs typeface="Calibri"/>
              </a:rPr>
              <a:t> </a:t>
            </a:r>
            <a:r>
              <a:rPr lang="en-US" dirty="0" err="1">
                <a:ea typeface="Calibri"/>
                <a:cs typeface="Calibri"/>
              </a:rPr>
              <a:t>tijdens</a:t>
            </a:r>
            <a:r>
              <a:rPr lang="en-US" dirty="0">
                <a:ea typeface="Calibri"/>
                <a:cs typeface="Calibri"/>
              </a:rPr>
              <a:t> het </a:t>
            </a:r>
            <a:r>
              <a:rPr lang="en-US" dirty="0" err="1">
                <a:ea typeface="Calibri"/>
                <a:cs typeface="Calibri"/>
              </a:rPr>
              <a:t>gesprek</a:t>
            </a:r>
            <a:r>
              <a:rPr lang="en-US" dirty="0">
                <a:ea typeface="Calibri"/>
                <a:cs typeface="Calibri"/>
              </a:rPr>
              <a:t>. </a:t>
            </a:r>
          </a:p>
          <a:p>
            <a:endParaRPr lang="nl-BE" dirty="0"/>
          </a:p>
        </p:txBody>
      </p:sp>
      <p:sp>
        <p:nvSpPr>
          <p:cNvPr id="4" name="Slide Number Placeholder 3">
            <a:extLst>
              <a:ext uri="{FF2B5EF4-FFF2-40B4-BE49-F238E27FC236}">
                <a16:creationId xmlns:a16="http://schemas.microsoft.com/office/drawing/2014/main" id="{74D00061-45DB-FEDD-F6A1-153CABE3D566}"/>
              </a:ext>
            </a:extLst>
          </p:cNvPr>
          <p:cNvSpPr>
            <a:spLocks noGrp="1"/>
          </p:cNvSpPr>
          <p:nvPr>
            <p:ph type="sldNum" sz="quarter" idx="5"/>
          </p:nvPr>
        </p:nvSpPr>
        <p:spPr/>
        <p:txBody>
          <a:bodyPr/>
          <a:lstStyle/>
          <a:p>
            <a:fld id="{CD6FAF20-346D-4074-B74A-C2F29A046F4B}" type="slidenum">
              <a:rPr lang="nl-BE" smtClean="0"/>
              <a:t>63</a:t>
            </a:fld>
            <a:endParaRPr lang="nl-BE"/>
          </a:p>
        </p:txBody>
      </p:sp>
    </p:spTree>
    <p:extLst>
      <p:ext uri="{BB962C8B-B14F-4D97-AF65-F5344CB8AC3E}">
        <p14:creationId xmlns:p14="http://schemas.microsoft.com/office/powerpoint/2010/main" val="109214242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ea typeface="Calibri"/>
                <a:cs typeface="Calibri"/>
              </a:rPr>
              <a:t>Gebruik</a:t>
            </a:r>
            <a:r>
              <a:rPr lang="en-US" dirty="0">
                <a:ea typeface="Calibri"/>
                <a:cs typeface="Calibri"/>
              </a:rPr>
              <a:t> de </a:t>
            </a:r>
            <a:r>
              <a:rPr lang="en-US" dirty="0" err="1">
                <a:ea typeface="Calibri"/>
                <a:cs typeface="Calibri"/>
              </a:rPr>
              <a:t>begeleidingsvragen</a:t>
            </a:r>
            <a:r>
              <a:rPr lang="en-US" dirty="0">
                <a:ea typeface="Calibri"/>
                <a:cs typeface="Calibri"/>
              </a:rPr>
              <a:t> van slide 61.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a typeface="Calibri"/>
                <a:cs typeface="Calibri"/>
              </a:rPr>
              <a:t>Laat de </a:t>
            </a:r>
            <a:r>
              <a:rPr lang="en-US" dirty="0" err="1">
                <a:ea typeface="Calibri"/>
                <a:cs typeface="Calibri"/>
              </a:rPr>
              <a:t>kinderen</a:t>
            </a:r>
            <a:r>
              <a:rPr lang="en-US" dirty="0">
                <a:ea typeface="Calibri"/>
                <a:cs typeface="Calibri"/>
              </a:rPr>
              <a:t> even </a:t>
            </a:r>
            <a:r>
              <a:rPr lang="en-US" dirty="0" err="1">
                <a:ea typeface="Calibri"/>
                <a:cs typeface="Calibri"/>
              </a:rPr>
              <a:t>individueel</a:t>
            </a:r>
            <a:r>
              <a:rPr lang="en-US" dirty="0">
                <a:ea typeface="Calibri"/>
                <a:cs typeface="Calibri"/>
              </a:rPr>
              <a:t> </a:t>
            </a:r>
            <a:r>
              <a:rPr lang="en-US" dirty="0" err="1">
                <a:ea typeface="Calibri"/>
                <a:cs typeface="Calibri"/>
              </a:rPr>
              <a:t>nadenken</a:t>
            </a:r>
            <a:r>
              <a:rPr lang="en-US" dirty="0">
                <a:ea typeface="Calibri"/>
                <a:cs typeface="Calibri"/>
              </a:rPr>
              <a:t>. Ga </a:t>
            </a:r>
            <a:r>
              <a:rPr lang="en-US" dirty="0" err="1">
                <a:ea typeface="Calibri"/>
                <a:cs typeface="Calibri"/>
              </a:rPr>
              <a:t>vervolgens</a:t>
            </a:r>
            <a:r>
              <a:rPr lang="en-US" dirty="0">
                <a:ea typeface="Calibri"/>
                <a:cs typeface="Calibri"/>
              </a:rPr>
              <a:t> in </a:t>
            </a:r>
            <a:r>
              <a:rPr lang="en-US" dirty="0" err="1">
                <a:ea typeface="Calibri"/>
                <a:cs typeface="Calibri"/>
              </a:rPr>
              <a:t>gesprek</a:t>
            </a:r>
            <a:r>
              <a:rPr lang="en-US" dirty="0">
                <a:ea typeface="Calibri"/>
                <a:cs typeface="Calibri"/>
              </a:rPr>
              <a:t> met de </a:t>
            </a:r>
            <a:r>
              <a:rPr lang="en-US" dirty="0" err="1">
                <a:ea typeface="Calibri"/>
                <a:cs typeface="Calibri"/>
              </a:rPr>
              <a:t>leerlingen</a:t>
            </a:r>
            <a:r>
              <a:rPr lang="en-US" dirty="0">
                <a:ea typeface="Calibri"/>
                <a:cs typeface="Calibri"/>
              </a:rPr>
              <a:t>. </a:t>
            </a:r>
          </a:p>
          <a:p>
            <a:endParaRPr lang="nl-BE" dirty="0"/>
          </a:p>
        </p:txBody>
      </p:sp>
      <p:sp>
        <p:nvSpPr>
          <p:cNvPr id="4" name="Slide Number Placeholder 3"/>
          <p:cNvSpPr>
            <a:spLocks noGrp="1"/>
          </p:cNvSpPr>
          <p:nvPr>
            <p:ph type="sldNum" sz="quarter" idx="5"/>
          </p:nvPr>
        </p:nvSpPr>
        <p:spPr/>
        <p:txBody>
          <a:bodyPr/>
          <a:lstStyle/>
          <a:p>
            <a:fld id="{5D382054-D505-455B-AC2C-561099AD0951}" type="slidenum">
              <a:rPr lang="nl-BE" smtClean="0"/>
              <a:t>64</a:t>
            </a:fld>
            <a:endParaRPr lang="nl-BE"/>
          </a:p>
        </p:txBody>
      </p:sp>
    </p:spTree>
    <p:extLst>
      <p:ext uri="{BB962C8B-B14F-4D97-AF65-F5344CB8AC3E}">
        <p14:creationId xmlns:p14="http://schemas.microsoft.com/office/powerpoint/2010/main" val="235986456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480234-5779-E862-53D7-EDC5729CC3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060BB5-C135-D67B-F9E3-0828B82DDE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6BBE8B-94CE-390E-DCA2-8E389D03456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ea typeface="Calibri"/>
                <a:cs typeface="Calibri"/>
              </a:rPr>
              <a:t>Gebruik</a:t>
            </a:r>
            <a:r>
              <a:rPr lang="en-US" dirty="0">
                <a:ea typeface="Calibri"/>
                <a:cs typeface="Calibri"/>
              </a:rPr>
              <a:t> de </a:t>
            </a:r>
            <a:r>
              <a:rPr lang="en-US" dirty="0" err="1">
                <a:ea typeface="Calibri"/>
                <a:cs typeface="Calibri"/>
              </a:rPr>
              <a:t>begeleidingsvragen</a:t>
            </a:r>
            <a:r>
              <a:rPr lang="en-US" dirty="0">
                <a:ea typeface="Calibri"/>
                <a:cs typeface="Calibri"/>
              </a:rPr>
              <a:t> van slide 61.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ea typeface="Calibri"/>
                <a:cs typeface="Calibri"/>
              </a:rPr>
              <a:t>Schrijf</a:t>
            </a:r>
            <a:r>
              <a:rPr lang="en-US" dirty="0">
                <a:ea typeface="Calibri"/>
                <a:cs typeface="Calibri"/>
              </a:rPr>
              <a:t> de </a:t>
            </a:r>
            <a:r>
              <a:rPr lang="en-US" dirty="0" err="1">
                <a:ea typeface="Calibri"/>
                <a:cs typeface="Calibri"/>
              </a:rPr>
              <a:t>stellingen</a:t>
            </a:r>
            <a:r>
              <a:rPr lang="en-US" dirty="0">
                <a:ea typeface="Calibri"/>
                <a:cs typeface="Calibri"/>
              </a:rPr>
              <a:t> op 2 </a:t>
            </a:r>
            <a:r>
              <a:rPr lang="en-US" dirty="0" err="1">
                <a:ea typeface="Calibri"/>
                <a:cs typeface="Calibri"/>
              </a:rPr>
              <a:t>papieren</a:t>
            </a:r>
            <a:r>
              <a:rPr lang="en-US" dirty="0">
                <a:ea typeface="Calibri"/>
                <a:cs typeface="Calibri"/>
              </a:rPr>
              <a:t> en leg ze in de </a:t>
            </a:r>
            <a:r>
              <a:rPr lang="en-US" dirty="0" err="1">
                <a:ea typeface="Calibri"/>
                <a:cs typeface="Calibri"/>
              </a:rPr>
              <a:t>klas</a:t>
            </a:r>
            <a:r>
              <a:rPr lang="en-US" dirty="0">
                <a:ea typeface="Calibri"/>
                <a:cs typeface="Calibri"/>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a typeface="Calibri"/>
                <a:cs typeface="Calibri"/>
              </a:rPr>
              <a:t>De </a:t>
            </a:r>
            <a:r>
              <a:rPr lang="en-US" dirty="0" err="1">
                <a:ea typeface="Calibri"/>
                <a:cs typeface="Calibri"/>
              </a:rPr>
              <a:t>leerlingen</a:t>
            </a:r>
            <a:r>
              <a:rPr lang="en-US" dirty="0">
                <a:ea typeface="Calibri"/>
                <a:cs typeface="Calibri"/>
              </a:rPr>
              <a:t> </a:t>
            </a:r>
            <a:r>
              <a:rPr lang="en-US" dirty="0" err="1">
                <a:ea typeface="Calibri"/>
                <a:cs typeface="Calibri"/>
              </a:rPr>
              <a:t>staan</a:t>
            </a:r>
            <a:r>
              <a:rPr lang="en-US" dirty="0">
                <a:ea typeface="Calibri"/>
                <a:cs typeface="Calibri"/>
              </a:rPr>
              <a:t> </a:t>
            </a:r>
            <a:r>
              <a:rPr lang="en-US" dirty="0" err="1">
                <a:ea typeface="Calibri"/>
                <a:cs typeface="Calibri"/>
              </a:rPr>
              <a:t>bij</a:t>
            </a:r>
            <a:r>
              <a:rPr lang="en-US" dirty="0">
                <a:ea typeface="Calibri"/>
                <a:cs typeface="Calibri"/>
              </a:rPr>
              <a:t> de </a:t>
            </a:r>
            <a:r>
              <a:rPr lang="en-US" dirty="0" err="1">
                <a:ea typeface="Calibri"/>
                <a:cs typeface="Calibri"/>
              </a:rPr>
              <a:t>stelling</a:t>
            </a:r>
            <a:r>
              <a:rPr lang="en-US" dirty="0">
                <a:ea typeface="Calibri"/>
                <a:cs typeface="Calibri"/>
              </a:rPr>
              <a:t> </a:t>
            </a:r>
            <a:r>
              <a:rPr lang="en-US" dirty="0" err="1">
                <a:ea typeface="Calibri"/>
                <a:cs typeface="Calibri"/>
              </a:rPr>
              <a:t>waarmee</a:t>
            </a:r>
            <a:r>
              <a:rPr lang="en-US" dirty="0">
                <a:ea typeface="Calibri"/>
                <a:cs typeface="Calibri"/>
              </a:rPr>
              <a:t> </a:t>
            </a:r>
            <a:r>
              <a:rPr lang="en-US" dirty="0" err="1">
                <a:ea typeface="Calibri"/>
                <a:cs typeface="Calibri"/>
              </a:rPr>
              <a:t>te</a:t>
            </a:r>
            <a:r>
              <a:rPr lang="en-US" dirty="0">
                <a:ea typeface="Calibri"/>
                <a:cs typeface="Calibri"/>
              </a:rPr>
              <a:t> </a:t>
            </a:r>
            <a:r>
              <a:rPr lang="en-US" dirty="0" err="1">
                <a:ea typeface="Calibri"/>
                <a:cs typeface="Calibri"/>
              </a:rPr>
              <a:t>akkoord</a:t>
            </a:r>
            <a:r>
              <a:rPr lang="en-US" dirty="0">
                <a:ea typeface="Calibri"/>
                <a:cs typeface="Calibri"/>
              </a:rPr>
              <a:t> </a:t>
            </a:r>
            <a:r>
              <a:rPr lang="en-US" dirty="0" err="1">
                <a:ea typeface="Calibri"/>
                <a:cs typeface="Calibri"/>
              </a:rPr>
              <a:t>zijn</a:t>
            </a:r>
            <a:r>
              <a:rPr lang="en-US" dirty="0">
                <a:ea typeface="Calibri"/>
                <a:cs typeface="Calibri"/>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a typeface="Calibri"/>
                <a:cs typeface="Calibri"/>
              </a:rPr>
              <a:t>Ga </a:t>
            </a:r>
            <a:r>
              <a:rPr lang="en-US" dirty="0" err="1">
                <a:ea typeface="Calibri"/>
                <a:cs typeface="Calibri"/>
              </a:rPr>
              <a:t>vervolgens</a:t>
            </a:r>
            <a:r>
              <a:rPr lang="en-US" dirty="0">
                <a:ea typeface="Calibri"/>
                <a:cs typeface="Calibri"/>
              </a:rPr>
              <a:t> in </a:t>
            </a:r>
            <a:r>
              <a:rPr lang="en-US" dirty="0" err="1">
                <a:ea typeface="Calibri"/>
                <a:cs typeface="Calibri"/>
              </a:rPr>
              <a:t>gesprek</a:t>
            </a:r>
            <a:r>
              <a:rPr lang="en-US" dirty="0">
                <a:ea typeface="Calibri"/>
                <a:cs typeface="Calibri"/>
              </a:rPr>
              <a:t> met de </a:t>
            </a:r>
            <a:r>
              <a:rPr lang="en-US" dirty="0" err="1">
                <a:ea typeface="Calibri"/>
                <a:cs typeface="Calibri"/>
              </a:rPr>
              <a:t>leerlingen</a:t>
            </a:r>
            <a:r>
              <a:rPr lang="en-US" dirty="0">
                <a:ea typeface="Calibri"/>
                <a:cs typeface="Calibri"/>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ea typeface="Calibri"/>
                <a:cs typeface="Calibri"/>
              </a:rPr>
              <a:t>Leerlingen</a:t>
            </a:r>
            <a:r>
              <a:rPr lang="en-US" dirty="0">
                <a:ea typeface="Calibri"/>
                <a:cs typeface="Calibri"/>
              </a:rPr>
              <a:t> </a:t>
            </a:r>
            <a:r>
              <a:rPr lang="en-US" dirty="0" err="1">
                <a:ea typeface="Calibri"/>
                <a:cs typeface="Calibri"/>
              </a:rPr>
              <a:t>luisteren</a:t>
            </a:r>
            <a:r>
              <a:rPr lang="en-US" dirty="0">
                <a:ea typeface="Calibri"/>
                <a:cs typeface="Calibri"/>
              </a:rPr>
              <a:t> en </a:t>
            </a:r>
            <a:r>
              <a:rPr lang="en-US" dirty="0" err="1">
                <a:ea typeface="Calibri"/>
                <a:cs typeface="Calibri"/>
              </a:rPr>
              <a:t>mogen</a:t>
            </a:r>
            <a:r>
              <a:rPr lang="en-US" dirty="0">
                <a:ea typeface="Calibri"/>
                <a:cs typeface="Calibri"/>
              </a:rPr>
              <a:t> </a:t>
            </a:r>
            <a:r>
              <a:rPr lang="en-US" dirty="0" err="1">
                <a:ea typeface="Calibri"/>
                <a:cs typeface="Calibri"/>
              </a:rPr>
              <a:t>zich</a:t>
            </a:r>
            <a:r>
              <a:rPr lang="en-US" dirty="0">
                <a:ea typeface="Calibri"/>
                <a:cs typeface="Calibri"/>
              </a:rPr>
              <a:t> </a:t>
            </a:r>
            <a:r>
              <a:rPr lang="en-US" dirty="0" err="1">
                <a:ea typeface="Calibri"/>
                <a:cs typeface="Calibri"/>
              </a:rPr>
              <a:t>ook</a:t>
            </a:r>
            <a:r>
              <a:rPr lang="en-US" dirty="0">
                <a:ea typeface="Calibri"/>
                <a:cs typeface="Calibri"/>
              </a:rPr>
              <a:t> </a:t>
            </a:r>
            <a:r>
              <a:rPr lang="en-US" dirty="0" err="1">
                <a:ea typeface="Calibri"/>
                <a:cs typeface="Calibri"/>
              </a:rPr>
              <a:t>verplaatsen</a:t>
            </a:r>
            <a:r>
              <a:rPr lang="en-US" dirty="0">
                <a:ea typeface="Calibri"/>
                <a:cs typeface="Calibri"/>
              </a:rPr>
              <a:t> </a:t>
            </a:r>
            <a:r>
              <a:rPr lang="en-US" dirty="0" err="1">
                <a:ea typeface="Calibri"/>
                <a:cs typeface="Calibri"/>
              </a:rPr>
              <a:t>tijdens</a:t>
            </a:r>
            <a:r>
              <a:rPr lang="en-US" dirty="0">
                <a:ea typeface="Calibri"/>
                <a:cs typeface="Calibri"/>
              </a:rPr>
              <a:t> het </a:t>
            </a:r>
            <a:r>
              <a:rPr lang="en-US" dirty="0" err="1">
                <a:ea typeface="Calibri"/>
                <a:cs typeface="Calibri"/>
              </a:rPr>
              <a:t>gesprek</a:t>
            </a:r>
            <a:r>
              <a:rPr lang="en-US" dirty="0">
                <a:ea typeface="Calibri"/>
                <a:cs typeface="Calibri"/>
              </a:rPr>
              <a:t>. </a:t>
            </a:r>
          </a:p>
          <a:p>
            <a:endParaRPr lang="nl-BE" dirty="0"/>
          </a:p>
        </p:txBody>
      </p:sp>
      <p:sp>
        <p:nvSpPr>
          <p:cNvPr id="4" name="Slide Number Placeholder 3">
            <a:extLst>
              <a:ext uri="{FF2B5EF4-FFF2-40B4-BE49-F238E27FC236}">
                <a16:creationId xmlns:a16="http://schemas.microsoft.com/office/drawing/2014/main" id="{901AD334-5610-0D23-E816-22D32E39C27A}"/>
              </a:ext>
            </a:extLst>
          </p:cNvPr>
          <p:cNvSpPr>
            <a:spLocks noGrp="1"/>
          </p:cNvSpPr>
          <p:nvPr>
            <p:ph type="sldNum" sz="quarter" idx="5"/>
          </p:nvPr>
        </p:nvSpPr>
        <p:spPr/>
        <p:txBody>
          <a:bodyPr/>
          <a:lstStyle/>
          <a:p>
            <a:fld id="{CD6FAF20-346D-4074-B74A-C2F29A046F4B}" type="slidenum">
              <a:rPr lang="nl-BE" smtClean="0"/>
              <a:t>65</a:t>
            </a:fld>
            <a:endParaRPr lang="nl-BE"/>
          </a:p>
        </p:txBody>
      </p:sp>
    </p:spTree>
    <p:extLst>
      <p:ext uri="{BB962C8B-B14F-4D97-AF65-F5344CB8AC3E}">
        <p14:creationId xmlns:p14="http://schemas.microsoft.com/office/powerpoint/2010/main" val="293034021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dirty="0"/>
              <a:t>Ga minimaal naar 3 plaatsen. </a:t>
            </a:r>
            <a:br>
              <a:rPr lang="nl-BE" dirty="0"/>
            </a:br>
            <a:r>
              <a:rPr lang="nl-BE" dirty="0"/>
              <a:t>Neem de werkbundel mee om te noteren. </a:t>
            </a:r>
          </a:p>
        </p:txBody>
      </p:sp>
      <p:sp>
        <p:nvSpPr>
          <p:cNvPr id="4" name="Slide Number Placeholder 3"/>
          <p:cNvSpPr>
            <a:spLocks noGrp="1"/>
          </p:cNvSpPr>
          <p:nvPr>
            <p:ph type="sldNum" sz="quarter" idx="5"/>
          </p:nvPr>
        </p:nvSpPr>
        <p:spPr/>
        <p:txBody>
          <a:bodyPr/>
          <a:lstStyle/>
          <a:p>
            <a:fld id="{5D382054-D505-455B-AC2C-561099AD0951}" type="slidenum">
              <a:rPr lang="nl-BE" smtClean="0"/>
              <a:t>66</a:t>
            </a:fld>
            <a:endParaRPr lang="nl-BE"/>
          </a:p>
        </p:txBody>
      </p:sp>
    </p:spTree>
    <p:extLst>
      <p:ext uri="{BB962C8B-B14F-4D97-AF65-F5344CB8AC3E}">
        <p14:creationId xmlns:p14="http://schemas.microsoft.com/office/powerpoint/2010/main" val="86840076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dirty="0"/>
              <a:t>Je kan ook na elk onderdeel de werkbundel invullen.</a:t>
            </a:r>
          </a:p>
        </p:txBody>
      </p:sp>
      <p:sp>
        <p:nvSpPr>
          <p:cNvPr id="4" name="Slide Number Placeholder 3"/>
          <p:cNvSpPr>
            <a:spLocks noGrp="1"/>
          </p:cNvSpPr>
          <p:nvPr>
            <p:ph type="sldNum" sz="quarter" idx="5"/>
          </p:nvPr>
        </p:nvSpPr>
        <p:spPr/>
        <p:txBody>
          <a:bodyPr/>
          <a:lstStyle/>
          <a:p>
            <a:fld id="{5D382054-D505-455B-AC2C-561099AD0951}" type="slidenum">
              <a:rPr lang="nl-BE" smtClean="0"/>
              <a:t>67</a:t>
            </a:fld>
            <a:endParaRPr lang="nl-BE"/>
          </a:p>
        </p:txBody>
      </p:sp>
    </p:spTree>
    <p:extLst>
      <p:ext uri="{BB962C8B-B14F-4D97-AF65-F5344CB8AC3E}">
        <p14:creationId xmlns:p14="http://schemas.microsoft.com/office/powerpoint/2010/main" val="192119024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dirty="0"/>
              <a:t>Voeg hier het bovenaanzicht van jouw school in. </a:t>
            </a:r>
          </a:p>
          <a:p>
            <a:r>
              <a:rPr lang="nl-BE" dirty="0"/>
              <a:t>Bespreek de kenmerken van een bovenaanzicht en schaal.</a:t>
            </a:r>
          </a:p>
        </p:txBody>
      </p:sp>
      <p:sp>
        <p:nvSpPr>
          <p:cNvPr id="4" name="Slide Number Placeholder 3"/>
          <p:cNvSpPr>
            <a:spLocks noGrp="1"/>
          </p:cNvSpPr>
          <p:nvPr>
            <p:ph type="sldNum" sz="quarter" idx="5"/>
          </p:nvPr>
        </p:nvSpPr>
        <p:spPr/>
        <p:txBody>
          <a:bodyPr/>
          <a:lstStyle/>
          <a:p>
            <a:fld id="{CD6FAF20-346D-4074-B74A-C2F29A046F4B}" type="slidenum">
              <a:rPr lang="nl-BE" smtClean="0"/>
              <a:t>69</a:t>
            </a:fld>
            <a:endParaRPr lang="nl-BE"/>
          </a:p>
        </p:txBody>
      </p:sp>
    </p:spTree>
    <p:extLst>
      <p:ext uri="{BB962C8B-B14F-4D97-AF65-F5344CB8AC3E}">
        <p14:creationId xmlns:p14="http://schemas.microsoft.com/office/powerpoint/2010/main" val="120804259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Deze slide is enkel voor leerkrachten (niet tonen tijdens je les). </a:t>
            </a:r>
          </a:p>
          <a:p>
            <a:endParaRPr lang="nl-BE" dirty="0"/>
          </a:p>
        </p:txBody>
      </p:sp>
      <p:sp>
        <p:nvSpPr>
          <p:cNvPr id="4" name="Slide Number Placeholder 3"/>
          <p:cNvSpPr>
            <a:spLocks noGrp="1"/>
          </p:cNvSpPr>
          <p:nvPr>
            <p:ph type="sldNum" sz="quarter" idx="5"/>
          </p:nvPr>
        </p:nvSpPr>
        <p:spPr/>
        <p:txBody>
          <a:bodyPr/>
          <a:lstStyle/>
          <a:p>
            <a:fld id="{CD6FAF20-346D-4074-B74A-C2F29A046F4B}" type="slidenum">
              <a:rPr lang="nl-BE" smtClean="0"/>
              <a:t>71</a:t>
            </a:fld>
            <a:endParaRPr lang="nl-BE"/>
          </a:p>
        </p:txBody>
      </p:sp>
    </p:spTree>
    <p:extLst>
      <p:ext uri="{BB962C8B-B14F-4D97-AF65-F5344CB8AC3E}">
        <p14:creationId xmlns:p14="http://schemas.microsoft.com/office/powerpoint/2010/main" val="410947875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Deze slide is enkel voor leerkrachten (niet tonen tijdens je les). </a:t>
            </a:r>
          </a:p>
          <a:p>
            <a:endParaRPr lang="nl-BE" dirty="0"/>
          </a:p>
        </p:txBody>
      </p:sp>
      <p:sp>
        <p:nvSpPr>
          <p:cNvPr id="4" name="Slide Number Placeholder 3"/>
          <p:cNvSpPr>
            <a:spLocks noGrp="1"/>
          </p:cNvSpPr>
          <p:nvPr>
            <p:ph type="sldNum" sz="quarter" idx="5"/>
          </p:nvPr>
        </p:nvSpPr>
        <p:spPr/>
        <p:txBody>
          <a:bodyPr/>
          <a:lstStyle/>
          <a:p>
            <a:fld id="{5D382054-D505-455B-AC2C-561099AD0951}" type="slidenum">
              <a:rPr lang="nl-BE" smtClean="0"/>
              <a:t>72</a:t>
            </a:fld>
            <a:endParaRPr lang="nl-BE"/>
          </a:p>
        </p:txBody>
      </p:sp>
    </p:spTree>
    <p:extLst>
      <p:ext uri="{BB962C8B-B14F-4D97-AF65-F5344CB8AC3E}">
        <p14:creationId xmlns:p14="http://schemas.microsoft.com/office/powerpoint/2010/main" val="172044344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Deze slide is enkel voor leerkrachten (niet tonen tijdens je les).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hlinkClick r:id="rId3"/>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hlinkClick r:id="rId3"/>
              </a:rPr>
              <a:t>Bron: Fall 2023: “How can we design a community that meets the needs of the people who live in it?” — Gaining Ground</a:t>
            </a:r>
            <a:endParaRPr lang="nl-BE" dirty="0"/>
          </a:p>
          <a:p>
            <a:endParaRPr lang="nl-BE" dirty="0"/>
          </a:p>
        </p:txBody>
      </p:sp>
      <p:sp>
        <p:nvSpPr>
          <p:cNvPr id="4" name="Slide Number Placeholder 3"/>
          <p:cNvSpPr>
            <a:spLocks noGrp="1"/>
          </p:cNvSpPr>
          <p:nvPr>
            <p:ph type="sldNum" sz="quarter" idx="5"/>
          </p:nvPr>
        </p:nvSpPr>
        <p:spPr/>
        <p:txBody>
          <a:bodyPr/>
          <a:lstStyle/>
          <a:p>
            <a:fld id="{CD6FAF20-346D-4074-B74A-C2F29A046F4B}" type="slidenum">
              <a:rPr lang="nl-BE" smtClean="0"/>
              <a:t>73</a:t>
            </a:fld>
            <a:endParaRPr lang="nl-BE"/>
          </a:p>
        </p:txBody>
      </p:sp>
    </p:spTree>
    <p:extLst>
      <p:ext uri="{BB962C8B-B14F-4D97-AF65-F5344CB8AC3E}">
        <p14:creationId xmlns:p14="http://schemas.microsoft.com/office/powerpoint/2010/main" val="362714413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Deze slide is enkel voor leerkrachten (niet tonen tijdens je les). </a:t>
            </a:r>
          </a:p>
          <a:p>
            <a:endParaRPr lang="nl-BE" dirty="0"/>
          </a:p>
        </p:txBody>
      </p:sp>
      <p:sp>
        <p:nvSpPr>
          <p:cNvPr id="4" name="Slide Number Placeholder 3"/>
          <p:cNvSpPr>
            <a:spLocks noGrp="1"/>
          </p:cNvSpPr>
          <p:nvPr>
            <p:ph type="sldNum" sz="quarter" idx="5"/>
          </p:nvPr>
        </p:nvSpPr>
        <p:spPr/>
        <p:txBody>
          <a:bodyPr/>
          <a:lstStyle/>
          <a:p>
            <a:fld id="{5D382054-D505-455B-AC2C-561099AD0951}" type="slidenum">
              <a:rPr lang="nl-BE" smtClean="0"/>
              <a:t>74</a:t>
            </a:fld>
            <a:endParaRPr lang="nl-BE"/>
          </a:p>
        </p:txBody>
      </p:sp>
    </p:spTree>
    <p:extLst>
      <p:ext uri="{BB962C8B-B14F-4D97-AF65-F5344CB8AC3E}">
        <p14:creationId xmlns:p14="http://schemas.microsoft.com/office/powerpoint/2010/main" val="147538999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dirty="0"/>
              <a:t>Kies met je klas op welke schaal jullie werken. Bijvoorbeeld 1:100 of 1:300 of nog iets anders. </a:t>
            </a:r>
          </a:p>
          <a:p>
            <a:r>
              <a:rPr lang="nl-BE" dirty="0"/>
              <a:t>Toon een tabel met enkele nuttige afmetingen.</a:t>
            </a:r>
          </a:p>
          <a:p>
            <a:r>
              <a:rPr lang="nl-BE" dirty="0"/>
              <a:t>Je kan hier ook een wiskundeles met schaal aan toevoegen. </a:t>
            </a:r>
          </a:p>
        </p:txBody>
      </p:sp>
      <p:sp>
        <p:nvSpPr>
          <p:cNvPr id="4" name="Slide Number Placeholder 3"/>
          <p:cNvSpPr>
            <a:spLocks noGrp="1"/>
          </p:cNvSpPr>
          <p:nvPr>
            <p:ph type="sldNum" sz="quarter" idx="5"/>
          </p:nvPr>
        </p:nvSpPr>
        <p:spPr/>
        <p:txBody>
          <a:bodyPr/>
          <a:lstStyle/>
          <a:p>
            <a:fld id="{5D382054-D505-455B-AC2C-561099AD0951}" type="slidenum">
              <a:rPr lang="nl-BE" smtClean="0"/>
              <a:t>75</a:t>
            </a:fld>
            <a:endParaRPr lang="nl-BE"/>
          </a:p>
        </p:txBody>
      </p:sp>
    </p:spTree>
    <p:extLst>
      <p:ext uri="{BB962C8B-B14F-4D97-AF65-F5344CB8AC3E}">
        <p14:creationId xmlns:p14="http://schemas.microsoft.com/office/powerpoint/2010/main" val="234917260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dirty="0"/>
              <a:t>Kies met je klas op welke schaal jullie werken. Bijvoorbeeld 1:100 of 1:300 of nog iets anders. </a:t>
            </a:r>
          </a:p>
          <a:p>
            <a:r>
              <a:rPr lang="nl-BE" dirty="0"/>
              <a:t>Toon een tabel met enkele nuttige afmetingen.</a:t>
            </a:r>
          </a:p>
          <a:p>
            <a:r>
              <a:rPr lang="nl-BE" dirty="0"/>
              <a:t>Je kan hier ook een wiskundeles met schaal aan toevoegen. </a:t>
            </a:r>
          </a:p>
          <a:p>
            <a:endParaRPr lang="nl-BE" dirty="0"/>
          </a:p>
        </p:txBody>
      </p:sp>
      <p:sp>
        <p:nvSpPr>
          <p:cNvPr id="4" name="Slide Number Placeholder 3"/>
          <p:cNvSpPr>
            <a:spLocks noGrp="1"/>
          </p:cNvSpPr>
          <p:nvPr>
            <p:ph type="sldNum" sz="quarter" idx="5"/>
          </p:nvPr>
        </p:nvSpPr>
        <p:spPr/>
        <p:txBody>
          <a:bodyPr/>
          <a:lstStyle/>
          <a:p>
            <a:fld id="{5D382054-D505-455B-AC2C-561099AD0951}" type="slidenum">
              <a:rPr lang="nl-BE" smtClean="0"/>
              <a:t>76</a:t>
            </a:fld>
            <a:endParaRPr lang="nl-BE"/>
          </a:p>
        </p:txBody>
      </p:sp>
    </p:spTree>
    <p:extLst>
      <p:ext uri="{BB962C8B-B14F-4D97-AF65-F5344CB8AC3E}">
        <p14:creationId xmlns:p14="http://schemas.microsoft.com/office/powerpoint/2010/main" val="335441191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62DCD4-3907-25DA-E3CE-E684BB26F7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30663C-DCB4-0DFC-2276-70970D15C2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EAD4C4-0221-C6BA-F350-2016862F511F}"/>
              </a:ext>
            </a:extLst>
          </p:cNvPr>
          <p:cNvSpPr>
            <a:spLocks noGrp="1"/>
          </p:cNvSpPr>
          <p:nvPr>
            <p:ph type="body" idx="1"/>
          </p:nvPr>
        </p:nvSpPr>
        <p:spPr/>
        <p:txBody>
          <a:bodyPr/>
          <a:lstStyle/>
          <a:p>
            <a:r>
              <a:rPr lang="nl-BE" dirty="0"/>
              <a:t>Geef de leerlingen telkens een beetje materiaal</a:t>
            </a:r>
          </a:p>
          <a:p>
            <a:pPr marL="285750" lvl="0" indent="-285750">
              <a:buFont typeface="Arial" panose="020B0604020202020204" pitchFamily="34" charset="0"/>
              <a:buChar char="•"/>
            </a:pPr>
            <a:r>
              <a:rPr lang="nl-BE" sz="1200" dirty="0">
                <a:latin typeface="Calibri" panose="020F0502020204030204" pitchFamily="34" charset="0"/>
                <a:ea typeface="Calibri" panose="020F0502020204030204" pitchFamily="34" charset="0"/>
                <a:cs typeface="Calibri" panose="020F0502020204030204" pitchFamily="34" charset="0"/>
              </a:rPr>
              <a:t>splitpennen (als scharnieren)</a:t>
            </a:r>
          </a:p>
          <a:p>
            <a:pPr marL="285750" lvl="0" indent="-285750">
              <a:buFont typeface="Arial" panose="020B0604020202020204" pitchFamily="34" charset="0"/>
              <a:buChar char="•"/>
            </a:pPr>
            <a:r>
              <a:rPr lang="nl-BE" sz="1200" dirty="0">
                <a:latin typeface="Calibri" panose="020F0502020204030204" pitchFamily="34" charset="0"/>
                <a:ea typeface="Calibri" panose="020F0502020204030204" pitchFamily="34" charset="0"/>
                <a:cs typeface="Calibri" panose="020F0502020204030204" pitchFamily="34" charset="0"/>
              </a:rPr>
              <a:t>plakband (voor snelle verbindingen)</a:t>
            </a:r>
          </a:p>
          <a:p>
            <a:pPr marL="285750" lvl="0" indent="-285750">
              <a:buFont typeface="Arial" panose="020B0604020202020204" pitchFamily="34" charset="0"/>
              <a:buChar char="•"/>
            </a:pPr>
            <a:r>
              <a:rPr lang="nl-BE" sz="1200" dirty="0">
                <a:latin typeface="Calibri" panose="020F0502020204030204" pitchFamily="34" charset="0"/>
                <a:ea typeface="Calibri" panose="020F0502020204030204" pitchFamily="34" charset="0"/>
                <a:cs typeface="Calibri" panose="020F0502020204030204" pitchFamily="34" charset="0"/>
              </a:rPr>
              <a:t>schaar (om vormen, gaten, inkepingen, … te maken)</a:t>
            </a:r>
          </a:p>
          <a:p>
            <a:pPr marL="285750" lvl="0" indent="-285750">
              <a:buFont typeface="Arial" panose="020B0604020202020204" pitchFamily="34" charset="0"/>
              <a:buChar char="•"/>
            </a:pPr>
            <a:r>
              <a:rPr lang="nl-BE" sz="1200" dirty="0">
                <a:latin typeface="Calibri" panose="020F0502020204030204" pitchFamily="34" charset="0"/>
                <a:ea typeface="Calibri" panose="020F0502020204030204" pitchFamily="34" charset="0"/>
                <a:cs typeface="Calibri" panose="020F0502020204030204" pitchFamily="34" charset="0"/>
              </a:rPr>
              <a:t>tandenstokers (als mini-balkjes of versteviging)</a:t>
            </a:r>
          </a:p>
          <a:p>
            <a:pPr marL="285750" lvl="0" indent="-285750">
              <a:buFont typeface="Arial" panose="020B0604020202020204" pitchFamily="34" charset="0"/>
              <a:buChar char="•"/>
            </a:pPr>
            <a:r>
              <a:rPr lang="nl-BE" sz="1200" dirty="0">
                <a:latin typeface="Calibri" panose="020F0502020204030204" pitchFamily="34" charset="0"/>
                <a:ea typeface="Calibri" panose="020F0502020204030204" pitchFamily="34" charset="0"/>
                <a:cs typeface="Calibri" panose="020F0502020204030204" pitchFamily="34" charset="0"/>
              </a:rPr>
              <a:t>elastieken (voor snelle verbindingen, als scharnieren)</a:t>
            </a:r>
          </a:p>
          <a:p>
            <a:endParaRPr lang="en-US" sz="1200" b="1" dirty="0">
              <a:latin typeface="Calibri" panose="020F0502020204030204" pitchFamily="34" charset="0"/>
              <a:ea typeface="Calibri" panose="020F0502020204030204" pitchFamily="34" charset="0"/>
              <a:cs typeface="Calibri" panose="020F0502020204030204" pitchFamily="34" charset="0"/>
            </a:endParaRPr>
          </a:p>
          <a:p>
            <a:endParaRPr lang="nl-BE" dirty="0"/>
          </a:p>
        </p:txBody>
      </p:sp>
      <p:sp>
        <p:nvSpPr>
          <p:cNvPr id="4" name="Slide Number Placeholder 3">
            <a:extLst>
              <a:ext uri="{FF2B5EF4-FFF2-40B4-BE49-F238E27FC236}">
                <a16:creationId xmlns:a16="http://schemas.microsoft.com/office/drawing/2014/main" id="{34FC4D0D-9940-3235-CACC-303832D22E6D}"/>
              </a:ext>
            </a:extLst>
          </p:cNvPr>
          <p:cNvSpPr>
            <a:spLocks noGrp="1"/>
          </p:cNvSpPr>
          <p:nvPr>
            <p:ph type="sldNum" sz="quarter" idx="5"/>
          </p:nvPr>
        </p:nvSpPr>
        <p:spPr/>
        <p:txBody>
          <a:bodyPr/>
          <a:lstStyle/>
          <a:p>
            <a:fld id="{5D382054-D505-455B-AC2C-561099AD0951}" type="slidenum">
              <a:rPr lang="nl-BE" smtClean="0"/>
              <a:t>78</a:t>
            </a:fld>
            <a:endParaRPr lang="nl-BE"/>
          </a:p>
        </p:txBody>
      </p:sp>
    </p:spTree>
    <p:extLst>
      <p:ext uri="{BB962C8B-B14F-4D97-AF65-F5344CB8AC3E}">
        <p14:creationId xmlns:p14="http://schemas.microsoft.com/office/powerpoint/2010/main" val="255169099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dirty="0"/>
              <a:t>Overloop welke technieken ze gebruiken, en vul indien nodig aan met de technieken op deze slide. </a:t>
            </a:r>
          </a:p>
        </p:txBody>
      </p:sp>
      <p:sp>
        <p:nvSpPr>
          <p:cNvPr id="4" name="Slide Number Placeholder 3"/>
          <p:cNvSpPr>
            <a:spLocks noGrp="1"/>
          </p:cNvSpPr>
          <p:nvPr>
            <p:ph type="sldNum" sz="quarter" idx="5"/>
          </p:nvPr>
        </p:nvSpPr>
        <p:spPr/>
        <p:txBody>
          <a:bodyPr/>
          <a:lstStyle/>
          <a:p>
            <a:fld id="{5D382054-D505-455B-AC2C-561099AD0951}" type="slidenum">
              <a:rPr lang="nl-BE" smtClean="0"/>
              <a:t>79</a:t>
            </a:fld>
            <a:endParaRPr lang="nl-BE"/>
          </a:p>
        </p:txBody>
      </p:sp>
    </p:spTree>
    <p:extLst>
      <p:ext uri="{BB962C8B-B14F-4D97-AF65-F5344CB8AC3E}">
        <p14:creationId xmlns:p14="http://schemas.microsoft.com/office/powerpoint/2010/main" val="305030860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Deze slide is enkel voor leerkrachten (niet tonen tijdens je les). </a:t>
            </a:r>
          </a:p>
          <a:p>
            <a:endParaRPr lang="nl-BE" dirty="0"/>
          </a:p>
        </p:txBody>
      </p:sp>
      <p:sp>
        <p:nvSpPr>
          <p:cNvPr id="4" name="Slide Number Placeholder 3"/>
          <p:cNvSpPr>
            <a:spLocks noGrp="1"/>
          </p:cNvSpPr>
          <p:nvPr>
            <p:ph type="sldNum" sz="quarter" idx="5"/>
          </p:nvPr>
        </p:nvSpPr>
        <p:spPr/>
        <p:txBody>
          <a:bodyPr/>
          <a:lstStyle/>
          <a:p>
            <a:fld id="{5D382054-D505-455B-AC2C-561099AD0951}" type="slidenum">
              <a:rPr lang="nl-BE" smtClean="0"/>
              <a:t>81</a:t>
            </a:fld>
            <a:endParaRPr lang="nl-BE"/>
          </a:p>
        </p:txBody>
      </p:sp>
    </p:spTree>
    <p:extLst>
      <p:ext uri="{BB962C8B-B14F-4D97-AF65-F5344CB8AC3E}">
        <p14:creationId xmlns:p14="http://schemas.microsoft.com/office/powerpoint/2010/main" val="321826640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Deze slide is enkel voor leerkrachten (niet tonen tijdens je les). </a:t>
            </a:r>
          </a:p>
          <a:p>
            <a:endParaRPr lang="nl-BE" dirty="0"/>
          </a:p>
        </p:txBody>
      </p:sp>
      <p:sp>
        <p:nvSpPr>
          <p:cNvPr id="4" name="Slide Number Placeholder 3"/>
          <p:cNvSpPr>
            <a:spLocks noGrp="1"/>
          </p:cNvSpPr>
          <p:nvPr>
            <p:ph type="sldNum" sz="quarter" idx="5"/>
          </p:nvPr>
        </p:nvSpPr>
        <p:spPr/>
        <p:txBody>
          <a:bodyPr/>
          <a:lstStyle/>
          <a:p>
            <a:fld id="{5D382054-D505-455B-AC2C-561099AD0951}" type="slidenum">
              <a:rPr lang="nl-BE" smtClean="0"/>
              <a:t>82</a:t>
            </a:fld>
            <a:endParaRPr lang="nl-BE"/>
          </a:p>
        </p:txBody>
      </p:sp>
    </p:spTree>
    <p:extLst>
      <p:ext uri="{BB962C8B-B14F-4D97-AF65-F5344CB8AC3E}">
        <p14:creationId xmlns:p14="http://schemas.microsoft.com/office/powerpoint/2010/main" val="330851449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dirty="0"/>
              <a:t>Leerlingen waarderen hun stad. Het is geen beoordeling. </a:t>
            </a:r>
          </a:p>
          <a:p>
            <a:r>
              <a:rPr lang="nl-BE" dirty="0"/>
              <a:t>Ze moeten niet alle labels hebben. Het is belangrijk dat ze rekening houden met wat zij belangrijk vinden in een stad (kijk eens naar het muurtje dat je in het begin bouwden).</a:t>
            </a:r>
          </a:p>
        </p:txBody>
      </p:sp>
      <p:sp>
        <p:nvSpPr>
          <p:cNvPr id="4" name="Slide Number Placeholder 3"/>
          <p:cNvSpPr>
            <a:spLocks noGrp="1"/>
          </p:cNvSpPr>
          <p:nvPr>
            <p:ph type="sldNum" sz="quarter" idx="5"/>
          </p:nvPr>
        </p:nvSpPr>
        <p:spPr/>
        <p:txBody>
          <a:bodyPr/>
          <a:lstStyle/>
          <a:p>
            <a:fld id="{5D382054-D505-455B-AC2C-561099AD0951}" type="slidenum">
              <a:rPr lang="nl-BE" smtClean="0"/>
              <a:t>84</a:t>
            </a:fld>
            <a:endParaRPr lang="nl-BE"/>
          </a:p>
        </p:txBody>
      </p:sp>
    </p:spTree>
    <p:extLst>
      <p:ext uri="{BB962C8B-B14F-4D97-AF65-F5344CB8AC3E}">
        <p14:creationId xmlns:p14="http://schemas.microsoft.com/office/powerpoint/2010/main" val="260703731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b="0"/>
              <a:t>Wat hebben deze woorden met elkaar te maken?</a:t>
            </a:r>
          </a:p>
          <a:p>
            <a:r>
              <a:rPr lang="nl-BE" b="0"/>
              <a:t>Wat is het geheime woord dat alles verbindt?</a:t>
            </a:r>
          </a:p>
          <a:p>
            <a:endParaRPr lang="nl-BE"/>
          </a:p>
        </p:txBody>
      </p:sp>
      <p:sp>
        <p:nvSpPr>
          <p:cNvPr id="4" name="Tijdelijke aanduiding voor dianummer 3"/>
          <p:cNvSpPr>
            <a:spLocks noGrp="1"/>
          </p:cNvSpPr>
          <p:nvPr>
            <p:ph type="sldNum" sz="quarter" idx="5"/>
          </p:nvPr>
        </p:nvSpPr>
        <p:spPr/>
        <p:txBody>
          <a:bodyPr/>
          <a:lstStyle/>
          <a:p>
            <a:fld id="{CD6FAF20-346D-4074-B74A-C2F29A046F4B}" type="slidenum">
              <a:rPr lang="nl-BE" smtClean="0"/>
              <a:t>86</a:t>
            </a:fld>
            <a:endParaRPr lang="nl-BE"/>
          </a:p>
        </p:txBody>
      </p:sp>
    </p:spTree>
    <p:extLst>
      <p:ext uri="{BB962C8B-B14F-4D97-AF65-F5344CB8AC3E}">
        <p14:creationId xmlns:p14="http://schemas.microsoft.com/office/powerpoint/2010/main" val="372431017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a:t>Klein tussendoortje. Zet je per 3, wie vindt de meeste steden? Ook mogelijkheid van </a:t>
            </a:r>
            <a:r>
              <a:rPr lang="nl-BE" err="1"/>
              <a:t>ICToefening</a:t>
            </a:r>
            <a:endParaRPr lang="nl-BE"/>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FAF20-346D-4074-B74A-C2F29A046F4B}" type="slidenum">
              <a:rPr kumimoji="0" lang="nl-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nl-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9695959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4F91A2-5176-CC41-3601-49EEF1865F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96C46D-9AA0-3A04-E8D5-B61FFC72416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B0E3BE-E5D0-8CF9-E03F-3B2C1CB29EBB}"/>
              </a:ext>
            </a:extLst>
          </p:cNvPr>
          <p:cNvSpPr>
            <a:spLocks noGrp="1"/>
          </p:cNvSpPr>
          <p:nvPr>
            <p:ph type="body" idx="1"/>
          </p:nvPr>
        </p:nvSpPr>
        <p:spPr/>
        <p:txBody>
          <a:bodyPr/>
          <a:lstStyle/>
          <a:p>
            <a:r>
              <a:rPr lang="en-US" dirty="0"/>
              <a:t>Plein </a:t>
            </a:r>
            <a:r>
              <a:rPr lang="en-US" dirty="0" err="1"/>
              <a:t>dat</a:t>
            </a:r>
            <a:r>
              <a:rPr lang="en-US" dirty="0"/>
              <a:t> water </a:t>
            </a:r>
            <a:r>
              <a:rPr lang="en-US" dirty="0" err="1"/>
              <a:t>opvangt</a:t>
            </a:r>
            <a:r>
              <a:rPr lang="en-US" dirty="0"/>
              <a:t> </a:t>
            </a:r>
            <a:r>
              <a:rPr lang="en-US" dirty="0" err="1"/>
              <a:t>bij</a:t>
            </a:r>
            <a:r>
              <a:rPr lang="en-US" dirty="0"/>
              <a:t> </a:t>
            </a:r>
            <a:r>
              <a:rPr lang="en-US" dirty="0" err="1"/>
              <a:t>hevige</a:t>
            </a:r>
            <a:r>
              <a:rPr lang="en-US" dirty="0"/>
              <a:t> regen. </a:t>
            </a:r>
          </a:p>
        </p:txBody>
      </p:sp>
      <p:sp>
        <p:nvSpPr>
          <p:cNvPr id="4" name="Slide Number Placeholder 3">
            <a:extLst>
              <a:ext uri="{FF2B5EF4-FFF2-40B4-BE49-F238E27FC236}">
                <a16:creationId xmlns:a16="http://schemas.microsoft.com/office/drawing/2014/main" id="{732C95E7-899D-CF03-6704-B7BCECFA6A6F}"/>
              </a:ext>
            </a:extLst>
          </p:cNvPr>
          <p:cNvSpPr>
            <a:spLocks noGrp="1"/>
          </p:cNvSpPr>
          <p:nvPr>
            <p:ph type="sldNum" sz="quarter" idx="5"/>
          </p:nvPr>
        </p:nvSpPr>
        <p:spPr/>
        <p:txBody>
          <a:bodyPr/>
          <a:lstStyle/>
          <a:p>
            <a:fld id="{CD6FAF20-346D-4074-B74A-C2F29A046F4B}" type="slidenum">
              <a:rPr lang="nl-BE" smtClean="0"/>
              <a:t>88</a:t>
            </a:fld>
            <a:endParaRPr lang="nl-BE"/>
          </a:p>
        </p:txBody>
      </p:sp>
    </p:spTree>
    <p:extLst>
      <p:ext uri="{BB962C8B-B14F-4D97-AF65-F5344CB8AC3E}">
        <p14:creationId xmlns:p14="http://schemas.microsoft.com/office/powerpoint/2010/main" val="340103125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84E121-162C-91C5-D6D7-A5225D6CC9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F8E99C-4EC3-AF3F-0ED2-14F5F821B21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96F94F-13B9-7CE9-03C6-47A35C0229E3}"/>
              </a:ext>
            </a:extLst>
          </p:cNvPr>
          <p:cNvSpPr>
            <a:spLocks noGrp="1"/>
          </p:cNvSpPr>
          <p:nvPr>
            <p:ph type="body" idx="1"/>
          </p:nvPr>
        </p:nvSpPr>
        <p:spPr/>
        <p:txBody>
          <a:bodyPr/>
          <a:lstStyle/>
          <a:p>
            <a:r>
              <a:rPr lang="nl-BE"/>
              <a:t>Welke foto spreek je het meeste/minst aan? Waarom? </a:t>
            </a:r>
          </a:p>
        </p:txBody>
      </p:sp>
      <p:sp>
        <p:nvSpPr>
          <p:cNvPr id="4" name="Slide Number Placeholder 3">
            <a:extLst>
              <a:ext uri="{FF2B5EF4-FFF2-40B4-BE49-F238E27FC236}">
                <a16:creationId xmlns:a16="http://schemas.microsoft.com/office/drawing/2014/main" id="{15ED43EC-A6A4-6B5E-0E61-2B7B9F9FF55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FAF20-346D-4074-B74A-C2F29A046F4B}" type="slidenum">
              <a:rPr kumimoji="0" lang="nl-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nl-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612334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2C894-5F6B-A669-ACBD-3EE391B27A9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nl-BE"/>
          </a:p>
        </p:txBody>
      </p:sp>
      <p:sp>
        <p:nvSpPr>
          <p:cNvPr id="3" name="Subtitle 2">
            <a:extLst>
              <a:ext uri="{FF2B5EF4-FFF2-40B4-BE49-F238E27FC236}">
                <a16:creationId xmlns:a16="http://schemas.microsoft.com/office/drawing/2014/main" id="{AF009B1A-21AE-D648-D164-30721383794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l-BE"/>
          </a:p>
        </p:txBody>
      </p:sp>
      <p:sp>
        <p:nvSpPr>
          <p:cNvPr id="4" name="Date Placeholder 3">
            <a:extLst>
              <a:ext uri="{FF2B5EF4-FFF2-40B4-BE49-F238E27FC236}">
                <a16:creationId xmlns:a16="http://schemas.microsoft.com/office/drawing/2014/main" id="{06B22368-D50E-183E-AEBE-76B088ED8954}"/>
              </a:ext>
            </a:extLst>
          </p:cNvPr>
          <p:cNvSpPr>
            <a:spLocks noGrp="1"/>
          </p:cNvSpPr>
          <p:nvPr>
            <p:ph type="dt" sz="half" idx="10"/>
          </p:nvPr>
        </p:nvSpPr>
        <p:spPr/>
        <p:txBody>
          <a:bodyPr/>
          <a:lstStyle/>
          <a:p>
            <a:fld id="{BD10D7FD-944C-459E-840B-F4E03067B1F9}" type="datetimeFigureOut">
              <a:rPr lang="nl-BE" smtClean="0"/>
              <a:t>25/06/2026</a:t>
            </a:fld>
            <a:endParaRPr lang="nl-BE"/>
          </a:p>
        </p:txBody>
      </p:sp>
      <p:sp>
        <p:nvSpPr>
          <p:cNvPr id="5" name="Footer Placeholder 4">
            <a:extLst>
              <a:ext uri="{FF2B5EF4-FFF2-40B4-BE49-F238E27FC236}">
                <a16:creationId xmlns:a16="http://schemas.microsoft.com/office/drawing/2014/main" id="{CDF1459F-490E-7B93-62B4-DCD8C904EA86}"/>
              </a:ext>
            </a:extLst>
          </p:cNvPr>
          <p:cNvSpPr>
            <a:spLocks noGrp="1"/>
          </p:cNvSpPr>
          <p:nvPr>
            <p:ph type="ftr" sz="quarter" idx="11"/>
          </p:nvPr>
        </p:nvSpPr>
        <p:spPr/>
        <p:txBody>
          <a:bodyPr/>
          <a:lstStyle/>
          <a:p>
            <a:endParaRPr lang="nl-BE"/>
          </a:p>
        </p:txBody>
      </p:sp>
      <p:sp>
        <p:nvSpPr>
          <p:cNvPr id="6" name="Slide Number Placeholder 5">
            <a:extLst>
              <a:ext uri="{FF2B5EF4-FFF2-40B4-BE49-F238E27FC236}">
                <a16:creationId xmlns:a16="http://schemas.microsoft.com/office/drawing/2014/main" id="{6DEF870C-AEE1-93B1-E9EF-3194F3A60DC1}"/>
              </a:ext>
            </a:extLst>
          </p:cNvPr>
          <p:cNvSpPr>
            <a:spLocks noGrp="1"/>
          </p:cNvSpPr>
          <p:nvPr>
            <p:ph type="sldNum" sz="quarter" idx="12"/>
          </p:nvPr>
        </p:nvSpPr>
        <p:spPr/>
        <p:txBody>
          <a:bodyPr/>
          <a:lstStyle/>
          <a:p>
            <a:fld id="{625C26DD-A0DE-4404-B08E-0A4B6ED449ED}" type="slidenum">
              <a:rPr lang="nl-BE" smtClean="0"/>
              <a:t>‹#›</a:t>
            </a:fld>
            <a:endParaRPr lang="nl-BE"/>
          </a:p>
        </p:txBody>
      </p:sp>
    </p:spTree>
    <p:extLst>
      <p:ext uri="{BB962C8B-B14F-4D97-AF65-F5344CB8AC3E}">
        <p14:creationId xmlns:p14="http://schemas.microsoft.com/office/powerpoint/2010/main" val="40547912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FE10AD-090C-C41B-2051-71F23DAA3462}"/>
              </a:ext>
            </a:extLst>
          </p:cNvPr>
          <p:cNvSpPr>
            <a:spLocks noGrp="1"/>
          </p:cNvSpPr>
          <p:nvPr>
            <p:ph type="title"/>
          </p:nvPr>
        </p:nvSpPr>
        <p:spPr/>
        <p:txBody>
          <a:bodyPr/>
          <a:lstStyle/>
          <a:p>
            <a:r>
              <a:rPr lang="en-US"/>
              <a:t>Click to edit Master title style</a:t>
            </a:r>
            <a:endParaRPr lang="nl-BE"/>
          </a:p>
        </p:txBody>
      </p:sp>
      <p:sp>
        <p:nvSpPr>
          <p:cNvPr id="3" name="Content Placeholder 2">
            <a:extLst>
              <a:ext uri="{FF2B5EF4-FFF2-40B4-BE49-F238E27FC236}">
                <a16:creationId xmlns:a16="http://schemas.microsoft.com/office/drawing/2014/main" id="{C86ABEB8-7300-7530-B8C5-69C948EA34D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4" name="Date Placeholder 3">
            <a:extLst>
              <a:ext uri="{FF2B5EF4-FFF2-40B4-BE49-F238E27FC236}">
                <a16:creationId xmlns:a16="http://schemas.microsoft.com/office/drawing/2014/main" id="{DF03E6B7-200E-7980-25B9-EB28D58DDBCC}"/>
              </a:ext>
            </a:extLst>
          </p:cNvPr>
          <p:cNvSpPr>
            <a:spLocks noGrp="1"/>
          </p:cNvSpPr>
          <p:nvPr>
            <p:ph type="dt" sz="half" idx="10"/>
          </p:nvPr>
        </p:nvSpPr>
        <p:spPr/>
        <p:txBody>
          <a:bodyPr/>
          <a:lstStyle/>
          <a:p>
            <a:fld id="{BD10D7FD-944C-459E-840B-F4E03067B1F9}" type="datetimeFigureOut">
              <a:rPr lang="nl-BE" smtClean="0"/>
              <a:t>25/06/2026</a:t>
            </a:fld>
            <a:endParaRPr lang="nl-BE"/>
          </a:p>
        </p:txBody>
      </p:sp>
      <p:sp>
        <p:nvSpPr>
          <p:cNvPr id="5" name="Footer Placeholder 4">
            <a:extLst>
              <a:ext uri="{FF2B5EF4-FFF2-40B4-BE49-F238E27FC236}">
                <a16:creationId xmlns:a16="http://schemas.microsoft.com/office/drawing/2014/main" id="{CBDD800A-8733-98C4-4F8F-59A212C35034}"/>
              </a:ext>
            </a:extLst>
          </p:cNvPr>
          <p:cNvSpPr>
            <a:spLocks noGrp="1"/>
          </p:cNvSpPr>
          <p:nvPr>
            <p:ph type="ftr" sz="quarter" idx="11"/>
          </p:nvPr>
        </p:nvSpPr>
        <p:spPr/>
        <p:txBody>
          <a:bodyPr/>
          <a:lstStyle/>
          <a:p>
            <a:endParaRPr lang="nl-BE"/>
          </a:p>
        </p:txBody>
      </p:sp>
      <p:sp>
        <p:nvSpPr>
          <p:cNvPr id="6" name="Slide Number Placeholder 5">
            <a:extLst>
              <a:ext uri="{FF2B5EF4-FFF2-40B4-BE49-F238E27FC236}">
                <a16:creationId xmlns:a16="http://schemas.microsoft.com/office/drawing/2014/main" id="{A2B7E0C6-793E-D404-48F1-F1DE3CACAE91}"/>
              </a:ext>
            </a:extLst>
          </p:cNvPr>
          <p:cNvSpPr>
            <a:spLocks noGrp="1"/>
          </p:cNvSpPr>
          <p:nvPr>
            <p:ph type="sldNum" sz="quarter" idx="12"/>
          </p:nvPr>
        </p:nvSpPr>
        <p:spPr/>
        <p:txBody>
          <a:bodyPr/>
          <a:lstStyle/>
          <a:p>
            <a:fld id="{625C26DD-A0DE-4404-B08E-0A4B6ED449ED}" type="slidenum">
              <a:rPr lang="nl-BE" smtClean="0"/>
              <a:t>‹#›</a:t>
            </a:fld>
            <a:endParaRPr lang="nl-BE"/>
          </a:p>
        </p:txBody>
      </p:sp>
    </p:spTree>
    <p:extLst>
      <p:ext uri="{BB962C8B-B14F-4D97-AF65-F5344CB8AC3E}">
        <p14:creationId xmlns:p14="http://schemas.microsoft.com/office/powerpoint/2010/main" val="3382357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BA8E7-9B5A-4A06-485E-680C12A9836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nl-BE"/>
          </a:p>
        </p:txBody>
      </p:sp>
      <p:sp>
        <p:nvSpPr>
          <p:cNvPr id="3" name="Text Placeholder 2">
            <a:extLst>
              <a:ext uri="{FF2B5EF4-FFF2-40B4-BE49-F238E27FC236}">
                <a16:creationId xmlns:a16="http://schemas.microsoft.com/office/drawing/2014/main" id="{01A82DFD-73F9-B93C-7B76-152BC8C7274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A343842-9747-B651-18C3-12AE8F1DF4E3}"/>
              </a:ext>
            </a:extLst>
          </p:cNvPr>
          <p:cNvSpPr>
            <a:spLocks noGrp="1"/>
          </p:cNvSpPr>
          <p:nvPr>
            <p:ph type="dt" sz="half" idx="10"/>
          </p:nvPr>
        </p:nvSpPr>
        <p:spPr/>
        <p:txBody>
          <a:bodyPr/>
          <a:lstStyle/>
          <a:p>
            <a:fld id="{BD10D7FD-944C-459E-840B-F4E03067B1F9}" type="datetimeFigureOut">
              <a:rPr lang="nl-BE" smtClean="0"/>
              <a:t>25/06/2026</a:t>
            </a:fld>
            <a:endParaRPr lang="nl-BE"/>
          </a:p>
        </p:txBody>
      </p:sp>
      <p:sp>
        <p:nvSpPr>
          <p:cNvPr id="5" name="Footer Placeholder 4">
            <a:extLst>
              <a:ext uri="{FF2B5EF4-FFF2-40B4-BE49-F238E27FC236}">
                <a16:creationId xmlns:a16="http://schemas.microsoft.com/office/drawing/2014/main" id="{00726E8F-FD6E-4D5E-3078-8C60EAA60D69}"/>
              </a:ext>
            </a:extLst>
          </p:cNvPr>
          <p:cNvSpPr>
            <a:spLocks noGrp="1"/>
          </p:cNvSpPr>
          <p:nvPr>
            <p:ph type="ftr" sz="quarter" idx="11"/>
          </p:nvPr>
        </p:nvSpPr>
        <p:spPr/>
        <p:txBody>
          <a:bodyPr/>
          <a:lstStyle/>
          <a:p>
            <a:endParaRPr lang="nl-BE"/>
          </a:p>
        </p:txBody>
      </p:sp>
      <p:sp>
        <p:nvSpPr>
          <p:cNvPr id="6" name="Slide Number Placeholder 5">
            <a:extLst>
              <a:ext uri="{FF2B5EF4-FFF2-40B4-BE49-F238E27FC236}">
                <a16:creationId xmlns:a16="http://schemas.microsoft.com/office/drawing/2014/main" id="{1F423D3B-510F-FCF6-565D-1650D0B567C3}"/>
              </a:ext>
            </a:extLst>
          </p:cNvPr>
          <p:cNvSpPr>
            <a:spLocks noGrp="1"/>
          </p:cNvSpPr>
          <p:nvPr>
            <p:ph type="sldNum" sz="quarter" idx="12"/>
          </p:nvPr>
        </p:nvSpPr>
        <p:spPr/>
        <p:txBody>
          <a:bodyPr/>
          <a:lstStyle/>
          <a:p>
            <a:fld id="{625C26DD-A0DE-4404-B08E-0A4B6ED449ED}" type="slidenum">
              <a:rPr lang="nl-BE" smtClean="0"/>
              <a:t>‹#›</a:t>
            </a:fld>
            <a:endParaRPr lang="nl-BE"/>
          </a:p>
        </p:txBody>
      </p:sp>
    </p:spTree>
    <p:extLst>
      <p:ext uri="{BB962C8B-B14F-4D97-AF65-F5344CB8AC3E}">
        <p14:creationId xmlns:p14="http://schemas.microsoft.com/office/powerpoint/2010/main" val="34981924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7364C7-27BD-6BF5-8FBB-377B71775BFD}"/>
              </a:ext>
            </a:extLst>
          </p:cNvPr>
          <p:cNvSpPr>
            <a:spLocks noGrp="1"/>
          </p:cNvSpPr>
          <p:nvPr>
            <p:ph type="title"/>
          </p:nvPr>
        </p:nvSpPr>
        <p:spPr/>
        <p:txBody>
          <a:bodyPr/>
          <a:lstStyle/>
          <a:p>
            <a:r>
              <a:rPr lang="en-US"/>
              <a:t>Click to edit Master title style</a:t>
            </a:r>
            <a:endParaRPr lang="nl-BE"/>
          </a:p>
        </p:txBody>
      </p:sp>
      <p:sp>
        <p:nvSpPr>
          <p:cNvPr id="3" name="Content Placeholder 2">
            <a:extLst>
              <a:ext uri="{FF2B5EF4-FFF2-40B4-BE49-F238E27FC236}">
                <a16:creationId xmlns:a16="http://schemas.microsoft.com/office/drawing/2014/main" id="{41F1DDC9-1B63-79EB-413B-4F82D06A87E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4" name="Content Placeholder 3">
            <a:extLst>
              <a:ext uri="{FF2B5EF4-FFF2-40B4-BE49-F238E27FC236}">
                <a16:creationId xmlns:a16="http://schemas.microsoft.com/office/drawing/2014/main" id="{A67BEFF8-16D4-096F-C26A-5B4EE572A81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5" name="Date Placeholder 4">
            <a:extLst>
              <a:ext uri="{FF2B5EF4-FFF2-40B4-BE49-F238E27FC236}">
                <a16:creationId xmlns:a16="http://schemas.microsoft.com/office/drawing/2014/main" id="{E864F31B-BE15-4BBE-795B-1BDBD1F4CE53}"/>
              </a:ext>
            </a:extLst>
          </p:cNvPr>
          <p:cNvSpPr>
            <a:spLocks noGrp="1"/>
          </p:cNvSpPr>
          <p:nvPr>
            <p:ph type="dt" sz="half" idx="10"/>
          </p:nvPr>
        </p:nvSpPr>
        <p:spPr/>
        <p:txBody>
          <a:bodyPr/>
          <a:lstStyle/>
          <a:p>
            <a:fld id="{BD10D7FD-944C-459E-840B-F4E03067B1F9}" type="datetimeFigureOut">
              <a:rPr lang="nl-BE" smtClean="0"/>
              <a:t>25/06/2026</a:t>
            </a:fld>
            <a:endParaRPr lang="nl-BE"/>
          </a:p>
        </p:txBody>
      </p:sp>
      <p:sp>
        <p:nvSpPr>
          <p:cNvPr id="6" name="Footer Placeholder 5">
            <a:extLst>
              <a:ext uri="{FF2B5EF4-FFF2-40B4-BE49-F238E27FC236}">
                <a16:creationId xmlns:a16="http://schemas.microsoft.com/office/drawing/2014/main" id="{7CC5EE0B-6F87-5C33-CD79-890688572799}"/>
              </a:ext>
            </a:extLst>
          </p:cNvPr>
          <p:cNvSpPr>
            <a:spLocks noGrp="1"/>
          </p:cNvSpPr>
          <p:nvPr>
            <p:ph type="ftr" sz="quarter" idx="11"/>
          </p:nvPr>
        </p:nvSpPr>
        <p:spPr/>
        <p:txBody>
          <a:bodyPr/>
          <a:lstStyle/>
          <a:p>
            <a:endParaRPr lang="nl-BE"/>
          </a:p>
        </p:txBody>
      </p:sp>
      <p:sp>
        <p:nvSpPr>
          <p:cNvPr id="7" name="Slide Number Placeholder 6">
            <a:extLst>
              <a:ext uri="{FF2B5EF4-FFF2-40B4-BE49-F238E27FC236}">
                <a16:creationId xmlns:a16="http://schemas.microsoft.com/office/drawing/2014/main" id="{64357E06-731C-6251-AA4F-509C4DF4E48F}"/>
              </a:ext>
            </a:extLst>
          </p:cNvPr>
          <p:cNvSpPr>
            <a:spLocks noGrp="1"/>
          </p:cNvSpPr>
          <p:nvPr>
            <p:ph type="sldNum" sz="quarter" idx="12"/>
          </p:nvPr>
        </p:nvSpPr>
        <p:spPr/>
        <p:txBody>
          <a:bodyPr/>
          <a:lstStyle/>
          <a:p>
            <a:fld id="{625C26DD-A0DE-4404-B08E-0A4B6ED449ED}" type="slidenum">
              <a:rPr lang="nl-BE" smtClean="0"/>
              <a:t>‹#›</a:t>
            </a:fld>
            <a:endParaRPr lang="nl-BE"/>
          </a:p>
        </p:txBody>
      </p:sp>
    </p:spTree>
    <p:extLst>
      <p:ext uri="{BB962C8B-B14F-4D97-AF65-F5344CB8AC3E}">
        <p14:creationId xmlns:p14="http://schemas.microsoft.com/office/powerpoint/2010/main" val="27679478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A01288-82FB-0437-0C61-510816DCB494}"/>
              </a:ext>
            </a:extLst>
          </p:cNvPr>
          <p:cNvSpPr>
            <a:spLocks noGrp="1"/>
          </p:cNvSpPr>
          <p:nvPr>
            <p:ph type="title"/>
          </p:nvPr>
        </p:nvSpPr>
        <p:spPr>
          <a:xfrm>
            <a:off x="839788" y="365125"/>
            <a:ext cx="10515600" cy="1325563"/>
          </a:xfrm>
        </p:spPr>
        <p:txBody>
          <a:bodyPr/>
          <a:lstStyle/>
          <a:p>
            <a:r>
              <a:rPr lang="en-US"/>
              <a:t>Click to edit Master title style</a:t>
            </a:r>
            <a:endParaRPr lang="nl-BE"/>
          </a:p>
        </p:txBody>
      </p:sp>
      <p:sp>
        <p:nvSpPr>
          <p:cNvPr id="3" name="Text Placeholder 2">
            <a:extLst>
              <a:ext uri="{FF2B5EF4-FFF2-40B4-BE49-F238E27FC236}">
                <a16:creationId xmlns:a16="http://schemas.microsoft.com/office/drawing/2014/main" id="{8B94F7CC-8AD9-6E56-626C-5E2BCA0D475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3797781-C270-3F38-DC7E-C9DA29C33EC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5" name="Text Placeholder 4">
            <a:extLst>
              <a:ext uri="{FF2B5EF4-FFF2-40B4-BE49-F238E27FC236}">
                <a16:creationId xmlns:a16="http://schemas.microsoft.com/office/drawing/2014/main" id="{BDE0A9ED-EC90-2E43-9EF2-BDC2584DA3A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E232A11-1F31-4A6D-B38E-A9158A87605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7" name="Date Placeholder 6">
            <a:extLst>
              <a:ext uri="{FF2B5EF4-FFF2-40B4-BE49-F238E27FC236}">
                <a16:creationId xmlns:a16="http://schemas.microsoft.com/office/drawing/2014/main" id="{CC55C38E-FB6E-BE4A-78EB-6E38D83AC241}"/>
              </a:ext>
            </a:extLst>
          </p:cNvPr>
          <p:cNvSpPr>
            <a:spLocks noGrp="1"/>
          </p:cNvSpPr>
          <p:nvPr>
            <p:ph type="dt" sz="half" idx="10"/>
          </p:nvPr>
        </p:nvSpPr>
        <p:spPr/>
        <p:txBody>
          <a:bodyPr/>
          <a:lstStyle/>
          <a:p>
            <a:fld id="{BD10D7FD-944C-459E-840B-F4E03067B1F9}" type="datetimeFigureOut">
              <a:rPr lang="nl-BE" smtClean="0"/>
              <a:t>25/06/2026</a:t>
            </a:fld>
            <a:endParaRPr lang="nl-BE"/>
          </a:p>
        </p:txBody>
      </p:sp>
      <p:sp>
        <p:nvSpPr>
          <p:cNvPr id="8" name="Footer Placeholder 7">
            <a:extLst>
              <a:ext uri="{FF2B5EF4-FFF2-40B4-BE49-F238E27FC236}">
                <a16:creationId xmlns:a16="http://schemas.microsoft.com/office/drawing/2014/main" id="{B645C4AA-C305-077B-58D7-1A3EE10EF928}"/>
              </a:ext>
            </a:extLst>
          </p:cNvPr>
          <p:cNvSpPr>
            <a:spLocks noGrp="1"/>
          </p:cNvSpPr>
          <p:nvPr>
            <p:ph type="ftr" sz="quarter" idx="11"/>
          </p:nvPr>
        </p:nvSpPr>
        <p:spPr/>
        <p:txBody>
          <a:bodyPr/>
          <a:lstStyle/>
          <a:p>
            <a:endParaRPr lang="nl-BE"/>
          </a:p>
        </p:txBody>
      </p:sp>
      <p:sp>
        <p:nvSpPr>
          <p:cNvPr id="9" name="Slide Number Placeholder 8">
            <a:extLst>
              <a:ext uri="{FF2B5EF4-FFF2-40B4-BE49-F238E27FC236}">
                <a16:creationId xmlns:a16="http://schemas.microsoft.com/office/drawing/2014/main" id="{0B3A9B00-2BDF-4D7D-D631-30EB1F0C9498}"/>
              </a:ext>
            </a:extLst>
          </p:cNvPr>
          <p:cNvSpPr>
            <a:spLocks noGrp="1"/>
          </p:cNvSpPr>
          <p:nvPr>
            <p:ph type="sldNum" sz="quarter" idx="12"/>
          </p:nvPr>
        </p:nvSpPr>
        <p:spPr/>
        <p:txBody>
          <a:bodyPr/>
          <a:lstStyle/>
          <a:p>
            <a:fld id="{625C26DD-A0DE-4404-B08E-0A4B6ED449ED}" type="slidenum">
              <a:rPr lang="nl-BE" smtClean="0"/>
              <a:t>‹#›</a:t>
            </a:fld>
            <a:endParaRPr lang="nl-BE"/>
          </a:p>
        </p:txBody>
      </p:sp>
    </p:spTree>
    <p:extLst>
      <p:ext uri="{BB962C8B-B14F-4D97-AF65-F5344CB8AC3E}">
        <p14:creationId xmlns:p14="http://schemas.microsoft.com/office/powerpoint/2010/main" val="2275413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AD1F5-786D-08DA-FEAC-ED1BA5435C6C}"/>
              </a:ext>
            </a:extLst>
          </p:cNvPr>
          <p:cNvSpPr>
            <a:spLocks noGrp="1"/>
          </p:cNvSpPr>
          <p:nvPr>
            <p:ph type="title"/>
          </p:nvPr>
        </p:nvSpPr>
        <p:spPr/>
        <p:txBody>
          <a:bodyPr/>
          <a:lstStyle/>
          <a:p>
            <a:r>
              <a:rPr lang="en-US"/>
              <a:t>Click to edit Master title style</a:t>
            </a:r>
            <a:endParaRPr lang="nl-BE"/>
          </a:p>
        </p:txBody>
      </p:sp>
      <p:sp>
        <p:nvSpPr>
          <p:cNvPr id="3" name="Date Placeholder 2">
            <a:extLst>
              <a:ext uri="{FF2B5EF4-FFF2-40B4-BE49-F238E27FC236}">
                <a16:creationId xmlns:a16="http://schemas.microsoft.com/office/drawing/2014/main" id="{77CD62B0-705C-D8FE-0816-70557C351222}"/>
              </a:ext>
            </a:extLst>
          </p:cNvPr>
          <p:cNvSpPr>
            <a:spLocks noGrp="1"/>
          </p:cNvSpPr>
          <p:nvPr>
            <p:ph type="dt" sz="half" idx="10"/>
          </p:nvPr>
        </p:nvSpPr>
        <p:spPr/>
        <p:txBody>
          <a:bodyPr/>
          <a:lstStyle/>
          <a:p>
            <a:fld id="{BD10D7FD-944C-459E-840B-F4E03067B1F9}" type="datetimeFigureOut">
              <a:rPr lang="nl-BE" smtClean="0"/>
              <a:t>25/06/2026</a:t>
            </a:fld>
            <a:endParaRPr lang="nl-BE"/>
          </a:p>
        </p:txBody>
      </p:sp>
      <p:sp>
        <p:nvSpPr>
          <p:cNvPr id="4" name="Footer Placeholder 3">
            <a:extLst>
              <a:ext uri="{FF2B5EF4-FFF2-40B4-BE49-F238E27FC236}">
                <a16:creationId xmlns:a16="http://schemas.microsoft.com/office/drawing/2014/main" id="{D4ADA956-EE14-09ED-2ABB-33C4C2A5BB6D}"/>
              </a:ext>
            </a:extLst>
          </p:cNvPr>
          <p:cNvSpPr>
            <a:spLocks noGrp="1"/>
          </p:cNvSpPr>
          <p:nvPr>
            <p:ph type="ftr" sz="quarter" idx="11"/>
          </p:nvPr>
        </p:nvSpPr>
        <p:spPr/>
        <p:txBody>
          <a:bodyPr/>
          <a:lstStyle/>
          <a:p>
            <a:endParaRPr lang="nl-BE"/>
          </a:p>
        </p:txBody>
      </p:sp>
      <p:sp>
        <p:nvSpPr>
          <p:cNvPr id="5" name="Slide Number Placeholder 4">
            <a:extLst>
              <a:ext uri="{FF2B5EF4-FFF2-40B4-BE49-F238E27FC236}">
                <a16:creationId xmlns:a16="http://schemas.microsoft.com/office/drawing/2014/main" id="{5748C489-40E6-107D-4445-E13DDCDB85B8}"/>
              </a:ext>
            </a:extLst>
          </p:cNvPr>
          <p:cNvSpPr>
            <a:spLocks noGrp="1"/>
          </p:cNvSpPr>
          <p:nvPr>
            <p:ph type="sldNum" sz="quarter" idx="12"/>
          </p:nvPr>
        </p:nvSpPr>
        <p:spPr/>
        <p:txBody>
          <a:bodyPr/>
          <a:lstStyle/>
          <a:p>
            <a:fld id="{625C26DD-A0DE-4404-B08E-0A4B6ED449ED}" type="slidenum">
              <a:rPr lang="nl-BE" smtClean="0"/>
              <a:t>‹#›</a:t>
            </a:fld>
            <a:endParaRPr lang="nl-BE"/>
          </a:p>
        </p:txBody>
      </p:sp>
    </p:spTree>
    <p:extLst>
      <p:ext uri="{BB962C8B-B14F-4D97-AF65-F5344CB8AC3E}">
        <p14:creationId xmlns:p14="http://schemas.microsoft.com/office/powerpoint/2010/main" val="18026290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81BFED3-BE0F-61A3-2D0B-1EDCFC7E7431}"/>
              </a:ext>
            </a:extLst>
          </p:cNvPr>
          <p:cNvSpPr>
            <a:spLocks noGrp="1"/>
          </p:cNvSpPr>
          <p:nvPr>
            <p:ph type="dt" sz="half" idx="10"/>
          </p:nvPr>
        </p:nvSpPr>
        <p:spPr/>
        <p:txBody>
          <a:bodyPr/>
          <a:lstStyle/>
          <a:p>
            <a:fld id="{BD10D7FD-944C-459E-840B-F4E03067B1F9}" type="datetimeFigureOut">
              <a:rPr lang="nl-BE" smtClean="0"/>
              <a:t>25/06/2026</a:t>
            </a:fld>
            <a:endParaRPr lang="nl-BE"/>
          </a:p>
        </p:txBody>
      </p:sp>
      <p:sp>
        <p:nvSpPr>
          <p:cNvPr id="3" name="Footer Placeholder 2">
            <a:extLst>
              <a:ext uri="{FF2B5EF4-FFF2-40B4-BE49-F238E27FC236}">
                <a16:creationId xmlns:a16="http://schemas.microsoft.com/office/drawing/2014/main" id="{28B28B5F-E120-95F5-95E5-9887C32DFB68}"/>
              </a:ext>
            </a:extLst>
          </p:cNvPr>
          <p:cNvSpPr>
            <a:spLocks noGrp="1"/>
          </p:cNvSpPr>
          <p:nvPr>
            <p:ph type="ftr" sz="quarter" idx="11"/>
          </p:nvPr>
        </p:nvSpPr>
        <p:spPr/>
        <p:txBody>
          <a:bodyPr/>
          <a:lstStyle/>
          <a:p>
            <a:endParaRPr lang="nl-BE"/>
          </a:p>
        </p:txBody>
      </p:sp>
      <p:sp>
        <p:nvSpPr>
          <p:cNvPr id="4" name="Slide Number Placeholder 3">
            <a:extLst>
              <a:ext uri="{FF2B5EF4-FFF2-40B4-BE49-F238E27FC236}">
                <a16:creationId xmlns:a16="http://schemas.microsoft.com/office/drawing/2014/main" id="{7780CDDF-3614-7914-7991-55408A2210D7}"/>
              </a:ext>
            </a:extLst>
          </p:cNvPr>
          <p:cNvSpPr>
            <a:spLocks noGrp="1"/>
          </p:cNvSpPr>
          <p:nvPr>
            <p:ph type="sldNum" sz="quarter" idx="12"/>
          </p:nvPr>
        </p:nvSpPr>
        <p:spPr/>
        <p:txBody>
          <a:bodyPr/>
          <a:lstStyle/>
          <a:p>
            <a:fld id="{625C26DD-A0DE-4404-B08E-0A4B6ED449ED}" type="slidenum">
              <a:rPr lang="nl-BE" smtClean="0"/>
              <a:t>‹#›</a:t>
            </a:fld>
            <a:endParaRPr lang="nl-BE"/>
          </a:p>
        </p:txBody>
      </p:sp>
    </p:spTree>
    <p:extLst>
      <p:ext uri="{BB962C8B-B14F-4D97-AF65-F5344CB8AC3E}">
        <p14:creationId xmlns:p14="http://schemas.microsoft.com/office/powerpoint/2010/main" val="19402009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885F6D-1A8E-D263-8090-98E28C2F7B8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l-BE"/>
          </a:p>
        </p:txBody>
      </p:sp>
      <p:sp>
        <p:nvSpPr>
          <p:cNvPr id="3" name="Content Placeholder 2">
            <a:extLst>
              <a:ext uri="{FF2B5EF4-FFF2-40B4-BE49-F238E27FC236}">
                <a16:creationId xmlns:a16="http://schemas.microsoft.com/office/drawing/2014/main" id="{6CB22A36-0E94-CC5B-7BE6-5FCB348740F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4" name="Text Placeholder 3">
            <a:extLst>
              <a:ext uri="{FF2B5EF4-FFF2-40B4-BE49-F238E27FC236}">
                <a16:creationId xmlns:a16="http://schemas.microsoft.com/office/drawing/2014/main" id="{41B570ED-D8BD-A738-6039-E3AB15D8431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C1EA555-D39F-474D-E9CE-B742BA11CBC4}"/>
              </a:ext>
            </a:extLst>
          </p:cNvPr>
          <p:cNvSpPr>
            <a:spLocks noGrp="1"/>
          </p:cNvSpPr>
          <p:nvPr>
            <p:ph type="dt" sz="half" idx="10"/>
          </p:nvPr>
        </p:nvSpPr>
        <p:spPr/>
        <p:txBody>
          <a:bodyPr/>
          <a:lstStyle/>
          <a:p>
            <a:fld id="{BD10D7FD-944C-459E-840B-F4E03067B1F9}" type="datetimeFigureOut">
              <a:rPr lang="nl-BE" smtClean="0"/>
              <a:t>25/06/2026</a:t>
            </a:fld>
            <a:endParaRPr lang="nl-BE"/>
          </a:p>
        </p:txBody>
      </p:sp>
      <p:sp>
        <p:nvSpPr>
          <p:cNvPr id="6" name="Footer Placeholder 5">
            <a:extLst>
              <a:ext uri="{FF2B5EF4-FFF2-40B4-BE49-F238E27FC236}">
                <a16:creationId xmlns:a16="http://schemas.microsoft.com/office/drawing/2014/main" id="{4FE9893A-E70E-1CE3-7C6D-1CB24A37CA52}"/>
              </a:ext>
            </a:extLst>
          </p:cNvPr>
          <p:cNvSpPr>
            <a:spLocks noGrp="1"/>
          </p:cNvSpPr>
          <p:nvPr>
            <p:ph type="ftr" sz="quarter" idx="11"/>
          </p:nvPr>
        </p:nvSpPr>
        <p:spPr/>
        <p:txBody>
          <a:bodyPr/>
          <a:lstStyle/>
          <a:p>
            <a:endParaRPr lang="nl-BE"/>
          </a:p>
        </p:txBody>
      </p:sp>
      <p:sp>
        <p:nvSpPr>
          <p:cNvPr id="7" name="Slide Number Placeholder 6">
            <a:extLst>
              <a:ext uri="{FF2B5EF4-FFF2-40B4-BE49-F238E27FC236}">
                <a16:creationId xmlns:a16="http://schemas.microsoft.com/office/drawing/2014/main" id="{7B8B572A-509E-C054-8DA6-69A3D7E8D51E}"/>
              </a:ext>
            </a:extLst>
          </p:cNvPr>
          <p:cNvSpPr>
            <a:spLocks noGrp="1"/>
          </p:cNvSpPr>
          <p:nvPr>
            <p:ph type="sldNum" sz="quarter" idx="12"/>
          </p:nvPr>
        </p:nvSpPr>
        <p:spPr/>
        <p:txBody>
          <a:bodyPr/>
          <a:lstStyle/>
          <a:p>
            <a:fld id="{625C26DD-A0DE-4404-B08E-0A4B6ED449ED}" type="slidenum">
              <a:rPr lang="nl-BE" smtClean="0"/>
              <a:t>‹#›</a:t>
            </a:fld>
            <a:endParaRPr lang="nl-BE"/>
          </a:p>
        </p:txBody>
      </p:sp>
    </p:spTree>
    <p:extLst>
      <p:ext uri="{BB962C8B-B14F-4D97-AF65-F5344CB8AC3E}">
        <p14:creationId xmlns:p14="http://schemas.microsoft.com/office/powerpoint/2010/main" val="25540901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103A0-CF54-46D8-CEFF-6260B08925E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l-BE"/>
          </a:p>
        </p:txBody>
      </p:sp>
      <p:sp>
        <p:nvSpPr>
          <p:cNvPr id="3" name="Picture Placeholder 2">
            <a:extLst>
              <a:ext uri="{FF2B5EF4-FFF2-40B4-BE49-F238E27FC236}">
                <a16:creationId xmlns:a16="http://schemas.microsoft.com/office/drawing/2014/main" id="{B1446D9D-6B0D-739E-DF21-16209EA37CC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a:extLst>
              <a:ext uri="{FF2B5EF4-FFF2-40B4-BE49-F238E27FC236}">
                <a16:creationId xmlns:a16="http://schemas.microsoft.com/office/drawing/2014/main" id="{64C62DFF-DEE9-BFE3-AFDB-346AAB3D4B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4FADB63-F746-B97D-14F5-82D6B7097281}"/>
              </a:ext>
            </a:extLst>
          </p:cNvPr>
          <p:cNvSpPr>
            <a:spLocks noGrp="1"/>
          </p:cNvSpPr>
          <p:nvPr>
            <p:ph type="dt" sz="half" idx="10"/>
          </p:nvPr>
        </p:nvSpPr>
        <p:spPr/>
        <p:txBody>
          <a:bodyPr/>
          <a:lstStyle/>
          <a:p>
            <a:fld id="{BD10D7FD-944C-459E-840B-F4E03067B1F9}" type="datetimeFigureOut">
              <a:rPr lang="nl-BE" smtClean="0"/>
              <a:t>25/06/2026</a:t>
            </a:fld>
            <a:endParaRPr lang="nl-BE"/>
          </a:p>
        </p:txBody>
      </p:sp>
      <p:sp>
        <p:nvSpPr>
          <p:cNvPr id="6" name="Footer Placeholder 5">
            <a:extLst>
              <a:ext uri="{FF2B5EF4-FFF2-40B4-BE49-F238E27FC236}">
                <a16:creationId xmlns:a16="http://schemas.microsoft.com/office/drawing/2014/main" id="{E04FFC98-9361-5EBB-F7FF-0A8BCF154D65}"/>
              </a:ext>
            </a:extLst>
          </p:cNvPr>
          <p:cNvSpPr>
            <a:spLocks noGrp="1"/>
          </p:cNvSpPr>
          <p:nvPr>
            <p:ph type="ftr" sz="quarter" idx="11"/>
          </p:nvPr>
        </p:nvSpPr>
        <p:spPr/>
        <p:txBody>
          <a:bodyPr/>
          <a:lstStyle/>
          <a:p>
            <a:endParaRPr lang="nl-BE"/>
          </a:p>
        </p:txBody>
      </p:sp>
      <p:sp>
        <p:nvSpPr>
          <p:cNvPr id="7" name="Slide Number Placeholder 6">
            <a:extLst>
              <a:ext uri="{FF2B5EF4-FFF2-40B4-BE49-F238E27FC236}">
                <a16:creationId xmlns:a16="http://schemas.microsoft.com/office/drawing/2014/main" id="{D4020EEC-E6BC-9D20-4206-7043FBDBCFAF}"/>
              </a:ext>
            </a:extLst>
          </p:cNvPr>
          <p:cNvSpPr>
            <a:spLocks noGrp="1"/>
          </p:cNvSpPr>
          <p:nvPr>
            <p:ph type="sldNum" sz="quarter" idx="12"/>
          </p:nvPr>
        </p:nvSpPr>
        <p:spPr/>
        <p:txBody>
          <a:bodyPr/>
          <a:lstStyle/>
          <a:p>
            <a:fld id="{625C26DD-A0DE-4404-B08E-0A4B6ED449ED}" type="slidenum">
              <a:rPr lang="nl-BE" smtClean="0"/>
              <a:t>‹#›</a:t>
            </a:fld>
            <a:endParaRPr lang="nl-BE"/>
          </a:p>
        </p:txBody>
      </p:sp>
    </p:spTree>
    <p:extLst>
      <p:ext uri="{BB962C8B-B14F-4D97-AF65-F5344CB8AC3E}">
        <p14:creationId xmlns:p14="http://schemas.microsoft.com/office/powerpoint/2010/main" val="32596873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9B169-C984-D14C-1F2F-0DA6B357B1AB}"/>
              </a:ext>
            </a:extLst>
          </p:cNvPr>
          <p:cNvSpPr>
            <a:spLocks noGrp="1"/>
          </p:cNvSpPr>
          <p:nvPr>
            <p:ph type="title"/>
          </p:nvPr>
        </p:nvSpPr>
        <p:spPr/>
        <p:txBody>
          <a:bodyPr/>
          <a:lstStyle/>
          <a:p>
            <a:r>
              <a:rPr lang="en-US"/>
              <a:t>Click to edit Master title style</a:t>
            </a:r>
            <a:endParaRPr lang="nl-BE"/>
          </a:p>
        </p:txBody>
      </p:sp>
      <p:sp>
        <p:nvSpPr>
          <p:cNvPr id="3" name="Vertical Text Placeholder 2">
            <a:extLst>
              <a:ext uri="{FF2B5EF4-FFF2-40B4-BE49-F238E27FC236}">
                <a16:creationId xmlns:a16="http://schemas.microsoft.com/office/drawing/2014/main" id="{DEBAFECE-A34F-5D08-1D8F-2BB5FB769E9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4" name="Date Placeholder 3">
            <a:extLst>
              <a:ext uri="{FF2B5EF4-FFF2-40B4-BE49-F238E27FC236}">
                <a16:creationId xmlns:a16="http://schemas.microsoft.com/office/drawing/2014/main" id="{4CBCB58C-4221-DE63-9A99-54C5DEF7F006}"/>
              </a:ext>
            </a:extLst>
          </p:cNvPr>
          <p:cNvSpPr>
            <a:spLocks noGrp="1"/>
          </p:cNvSpPr>
          <p:nvPr>
            <p:ph type="dt" sz="half" idx="10"/>
          </p:nvPr>
        </p:nvSpPr>
        <p:spPr/>
        <p:txBody>
          <a:bodyPr/>
          <a:lstStyle/>
          <a:p>
            <a:fld id="{BD10D7FD-944C-459E-840B-F4E03067B1F9}" type="datetimeFigureOut">
              <a:rPr lang="nl-BE" smtClean="0"/>
              <a:t>25/06/2026</a:t>
            </a:fld>
            <a:endParaRPr lang="nl-BE"/>
          </a:p>
        </p:txBody>
      </p:sp>
      <p:sp>
        <p:nvSpPr>
          <p:cNvPr id="5" name="Footer Placeholder 4">
            <a:extLst>
              <a:ext uri="{FF2B5EF4-FFF2-40B4-BE49-F238E27FC236}">
                <a16:creationId xmlns:a16="http://schemas.microsoft.com/office/drawing/2014/main" id="{2929A3BF-FAB6-6AEE-2CB0-3F6CA28DD36E}"/>
              </a:ext>
            </a:extLst>
          </p:cNvPr>
          <p:cNvSpPr>
            <a:spLocks noGrp="1"/>
          </p:cNvSpPr>
          <p:nvPr>
            <p:ph type="ftr" sz="quarter" idx="11"/>
          </p:nvPr>
        </p:nvSpPr>
        <p:spPr/>
        <p:txBody>
          <a:bodyPr/>
          <a:lstStyle/>
          <a:p>
            <a:endParaRPr lang="nl-BE"/>
          </a:p>
        </p:txBody>
      </p:sp>
      <p:sp>
        <p:nvSpPr>
          <p:cNvPr id="6" name="Slide Number Placeholder 5">
            <a:extLst>
              <a:ext uri="{FF2B5EF4-FFF2-40B4-BE49-F238E27FC236}">
                <a16:creationId xmlns:a16="http://schemas.microsoft.com/office/drawing/2014/main" id="{0E3D7DFD-97DB-EC8C-5408-CBC48D83AF9D}"/>
              </a:ext>
            </a:extLst>
          </p:cNvPr>
          <p:cNvSpPr>
            <a:spLocks noGrp="1"/>
          </p:cNvSpPr>
          <p:nvPr>
            <p:ph type="sldNum" sz="quarter" idx="12"/>
          </p:nvPr>
        </p:nvSpPr>
        <p:spPr/>
        <p:txBody>
          <a:bodyPr/>
          <a:lstStyle/>
          <a:p>
            <a:fld id="{625C26DD-A0DE-4404-B08E-0A4B6ED449ED}" type="slidenum">
              <a:rPr lang="nl-BE" smtClean="0"/>
              <a:t>‹#›</a:t>
            </a:fld>
            <a:endParaRPr lang="nl-BE"/>
          </a:p>
        </p:txBody>
      </p:sp>
    </p:spTree>
    <p:extLst>
      <p:ext uri="{BB962C8B-B14F-4D97-AF65-F5344CB8AC3E}">
        <p14:creationId xmlns:p14="http://schemas.microsoft.com/office/powerpoint/2010/main" val="42474778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B322D9B-4C5D-DA4E-F5E0-0A47014E21B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nl-BE"/>
          </a:p>
        </p:txBody>
      </p:sp>
      <p:sp>
        <p:nvSpPr>
          <p:cNvPr id="3" name="Vertical Text Placeholder 2">
            <a:extLst>
              <a:ext uri="{FF2B5EF4-FFF2-40B4-BE49-F238E27FC236}">
                <a16:creationId xmlns:a16="http://schemas.microsoft.com/office/drawing/2014/main" id="{47B0B3D9-B8A3-F012-831A-F8A35B6D788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4" name="Date Placeholder 3">
            <a:extLst>
              <a:ext uri="{FF2B5EF4-FFF2-40B4-BE49-F238E27FC236}">
                <a16:creationId xmlns:a16="http://schemas.microsoft.com/office/drawing/2014/main" id="{8AFBC11C-C1BF-AEED-7572-3D913B20DA17}"/>
              </a:ext>
            </a:extLst>
          </p:cNvPr>
          <p:cNvSpPr>
            <a:spLocks noGrp="1"/>
          </p:cNvSpPr>
          <p:nvPr>
            <p:ph type="dt" sz="half" idx="10"/>
          </p:nvPr>
        </p:nvSpPr>
        <p:spPr/>
        <p:txBody>
          <a:bodyPr/>
          <a:lstStyle/>
          <a:p>
            <a:fld id="{BD10D7FD-944C-459E-840B-F4E03067B1F9}" type="datetimeFigureOut">
              <a:rPr lang="nl-BE" smtClean="0"/>
              <a:t>25/06/2026</a:t>
            </a:fld>
            <a:endParaRPr lang="nl-BE"/>
          </a:p>
        </p:txBody>
      </p:sp>
      <p:sp>
        <p:nvSpPr>
          <p:cNvPr id="5" name="Footer Placeholder 4">
            <a:extLst>
              <a:ext uri="{FF2B5EF4-FFF2-40B4-BE49-F238E27FC236}">
                <a16:creationId xmlns:a16="http://schemas.microsoft.com/office/drawing/2014/main" id="{C5660FD4-3EB0-20EB-DEF9-6244C3A8D276}"/>
              </a:ext>
            </a:extLst>
          </p:cNvPr>
          <p:cNvSpPr>
            <a:spLocks noGrp="1"/>
          </p:cNvSpPr>
          <p:nvPr>
            <p:ph type="ftr" sz="quarter" idx="11"/>
          </p:nvPr>
        </p:nvSpPr>
        <p:spPr/>
        <p:txBody>
          <a:bodyPr/>
          <a:lstStyle/>
          <a:p>
            <a:endParaRPr lang="nl-BE"/>
          </a:p>
        </p:txBody>
      </p:sp>
      <p:sp>
        <p:nvSpPr>
          <p:cNvPr id="6" name="Slide Number Placeholder 5">
            <a:extLst>
              <a:ext uri="{FF2B5EF4-FFF2-40B4-BE49-F238E27FC236}">
                <a16:creationId xmlns:a16="http://schemas.microsoft.com/office/drawing/2014/main" id="{CBD77B24-1FED-BA80-D448-594A7EB95638}"/>
              </a:ext>
            </a:extLst>
          </p:cNvPr>
          <p:cNvSpPr>
            <a:spLocks noGrp="1"/>
          </p:cNvSpPr>
          <p:nvPr>
            <p:ph type="sldNum" sz="quarter" idx="12"/>
          </p:nvPr>
        </p:nvSpPr>
        <p:spPr/>
        <p:txBody>
          <a:bodyPr/>
          <a:lstStyle/>
          <a:p>
            <a:fld id="{625C26DD-A0DE-4404-B08E-0A4B6ED449ED}" type="slidenum">
              <a:rPr lang="nl-BE" smtClean="0"/>
              <a:t>‹#›</a:t>
            </a:fld>
            <a:endParaRPr lang="nl-BE"/>
          </a:p>
        </p:txBody>
      </p:sp>
    </p:spTree>
    <p:extLst>
      <p:ext uri="{BB962C8B-B14F-4D97-AF65-F5344CB8AC3E}">
        <p14:creationId xmlns:p14="http://schemas.microsoft.com/office/powerpoint/2010/main" val="31776830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el en bullets">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a:xfrm>
            <a:off x="658814" y="612000"/>
            <a:ext cx="10876078" cy="684000"/>
          </a:xfrm>
        </p:spPr>
        <p:txBody>
          <a:bodyPr/>
          <a:lstStyle/>
          <a:p>
            <a:r>
              <a:rPr lang="nl-NL"/>
              <a:t>KLIK OM STIJL TE BEWERKEN</a:t>
            </a:r>
            <a:endParaRPr lang="nl-BE"/>
          </a:p>
        </p:txBody>
      </p:sp>
      <p:sp>
        <p:nvSpPr>
          <p:cNvPr id="5" name="Tijdelijke aanduiding voor voettekst 4">
            <a:extLst>
              <a:ext uri="{FF2B5EF4-FFF2-40B4-BE49-F238E27FC236}">
                <a16:creationId xmlns:a16="http://schemas.microsoft.com/office/drawing/2014/main" id="{9B59B370-7A14-4E21-B0B9-73EDED373C94}"/>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07B10F6A-E5A8-4073-BA1D-CB285F2FF267}"/>
              </a:ext>
            </a:extLst>
          </p:cNvPr>
          <p:cNvSpPr>
            <a:spLocks noGrp="1"/>
          </p:cNvSpPr>
          <p:nvPr>
            <p:ph type="sldNum" sz="quarter" idx="12"/>
          </p:nvPr>
        </p:nvSpPr>
        <p:spPr/>
        <p:txBody>
          <a:bodyPr/>
          <a:lstStyle/>
          <a:p>
            <a:fld id="{FF88DA20-ED00-471C-9170-60F590CB400A}" type="slidenum">
              <a:rPr lang="nl-BE" smtClean="0"/>
              <a:t>‹#›</a:t>
            </a:fld>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610115"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3" name="Tijdelijke aanduiding voor tekst 12">
            <a:extLst>
              <a:ext uri="{FF2B5EF4-FFF2-40B4-BE49-F238E27FC236}">
                <a16:creationId xmlns:a16="http://schemas.microsoft.com/office/drawing/2014/main" id="{2CF2A6F9-A799-4021-B19B-41D542B79089}"/>
              </a:ext>
            </a:extLst>
          </p:cNvPr>
          <p:cNvSpPr>
            <a:spLocks noGrp="1"/>
          </p:cNvSpPr>
          <p:nvPr>
            <p:ph type="body" sz="quarter" idx="14"/>
          </p:nvPr>
        </p:nvSpPr>
        <p:spPr>
          <a:xfrm>
            <a:off x="658813" y="1889125"/>
            <a:ext cx="10874375" cy="36052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14" name="Vrije vorm: vorm 13">
            <a:extLst>
              <a:ext uri="{FF2B5EF4-FFF2-40B4-BE49-F238E27FC236}">
                <a16:creationId xmlns:a16="http://schemas.microsoft.com/office/drawing/2014/main" id="{4245AF14-2DA3-4144-9413-76DEF24465BB}"/>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err="1">
              <a:latin typeface="+mj-lt"/>
            </a:endParaRPr>
          </a:p>
        </p:txBody>
      </p:sp>
    </p:spTree>
    <p:extLst>
      <p:ext uri="{BB962C8B-B14F-4D97-AF65-F5344CB8AC3E}">
        <p14:creationId xmlns:p14="http://schemas.microsoft.com/office/powerpoint/2010/main" val="2184572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extLst>
    <p:ext uri="{DCECCB84-F9BA-43D5-87BE-67443E8EF086}">
      <p15:sldGuideLst xmlns:p15="http://schemas.microsoft.com/office/powerpoint/2012/main">
        <p15:guide id="1" pos="415">
          <p15:clr>
            <a:srgbClr val="FBAE40"/>
          </p15:clr>
        </p15:guide>
        <p15:guide id="2" pos="7265">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Hoofdstuktitel + titel">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D8CD8AC4-4FDD-4668-B12F-F38F804813C7}"/>
              </a:ext>
            </a:extLst>
          </p:cNvPr>
          <p:cNvSpPr>
            <a:spLocks noGrp="1"/>
          </p:cNvSpPr>
          <p:nvPr>
            <p:ph type="title" hasCustomPrompt="1"/>
          </p:nvPr>
        </p:nvSpPr>
        <p:spPr>
          <a:xfrm>
            <a:off x="658813" y="612000"/>
            <a:ext cx="10874375" cy="684000"/>
          </a:xfrm>
        </p:spPr>
        <p:txBody>
          <a:bodyPr/>
          <a:lstStyle/>
          <a:p>
            <a:r>
              <a:rPr lang="nl-NL"/>
              <a:t>KLIK OM STIJL TE BEWERKEN</a:t>
            </a:r>
            <a:endParaRPr lang="nl-BE"/>
          </a:p>
        </p:txBody>
      </p:sp>
      <p:sp>
        <p:nvSpPr>
          <p:cNvPr id="7" name="Tijdelijke aanduiding voor tekst 7">
            <a:extLst>
              <a:ext uri="{FF2B5EF4-FFF2-40B4-BE49-F238E27FC236}">
                <a16:creationId xmlns:a16="http://schemas.microsoft.com/office/drawing/2014/main" id="{CD6A0BFB-960F-4121-832F-8D2D7F802971}"/>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8" name="Vrije vorm: vorm 7">
            <a:extLst>
              <a:ext uri="{FF2B5EF4-FFF2-40B4-BE49-F238E27FC236}">
                <a16:creationId xmlns:a16="http://schemas.microsoft.com/office/drawing/2014/main" id="{07FBB6DE-32E2-4EB0-B901-50A1DE4FD6E5}"/>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err="1">
              <a:latin typeface="+mj-lt"/>
            </a:endParaRPr>
          </a:p>
        </p:txBody>
      </p:sp>
      <p:sp>
        <p:nvSpPr>
          <p:cNvPr id="2" name="Tijdelijke aanduiding voor voettekst 1">
            <a:extLst>
              <a:ext uri="{FF2B5EF4-FFF2-40B4-BE49-F238E27FC236}">
                <a16:creationId xmlns:a16="http://schemas.microsoft.com/office/drawing/2014/main" id="{ABF87B84-76F2-49B1-A90D-E01B6077F8DA}"/>
              </a:ext>
            </a:extLst>
          </p:cNvPr>
          <p:cNvSpPr>
            <a:spLocks noGrp="1"/>
          </p:cNvSpPr>
          <p:nvPr>
            <p:ph type="ftr" sz="quarter" idx="14"/>
          </p:nvPr>
        </p:nvSpPr>
        <p:spPr/>
        <p:txBody>
          <a:bodyPr/>
          <a:lstStyle/>
          <a:p>
            <a:endParaRPr lang="nl-BE"/>
          </a:p>
        </p:txBody>
      </p:sp>
      <p:sp>
        <p:nvSpPr>
          <p:cNvPr id="9" name="Tijdelijke aanduiding voor dianummer 8">
            <a:extLst>
              <a:ext uri="{FF2B5EF4-FFF2-40B4-BE49-F238E27FC236}">
                <a16:creationId xmlns:a16="http://schemas.microsoft.com/office/drawing/2014/main" id="{E7571733-425B-4DBB-A5AD-721E817FE339}"/>
              </a:ext>
            </a:extLst>
          </p:cNvPr>
          <p:cNvSpPr>
            <a:spLocks noGrp="1"/>
          </p:cNvSpPr>
          <p:nvPr>
            <p:ph type="sldNum" sz="quarter" idx="15"/>
          </p:nvPr>
        </p:nvSpPr>
        <p:spPr/>
        <p:txBody>
          <a:bodyPr/>
          <a:lstStyle/>
          <a:p>
            <a:fld id="{FF88DA20-ED00-471C-9170-60F590CB400A}" type="slidenum">
              <a:rPr lang="nl-BE" smtClean="0"/>
              <a:pPr/>
              <a:t>‹#›</a:t>
            </a:fld>
            <a:endParaRPr lang="nl-BE"/>
          </a:p>
        </p:txBody>
      </p:sp>
    </p:spTree>
    <p:extLst>
      <p:ext uri="{BB962C8B-B14F-4D97-AF65-F5344CB8AC3E}">
        <p14:creationId xmlns:p14="http://schemas.microsoft.com/office/powerpoint/2010/main" val="689592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9E5158C-C5F8-4FA4-8D48-8495226D3BD9}"/>
              </a:ext>
            </a:extLst>
          </p:cNvPr>
          <p:cNvSpPr>
            <a:spLocks noGrp="1"/>
          </p:cNvSpPr>
          <p:nvPr>
            <p:ph type="title" hasCustomPrompt="1"/>
          </p:nvPr>
        </p:nvSpPr>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AACB0CE7-11E3-4438-919C-EA7601B23C76}"/>
              </a:ext>
            </a:extLst>
          </p:cNvPr>
          <p:cNvSpPr>
            <a:spLocks noGrp="1"/>
          </p:cNvSpPr>
          <p:nvPr>
            <p:ph sz="half" idx="1"/>
          </p:nvPr>
        </p:nvSpPr>
        <p:spPr>
          <a:xfrm>
            <a:off x="665816" y="2012733"/>
            <a:ext cx="5346184" cy="353433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4" name="Tijdelijke aanduiding voor inhoud 3">
            <a:extLst>
              <a:ext uri="{FF2B5EF4-FFF2-40B4-BE49-F238E27FC236}">
                <a16:creationId xmlns:a16="http://schemas.microsoft.com/office/drawing/2014/main" id="{2C456A98-2404-4694-96D5-FDAB6BA76586}"/>
              </a:ext>
            </a:extLst>
          </p:cNvPr>
          <p:cNvSpPr>
            <a:spLocks noGrp="1"/>
          </p:cNvSpPr>
          <p:nvPr>
            <p:ph sz="half" idx="2"/>
          </p:nvPr>
        </p:nvSpPr>
        <p:spPr>
          <a:xfrm>
            <a:off x="6366616" y="2012733"/>
            <a:ext cx="5166571" cy="353433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8" name="Tijdelijke aanduiding voor tekst 7">
            <a:extLst>
              <a:ext uri="{FF2B5EF4-FFF2-40B4-BE49-F238E27FC236}">
                <a16:creationId xmlns:a16="http://schemas.microsoft.com/office/drawing/2014/main" id="{3D35A45E-59A3-4C31-A9F3-DD73EF3BB76C}"/>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0" name="Vrije vorm: vorm 9">
            <a:extLst>
              <a:ext uri="{FF2B5EF4-FFF2-40B4-BE49-F238E27FC236}">
                <a16:creationId xmlns:a16="http://schemas.microsoft.com/office/drawing/2014/main" id="{E29FE90E-06DD-4733-B977-AA146C98944F}"/>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err="1">
              <a:latin typeface="+mj-lt"/>
            </a:endParaRPr>
          </a:p>
        </p:txBody>
      </p:sp>
      <p:sp>
        <p:nvSpPr>
          <p:cNvPr id="9" name="Tijdelijke aanduiding voor voettekst 8">
            <a:extLst>
              <a:ext uri="{FF2B5EF4-FFF2-40B4-BE49-F238E27FC236}">
                <a16:creationId xmlns:a16="http://schemas.microsoft.com/office/drawing/2014/main" id="{71E23E30-C0C7-4040-99B3-00C223CD341B}"/>
              </a:ext>
            </a:extLst>
          </p:cNvPr>
          <p:cNvSpPr>
            <a:spLocks noGrp="1"/>
          </p:cNvSpPr>
          <p:nvPr>
            <p:ph type="ftr" sz="quarter" idx="14"/>
          </p:nvPr>
        </p:nvSpPr>
        <p:spPr/>
        <p:txBody>
          <a:bodyPr/>
          <a:lstStyle/>
          <a:p>
            <a:endParaRPr lang="nl-BE"/>
          </a:p>
        </p:txBody>
      </p:sp>
      <p:sp>
        <p:nvSpPr>
          <p:cNvPr id="11" name="Tijdelijke aanduiding voor dianummer 10">
            <a:extLst>
              <a:ext uri="{FF2B5EF4-FFF2-40B4-BE49-F238E27FC236}">
                <a16:creationId xmlns:a16="http://schemas.microsoft.com/office/drawing/2014/main" id="{89BCC8C7-E7CE-410D-AABC-CE308EF7A639}"/>
              </a:ext>
            </a:extLst>
          </p:cNvPr>
          <p:cNvSpPr>
            <a:spLocks noGrp="1"/>
          </p:cNvSpPr>
          <p:nvPr>
            <p:ph type="sldNum" sz="quarter" idx="15"/>
          </p:nvPr>
        </p:nvSpPr>
        <p:spPr/>
        <p:txBody>
          <a:bodyPr/>
          <a:lstStyle/>
          <a:p>
            <a:fld id="{FF88DA20-ED00-471C-9170-60F590CB400A}" type="slidenum">
              <a:rPr lang="nl-BE" smtClean="0"/>
              <a:pPr/>
              <a:t>‹#›</a:t>
            </a:fld>
            <a:endParaRPr lang="nl-BE"/>
          </a:p>
        </p:txBody>
      </p:sp>
    </p:spTree>
    <p:extLst>
      <p:ext uri="{BB962C8B-B14F-4D97-AF65-F5344CB8AC3E}">
        <p14:creationId xmlns:p14="http://schemas.microsoft.com/office/powerpoint/2010/main" val="4279888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itel en object of bullets">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9" name="Tijdelijke aanduiding voor tekst 2">
            <a:extLst>
              <a:ext uri="{FF2B5EF4-FFF2-40B4-BE49-F238E27FC236}">
                <a16:creationId xmlns:a16="http://schemas.microsoft.com/office/drawing/2014/main" id="{8BE94EAB-431F-4408-87BD-3F9BE09FA5EE}"/>
              </a:ext>
            </a:extLst>
          </p:cNvPr>
          <p:cNvSpPr>
            <a:spLocks noGrp="1"/>
          </p:cNvSpPr>
          <p:nvPr>
            <p:ph idx="1"/>
          </p:nvPr>
        </p:nvSpPr>
        <p:spPr>
          <a:xfrm>
            <a:off x="658813" y="1955438"/>
            <a:ext cx="10874375" cy="3648921"/>
          </a:xfrm>
          <a:prstGeom prst="rect">
            <a:avLst/>
          </a:prstGeom>
        </p:spPr>
        <p:txBody>
          <a:bodyPr vert="horz" lIns="0" tIns="0" rIns="0" bIns="0" rtlCol="0" anchor="t" anchorCtr="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11" name="Vrije vorm: vorm 10">
            <a:extLst>
              <a:ext uri="{FF2B5EF4-FFF2-40B4-BE49-F238E27FC236}">
                <a16:creationId xmlns:a16="http://schemas.microsoft.com/office/drawing/2014/main" id="{637B92CC-1A0C-47C3-A168-E2CEDDEB924E}"/>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err="1">
              <a:latin typeface="+mj-lt"/>
            </a:endParaRPr>
          </a:p>
        </p:txBody>
      </p:sp>
      <p:sp>
        <p:nvSpPr>
          <p:cNvPr id="3" name="Tijdelijke aanduiding voor voettekst 2">
            <a:extLst>
              <a:ext uri="{FF2B5EF4-FFF2-40B4-BE49-F238E27FC236}">
                <a16:creationId xmlns:a16="http://schemas.microsoft.com/office/drawing/2014/main" id="{F57B0AF8-A98B-48D3-867E-5DD995C409E0}"/>
              </a:ext>
            </a:extLst>
          </p:cNvPr>
          <p:cNvSpPr>
            <a:spLocks noGrp="1"/>
          </p:cNvSpPr>
          <p:nvPr>
            <p:ph type="ftr" sz="quarter" idx="14"/>
          </p:nvPr>
        </p:nvSpPr>
        <p:spPr/>
        <p:txBody>
          <a:bodyPr/>
          <a:lstStyle/>
          <a:p>
            <a:endParaRPr lang="nl-BE"/>
          </a:p>
        </p:txBody>
      </p:sp>
      <p:sp>
        <p:nvSpPr>
          <p:cNvPr id="7" name="Tijdelijke aanduiding voor dianummer 6">
            <a:extLst>
              <a:ext uri="{FF2B5EF4-FFF2-40B4-BE49-F238E27FC236}">
                <a16:creationId xmlns:a16="http://schemas.microsoft.com/office/drawing/2014/main" id="{92037879-188D-4406-8069-3DFBC70FA5FE}"/>
              </a:ext>
            </a:extLst>
          </p:cNvPr>
          <p:cNvSpPr>
            <a:spLocks noGrp="1"/>
          </p:cNvSpPr>
          <p:nvPr>
            <p:ph type="sldNum" sz="quarter" idx="15"/>
          </p:nvPr>
        </p:nvSpPr>
        <p:spPr/>
        <p:txBody>
          <a:bodyPr/>
          <a:lstStyle/>
          <a:p>
            <a:fld id="{FF88DA20-ED00-471C-9170-60F590CB400A}" type="slidenum">
              <a:rPr lang="nl-BE" smtClean="0"/>
              <a:pPr/>
              <a:t>‹#›</a:t>
            </a:fld>
            <a:endParaRPr lang="nl-BE"/>
          </a:p>
        </p:txBody>
      </p:sp>
    </p:spTree>
    <p:extLst>
      <p:ext uri="{BB962C8B-B14F-4D97-AF65-F5344CB8AC3E}">
        <p14:creationId xmlns:p14="http://schemas.microsoft.com/office/powerpoint/2010/main" val="1054840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itel en beeld (2)">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65816" y="1498294"/>
            <a:ext cx="5216296" cy="4318612"/>
          </a:xfrm>
          <a:solidFill>
            <a:schemeClr val="bg1">
              <a:lumMod val="95000"/>
            </a:schemeClr>
          </a:solidFill>
        </p:spPr>
        <p:txBody>
          <a:bodyPr anchor="ctr"/>
          <a:lstStyle>
            <a:lvl1pPr marL="0" indent="0" algn="ctr">
              <a:buNone/>
              <a:defRPr baseline="-25000"/>
            </a:lvl1pPr>
          </a:lstStyle>
          <a:p>
            <a:r>
              <a:rPr lang="en-US"/>
              <a:t>Click icon to add picture</a:t>
            </a: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1" name="Vrije vorm: vorm 10">
            <a:extLst>
              <a:ext uri="{FF2B5EF4-FFF2-40B4-BE49-F238E27FC236}">
                <a16:creationId xmlns:a16="http://schemas.microsoft.com/office/drawing/2014/main" id="{3AA990F7-E0EB-4BF3-82E8-745F9B6CC70B}"/>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err="1">
              <a:latin typeface="+mj-lt"/>
            </a:endParaRPr>
          </a:p>
        </p:txBody>
      </p:sp>
      <p:sp>
        <p:nvSpPr>
          <p:cNvPr id="10" name="Tijdelijke aanduiding voor afbeelding 8">
            <a:extLst>
              <a:ext uri="{FF2B5EF4-FFF2-40B4-BE49-F238E27FC236}">
                <a16:creationId xmlns:a16="http://schemas.microsoft.com/office/drawing/2014/main" id="{AD144CC7-24AF-4B98-A99B-B1C4731EA7C1}"/>
              </a:ext>
            </a:extLst>
          </p:cNvPr>
          <p:cNvSpPr>
            <a:spLocks noGrp="1"/>
          </p:cNvSpPr>
          <p:nvPr>
            <p:ph type="pic" sz="quarter" idx="15"/>
          </p:nvPr>
        </p:nvSpPr>
        <p:spPr>
          <a:xfrm>
            <a:off x="6316892" y="1498294"/>
            <a:ext cx="5216296" cy="4318612"/>
          </a:xfrm>
          <a:solidFill>
            <a:schemeClr val="bg1">
              <a:lumMod val="95000"/>
            </a:schemeClr>
          </a:solidFill>
        </p:spPr>
        <p:txBody>
          <a:bodyPr anchor="ctr"/>
          <a:lstStyle>
            <a:lvl1pPr marL="0" indent="0" algn="ctr">
              <a:buNone/>
              <a:defRPr baseline="-25000"/>
            </a:lvl1pPr>
          </a:lstStyle>
          <a:p>
            <a:r>
              <a:rPr lang="en-US"/>
              <a:t>Click icon to add picture</a:t>
            </a:r>
            <a:endParaRPr lang="nl-BE"/>
          </a:p>
        </p:txBody>
      </p:sp>
      <p:sp>
        <p:nvSpPr>
          <p:cNvPr id="3" name="Tijdelijke aanduiding voor voettekst 2">
            <a:extLst>
              <a:ext uri="{FF2B5EF4-FFF2-40B4-BE49-F238E27FC236}">
                <a16:creationId xmlns:a16="http://schemas.microsoft.com/office/drawing/2014/main" id="{0A07FF47-0AD2-43C2-9277-CB894FC14659}"/>
              </a:ext>
            </a:extLst>
          </p:cNvPr>
          <p:cNvSpPr>
            <a:spLocks noGrp="1"/>
          </p:cNvSpPr>
          <p:nvPr>
            <p:ph type="ftr" sz="quarter" idx="16"/>
          </p:nvPr>
        </p:nvSpPr>
        <p:spPr/>
        <p:txBody>
          <a:bodyPr/>
          <a:lstStyle/>
          <a:p>
            <a:endParaRPr lang="nl-BE"/>
          </a:p>
        </p:txBody>
      </p:sp>
      <p:sp>
        <p:nvSpPr>
          <p:cNvPr id="7" name="Tijdelijke aanduiding voor dianummer 6">
            <a:extLst>
              <a:ext uri="{FF2B5EF4-FFF2-40B4-BE49-F238E27FC236}">
                <a16:creationId xmlns:a16="http://schemas.microsoft.com/office/drawing/2014/main" id="{88A0E239-68C7-4306-919F-48F06039CEAA}"/>
              </a:ext>
            </a:extLst>
          </p:cNvPr>
          <p:cNvSpPr>
            <a:spLocks noGrp="1"/>
          </p:cNvSpPr>
          <p:nvPr>
            <p:ph type="sldNum" sz="quarter" idx="17"/>
          </p:nvPr>
        </p:nvSpPr>
        <p:spPr/>
        <p:txBody>
          <a:bodyPr/>
          <a:lstStyle/>
          <a:p>
            <a:fld id="{FF88DA20-ED00-471C-9170-60F590CB400A}" type="slidenum">
              <a:rPr lang="nl-BE" smtClean="0"/>
              <a:pPr/>
              <a:t>‹#›</a:t>
            </a:fld>
            <a:endParaRPr lang="nl-BE"/>
          </a:p>
        </p:txBody>
      </p:sp>
    </p:spTree>
    <p:extLst>
      <p:ext uri="{BB962C8B-B14F-4D97-AF65-F5344CB8AC3E}">
        <p14:creationId xmlns:p14="http://schemas.microsoft.com/office/powerpoint/2010/main" val="1004788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itel en object en beel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792000" y="0"/>
            <a:ext cx="5400000" cy="6858000"/>
          </a:xfrm>
          <a:solidFill>
            <a:schemeClr val="bg1">
              <a:lumMod val="95000"/>
            </a:schemeClr>
          </a:solidFill>
        </p:spPr>
        <p:txBody>
          <a:bodyPr anchor="ctr"/>
          <a:lstStyle>
            <a:lvl1pPr marL="0" indent="0" algn="ctr">
              <a:buNone/>
              <a:defRPr baseline="-25000"/>
            </a:lvl1pPr>
          </a:lstStyle>
          <a:p>
            <a:r>
              <a:rPr lang="en-US"/>
              <a:t>Click icon to add picture</a:t>
            </a: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1" name="Tijdelijke aanduiding voor tekst 10">
            <a:extLst>
              <a:ext uri="{FF2B5EF4-FFF2-40B4-BE49-F238E27FC236}">
                <a16:creationId xmlns:a16="http://schemas.microsoft.com/office/drawing/2014/main" id="{94D40FD2-C162-407D-9C9A-A04CA78208AA}"/>
              </a:ext>
            </a:extLst>
          </p:cNvPr>
          <p:cNvSpPr>
            <a:spLocks noGrp="1"/>
          </p:cNvSpPr>
          <p:nvPr>
            <p:ph type="body" sz="quarter" idx="15"/>
          </p:nvPr>
        </p:nvSpPr>
        <p:spPr>
          <a:xfrm>
            <a:off x="658813" y="1762125"/>
            <a:ext cx="5437187" cy="3998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12" name="Vrije vorm: vorm 11">
            <a:extLst>
              <a:ext uri="{FF2B5EF4-FFF2-40B4-BE49-F238E27FC236}">
                <a16:creationId xmlns:a16="http://schemas.microsoft.com/office/drawing/2014/main" id="{3E25DA99-2056-4D0B-92F4-959A551D2F80}"/>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err="1">
              <a:latin typeface="+mj-lt"/>
            </a:endParaRPr>
          </a:p>
        </p:txBody>
      </p:sp>
      <p:sp>
        <p:nvSpPr>
          <p:cNvPr id="10" name="Gelijkbenige driehoek 9">
            <a:extLst>
              <a:ext uri="{FF2B5EF4-FFF2-40B4-BE49-F238E27FC236}">
                <a16:creationId xmlns:a16="http://schemas.microsoft.com/office/drawing/2014/main" id="{D96CCEFB-72FF-4E7F-8B2E-186F15D54BF2}"/>
              </a:ext>
            </a:extLst>
          </p:cNvPr>
          <p:cNvSpPr/>
          <p:nvPr userDrawn="1"/>
        </p:nvSpPr>
        <p:spPr>
          <a:xfrm rot="16200000">
            <a:off x="11475085" y="6324985"/>
            <a:ext cx="116206" cy="53534"/>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3" name="Tijdelijke aanduiding voor voettekst 2">
            <a:extLst>
              <a:ext uri="{FF2B5EF4-FFF2-40B4-BE49-F238E27FC236}">
                <a16:creationId xmlns:a16="http://schemas.microsoft.com/office/drawing/2014/main" id="{5811D43C-9F2A-43AE-93E6-94203B08A17A}"/>
              </a:ext>
            </a:extLst>
          </p:cNvPr>
          <p:cNvSpPr>
            <a:spLocks noGrp="1"/>
          </p:cNvSpPr>
          <p:nvPr>
            <p:ph type="ftr" sz="quarter" idx="16"/>
          </p:nvPr>
        </p:nvSpPr>
        <p:spPr/>
        <p:txBody>
          <a:bodyPr/>
          <a:lstStyle/>
          <a:p>
            <a:endParaRPr lang="nl-BE"/>
          </a:p>
        </p:txBody>
      </p:sp>
      <p:sp>
        <p:nvSpPr>
          <p:cNvPr id="7" name="Tijdelijke aanduiding voor dianummer 6">
            <a:extLst>
              <a:ext uri="{FF2B5EF4-FFF2-40B4-BE49-F238E27FC236}">
                <a16:creationId xmlns:a16="http://schemas.microsoft.com/office/drawing/2014/main" id="{3F2AE840-5BFA-4661-8E22-BDB354265A15}"/>
              </a:ext>
            </a:extLst>
          </p:cNvPr>
          <p:cNvSpPr>
            <a:spLocks noGrp="1"/>
          </p:cNvSpPr>
          <p:nvPr>
            <p:ph type="sldNum" sz="quarter" idx="17"/>
          </p:nvPr>
        </p:nvSpPr>
        <p:spPr/>
        <p:txBody>
          <a:bodyPr/>
          <a:lstStyle/>
          <a:p>
            <a:fld id="{FF88DA20-ED00-471C-9170-60F590CB400A}" type="slidenum">
              <a:rPr lang="nl-BE" smtClean="0"/>
              <a:pPr/>
              <a:t>‹#›</a:t>
            </a:fld>
            <a:endParaRPr lang="nl-BE"/>
          </a:p>
        </p:txBody>
      </p:sp>
    </p:spTree>
    <p:extLst>
      <p:ext uri="{BB962C8B-B14F-4D97-AF65-F5344CB8AC3E}">
        <p14:creationId xmlns:p14="http://schemas.microsoft.com/office/powerpoint/2010/main" val="2154195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Sectiekop">
    <p:bg>
      <p:bgPr>
        <a:solidFill>
          <a:schemeClr val="accent2"/>
        </a:solidFill>
        <a:effectLst/>
      </p:bgPr>
    </p:bg>
    <p:spTree>
      <p:nvGrpSpPr>
        <p:cNvPr id="1" name=""/>
        <p:cNvGrpSpPr/>
        <p:nvPr/>
      </p:nvGrpSpPr>
      <p:grpSpPr>
        <a:xfrm>
          <a:off x="0" y="0"/>
          <a:ext cx="0" cy="0"/>
          <a:chOff x="0" y="0"/>
          <a:chExt cx="0" cy="0"/>
        </a:xfrm>
      </p:grpSpPr>
      <p:sp>
        <p:nvSpPr>
          <p:cNvPr id="15" name="Rechthoek 14">
            <a:extLst>
              <a:ext uri="{FF2B5EF4-FFF2-40B4-BE49-F238E27FC236}">
                <a16:creationId xmlns:a16="http://schemas.microsoft.com/office/drawing/2014/main" id="{97EFFFE8-8662-44ED-9D46-72EA0C894BB5}"/>
              </a:ext>
            </a:extLst>
          </p:cNvPr>
          <p:cNvSpPr/>
          <p:nvPr userDrawn="1"/>
        </p:nvSpPr>
        <p:spPr>
          <a:xfrm>
            <a:off x="10164726" y="5684874"/>
            <a:ext cx="2027274" cy="11731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13" name="Afbeelding 12" descr="Afbeelding met bijl&#10;&#10;Automatisch gegenereerde beschrijving">
            <a:extLst>
              <a:ext uri="{FF2B5EF4-FFF2-40B4-BE49-F238E27FC236}">
                <a16:creationId xmlns:a16="http://schemas.microsoft.com/office/drawing/2014/main" id="{26190394-04D1-435B-872B-98D9438B959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49842"/>
            <a:ext cx="2485770" cy="4958316"/>
          </a:xfrm>
          <a:prstGeom prst="rect">
            <a:avLst/>
          </a:prstGeom>
        </p:spPr>
      </p:pic>
      <p:sp>
        <p:nvSpPr>
          <p:cNvPr id="2" name="Titel 1">
            <a:extLst>
              <a:ext uri="{FF2B5EF4-FFF2-40B4-BE49-F238E27FC236}">
                <a16:creationId xmlns:a16="http://schemas.microsoft.com/office/drawing/2014/main" id="{1AD43DC2-455F-4EDF-A084-FEE83CFC46F6}"/>
              </a:ext>
            </a:extLst>
          </p:cNvPr>
          <p:cNvSpPr>
            <a:spLocks noGrp="1"/>
          </p:cNvSpPr>
          <p:nvPr>
            <p:ph type="title" hasCustomPrompt="1"/>
          </p:nvPr>
        </p:nvSpPr>
        <p:spPr>
          <a:xfrm>
            <a:off x="2674829" y="2226013"/>
            <a:ext cx="7759257" cy="1429415"/>
          </a:xfrm>
        </p:spPr>
        <p:txBody>
          <a:bodyPr anchor="b"/>
          <a:lstStyle>
            <a:lvl1pPr>
              <a:defRPr sz="4400" spc="170" baseline="0">
                <a:solidFill>
                  <a:schemeClr val="bg1"/>
                </a:solidFill>
              </a:defRPr>
            </a:lvl1pPr>
          </a:lstStyle>
          <a:p>
            <a:r>
              <a:rPr lang="nl-NL"/>
              <a:t>HOOFDSTUKTITEL</a:t>
            </a:r>
            <a:endParaRPr lang="nl-BE"/>
          </a:p>
        </p:txBody>
      </p:sp>
      <p:sp>
        <p:nvSpPr>
          <p:cNvPr id="3" name="Tijdelijke aanduiding voor tekst 2">
            <a:extLst>
              <a:ext uri="{FF2B5EF4-FFF2-40B4-BE49-F238E27FC236}">
                <a16:creationId xmlns:a16="http://schemas.microsoft.com/office/drawing/2014/main" id="{8C704646-7228-4188-9EAC-6994DE76A288}"/>
              </a:ext>
            </a:extLst>
          </p:cNvPr>
          <p:cNvSpPr>
            <a:spLocks noGrp="1"/>
          </p:cNvSpPr>
          <p:nvPr>
            <p:ph type="body" idx="1" hasCustomPrompt="1"/>
          </p:nvPr>
        </p:nvSpPr>
        <p:spPr>
          <a:xfrm>
            <a:off x="2674829" y="3619988"/>
            <a:ext cx="7759257" cy="1500187"/>
          </a:xfrm>
        </p:spPr>
        <p:txBody>
          <a:bodyPr/>
          <a:lstStyle>
            <a:lvl1pPr marL="0" indent="0">
              <a:buNone/>
              <a:defRPr sz="2400">
                <a:solidFill>
                  <a:schemeClr val="tx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ONDERTITEL</a:t>
            </a:r>
          </a:p>
        </p:txBody>
      </p:sp>
      <p:sp>
        <p:nvSpPr>
          <p:cNvPr id="10" name="Tijdelijke aanduiding voor tekst 9">
            <a:extLst>
              <a:ext uri="{FF2B5EF4-FFF2-40B4-BE49-F238E27FC236}">
                <a16:creationId xmlns:a16="http://schemas.microsoft.com/office/drawing/2014/main" id="{9A854FE4-B9A5-46C1-BF2D-13E51D44B0D8}"/>
              </a:ext>
            </a:extLst>
          </p:cNvPr>
          <p:cNvSpPr>
            <a:spLocks noGrp="1"/>
          </p:cNvSpPr>
          <p:nvPr>
            <p:ph type="body" sz="quarter" idx="13" hasCustomPrompt="1"/>
          </p:nvPr>
        </p:nvSpPr>
        <p:spPr>
          <a:xfrm>
            <a:off x="534293" y="1353110"/>
            <a:ext cx="1660525" cy="2808287"/>
          </a:xfrm>
        </p:spPr>
        <p:txBody>
          <a:bodyPr anchor="b"/>
          <a:lstStyle>
            <a:lvl1pPr marL="0" indent="0" algn="r">
              <a:buNone/>
              <a:defRPr sz="9000" b="1">
                <a:solidFill>
                  <a:schemeClr val="accent2"/>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1.</a:t>
            </a:r>
            <a:endParaRPr lang="nl-BE"/>
          </a:p>
        </p:txBody>
      </p:sp>
      <p:sp>
        <p:nvSpPr>
          <p:cNvPr id="12" name="Gelijkbenige driehoek 11">
            <a:extLst>
              <a:ext uri="{FF2B5EF4-FFF2-40B4-BE49-F238E27FC236}">
                <a16:creationId xmlns:a16="http://schemas.microsoft.com/office/drawing/2014/main" id="{D2ADE426-571F-4061-A423-916A40089F60}"/>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8" name="Tijdelijke aanduiding voor voettekst 7">
            <a:extLst>
              <a:ext uri="{FF2B5EF4-FFF2-40B4-BE49-F238E27FC236}">
                <a16:creationId xmlns:a16="http://schemas.microsoft.com/office/drawing/2014/main" id="{788CFD99-91A1-44E8-9AA6-9043875053EC}"/>
              </a:ext>
            </a:extLst>
          </p:cNvPr>
          <p:cNvSpPr>
            <a:spLocks noGrp="1"/>
          </p:cNvSpPr>
          <p:nvPr>
            <p:ph type="ftr" sz="quarter" idx="15"/>
          </p:nvPr>
        </p:nvSpPr>
        <p:spPr/>
        <p:txBody>
          <a:bodyPr/>
          <a:lstStyle>
            <a:lvl1pPr>
              <a:defRPr>
                <a:solidFill>
                  <a:schemeClr val="bg1"/>
                </a:solidFill>
              </a:defRPr>
            </a:lvl1pPr>
          </a:lstStyle>
          <a:p>
            <a:endParaRPr lang="nl-BE"/>
          </a:p>
        </p:txBody>
      </p:sp>
      <p:sp>
        <p:nvSpPr>
          <p:cNvPr id="9" name="Tijdelijke aanduiding voor dianummer 8">
            <a:extLst>
              <a:ext uri="{FF2B5EF4-FFF2-40B4-BE49-F238E27FC236}">
                <a16:creationId xmlns:a16="http://schemas.microsoft.com/office/drawing/2014/main" id="{00E6693C-369A-4564-9562-A0BE5D0A0D9C}"/>
              </a:ext>
            </a:extLst>
          </p:cNvPr>
          <p:cNvSpPr>
            <a:spLocks noGrp="1"/>
          </p:cNvSpPr>
          <p:nvPr>
            <p:ph type="sldNum" sz="quarter" idx="16"/>
          </p:nvPr>
        </p:nvSpPr>
        <p:spPr/>
        <p:txBody>
          <a:bodyPr/>
          <a:lstStyle>
            <a:lvl1pPr>
              <a:defRPr>
                <a:solidFill>
                  <a:schemeClr val="bg1"/>
                </a:solidFill>
              </a:defRPr>
            </a:lvl1pPr>
          </a:lstStyle>
          <a:p>
            <a:fld id="{FF88DA20-ED00-471C-9170-60F590CB400A}" type="slidenum">
              <a:rPr lang="nl-BE" smtClean="0"/>
              <a:pPr/>
              <a:t>‹#›</a:t>
            </a:fld>
            <a:endParaRPr lang="nl-BE"/>
          </a:p>
        </p:txBody>
      </p:sp>
    </p:spTree>
    <p:extLst>
      <p:ext uri="{BB962C8B-B14F-4D97-AF65-F5344CB8AC3E}">
        <p14:creationId xmlns:p14="http://schemas.microsoft.com/office/powerpoint/2010/main" val="32339799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C82DE7E-CF29-8D35-DABD-E1CAD2011E2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nl-BE"/>
          </a:p>
        </p:txBody>
      </p:sp>
      <p:sp>
        <p:nvSpPr>
          <p:cNvPr id="3" name="Text Placeholder 2">
            <a:extLst>
              <a:ext uri="{FF2B5EF4-FFF2-40B4-BE49-F238E27FC236}">
                <a16:creationId xmlns:a16="http://schemas.microsoft.com/office/drawing/2014/main" id="{655612C1-52F3-321C-E82B-BBB1CF3BA13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4" name="Date Placeholder 3">
            <a:extLst>
              <a:ext uri="{FF2B5EF4-FFF2-40B4-BE49-F238E27FC236}">
                <a16:creationId xmlns:a16="http://schemas.microsoft.com/office/drawing/2014/main" id="{E000BECE-C8C2-718B-23B0-0BF81D0DEFF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D10D7FD-944C-459E-840B-F4E03067B1F9}" type="datetimeFigureOut">
              <a:rPr lang="nl-BE" smtClean="0"/>
              <a:t>25/06/2026</a:t>
            </a:fld>
            <a:endParaRPr lang="nl-BE"/>
          </a:p>
        </p:txBody>
      </p:sp>
      <p:sp>
        <p:nvSpPr>
          <p:cNvPr id="5" name="Footer Placeholder 4">
            <a:extLst>
              <a:ext uri="{FF2B5EF4-FFF2-40B4-BE49-F238E27FC236}">
                <a16:creationId xmlns:a16="http://schemas.microsoft.com/office/drawing/2014/main" id="{CF5EF30B-ACB0-E4B7-BDAE-9CE361518D9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l-BE"/>
          </a:p>
        </p:txBody>
      </p:sp>
      <p:sp>
        <p:nvSpPr>
          <p:cNvPr id="6" name="Slide Number Placeholder 5">
            <a:extLst>
              <a:ext uri="{FF2B5EF4-FFF2-40B4-BE49-F238E27FC236}">
                <a16:creationId xmlns:a16="http://schemas.microsoft.com/office/drawing/2014/main" id="{943C9036-49AA-FEDE-1A2F-38CE89AE152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25C26DD-A0DE-4404-B08E-0A4B6ED449ED}" type="slidenum">
              <a:rPr lang="nl-BE" smtClean="0"/>
              <a:t>‹#›</a:t>
            </a:fld>
            <a:endParaRPr lang="nl-BE"/>
          </a:p>
        </p:txBody>
      </p:sp>
    </p:spTree>
    <p:extLst>
      <p:ext uri="{BB962C8B-B14F-4D97-AF65-F5344CB8AC3E}">
        <p14:creationId xmlns:p14="http://schemas.microsoft.com/office/powerpoint/2010/main" val="13818956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 id="2147483663" r:id="rId13"/>
    <p:sldLayoutId id="2147483664" r:id="rId14"/>
    <p:sldLayoutId id="2147483665" r:id="rId15"/>
    <p:sldLayoutId id="2147483666" r:id="rId16"/>
    <p:sldLayoutId id="2147483667" r:id="rId17"/>
    <p:sldLayoutId id="2147483668" r:id="rId1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hyperlink" Target="https://www.worldometers.info/nl/"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12.xml"/><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13.xml"/><Relationship Id="rId5" Type="http://schemas.openxmlformats.org/officeDocument/2006/relationships/image" Target="../media/image22.png"/><Relationship Id="rId4" Type="http://schemas.openxmlformats.org/officeDocument/2006/relationships/hyperlink" Target="https://myclimatefuture.info/nl"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1.xml"/><Relationship Id="rId1" Type="http://schemas.openxmlformats.org/officeDocument/2006/relationships/slideLayout" Target="../slideLayouts/slideLayout13.xml"/><Relationship Id="rId4" Type="http://schemas.openxmlformats.org/officeDocument/2006/relationships/image" Target="../media/image19.png"/></Relationships>
</file>

<file path=ppt/slides/_rels/slide2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2.xml"/><Relationship Id="rId1" Type="http://schemas.openxmlformats.org/officeDocument/2006/relationships/slideLayout" Target="../slideLayouts/slideLayout13.xml"/><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3.xml"/><Relationship Id="rId1" Type="http://schemas.openxmlformats.org/officeDocument/2006/relationships/slideLayout" Target="../slideLayouts/slideLayout13.xml"/><Relationship Id="rId5" Type="http://schemas.openxmlformats.org/officeDocument/2006/relationships/image" Target="../media/image19.png"/><Relationship Id="rId4" Type="http://schemas.openxmlformats.org/officeDocument/2006/relationships/image" Target="../media/image26.png"/></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6.xml"/><Relationship Id="rId1" Type="http://schemas.openxmlformats.org/officeDocument/2006/relationships/slideLayout" Target="../slideLayouts/slideLayout12.xml"/><Relationship Id="rId5" Type="http://schemas.openxmlformats.org/officeDocument/2006/relationships/image" Target="../media/image30.png"/><Relationship Id="rId4" Type="http://schemas.openxmlformats.org/officeDocument/2006/relationships/image" Target="../media/image16.png"/></Relationships>
</file>

<file path=ppt/slides/_rels/slide2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7.xml"/><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9.xml"/><Relationship Id="rId1" Type="http://schemas.openxmlformats.org/officeDocument/2006/relationships/slideLayout" Target="../slideLayouts/slideLayout12.xml"/><Relationship Id="rId5" Type="http://schemas.openxmlformats.org/officeDocument/2006/relationships/image" Target="../media/image31.png"/><Relationship Id="rId4" Type="http://schemas.openxmlformats.org/officeDocument/2006/relationships/image" Target="../media/image34.jpeg"/></Relationships>
</file>

<file path=ppt/slides/_rels/slide3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2.xml"/><Relationship Id="rId1" Type="http://schemas.openxmlformats.org/officeDocument/2006/relationships/slideLayout" Target="../slideLayouts/slideLayout12.xml"/><Relationship Id="rId5" Type="http://schemas.openxmlformats.org/officeDocument/2006/relationships/image" Target="../media/image31.png"/><Relationship Id="rId4" Type="http://schemas.openxmlformats.org/officeDocument/2006/relationships/image" Target="../media/image38.png"/></Relationships>
</file>

<file path=ppt/slides/_rels/slide33.xml.rels><?xml version="1.0" encoding="UTF-8" standalone="yes"?>
<Relationships xmlns="http://schemas.openxmlformats.org/package/2006/relationships"><Relationship Id="rId3" Type="http://schemas.openxmlformats.org/officeDocument/2006/relationships/image" Target="../media/image39.jpeg"/><Relationship Id="rId7" Type="http://schemas.openxmlformats.org/officeDocument/2006/relationships/image" Target="../media/image31.png"/><Relationship Id="rId2" Type="http://schemas.openxmlformats.org/officeDocument/2006/relationships/notesSlide" Target="../notesSlides/notesSlide33.xml"/><Relationship Id="rId1" Type="http://schemas.openxmlformats.org/officeDocument/2006/relationships/slideLayout" Target="../slideLayouts/slideLayout12.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jpeg"/></Relationships>
</file>

<file path=ppt/slides/_rels/slide3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3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5.xml"/><Relationship Id="rId1" Type="http://schemas.openxmlformats.org/officeDocument/2006/relationships/slideLayout" Target="../slideLayouts/slideLayout14.xml"/><Relationship Id="rId4" Type="http://schemas.openxmlformats.org/officeDocument/2006/relationships/image" Target="../media/image45.png"/></Relationships>
</file>

<file path=ppt/slides/_rels/slide3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6.xml"/><Relationship Id="rId1" Type="http://schemas.openxmlformats.org/officeDocument/2006/relationships/slideLayout" Target="../slideLayouts/slideLayout12.x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46.jpeg"/></Relationships>
</file>

<file path=ppt/slides/_rels/slide3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7.xml"/><Relationship Id="rId1" Type="http://schemas.openxmlformats.org/officeDocument/2006/relationships/slideLayout" Target="../slideLayouts/slideLayout12.xml"/><Relationship Id="rId5" Type="http://schemas.openxmlformats.org/officeDocument/2006/relationships/hyperlink" Target="https://www.worldometers.info/nl/olie/" TargetMode="External"/><Relationship Id="rId4" Type="http://schemas.openxmlformats.org/officeDocument/2006/relationships/image" Target="../media/image45.png"/></Relationships>
</file>

<file path=ppt/slides/_rels/slide3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8.xml"/><Relationship Id="rId1" Type="http://schemas.openxmlformats.org/officeDocument/2006/relationships/slideLayout" Target="../slideLayouts/slideLayout12.xml"/><Relationship Id="rId4" Type="http://schemas.openxmlformats.org/officeDocument/2006/relationships/image" Target="../media/image45.png"/></Relationships>
</file>

<file path=ppt/slides/_rels/slide3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9.xml"/><Relationship Id="rId1" Type="http://schemas.openxmlformats.org/officeDocument/2006/relationships/slideLayout" Target="../slideLayouts/slideLayout12.xml"/><Relationship Id="rId4" Type="http://schemas.openxmlformats.org/officeDocument/2006/relationships/image" Target="../media/image45.png"/></Relationships>
</file>

<file path=ppt/slides/_rels/slide40.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0.xml"/><Relationship Id="rId1" Type="http://schemas.openxmlformats.org/officeDocument/2006/relationships/slideLayout" Target="../slideLayouts/slideLayout12.xml"/><Relationship Id="rId5" Type="http://schemas.openxmlformats.org/officeDocument/2006/relationships/image" Target="../media/image45.png"/><Relationship Id="rId4" Type="http://schemas.openxmlformats.org/officeDocument/2006/relationships/hyperlink" Target="https://www.youtube.com/watch?v=RjMCV8KOBRQ" TargetMode="External"/></Relationships>
</file>

<file path=ppt/slides/_rels/slide4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1.xml"/><Relationship Id="rId1" Type="http://schemas.openxmlformats.org/officeDocument/2006/relationships/slideLayout" Target="../slideLayouts/slideLayout12.xml"/><Relationship Id="rId4" Type="http://schemas.openxmlformats.org/officeDocument/2006/relationships/image" Target="../media/image45.png"/></Relationships>
</file>

<file path=ppt/slides/_rels/slide42.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2.xml"/><Relationship Id="rId1" Type="http://schemas.openxmlformats.org/officeDocument/2006/relationships/slideLayout" Target="../slideLayouts/slideLayout12.xml"/><Relationship Id="rId5" Type="http://schemas.openxmlformats.org/officeDocument/2006/relationships/image" Target="../media/image45.png"/><Relationship Id="rId4" Type="http://schemas.openxmlformats.org/officeDocument/2006/relationships/image" Target="../media/image55.jpeg"/></Relationships>
</file>

<file path=ppt/slides/_rels/slide43.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3.xml"/><Relationship Id="rId1" Type="http://schemas.openxmlformats.org/officeDocument/2006/relationships/slideLayout" Target="../slideLayouts/slideLayout12.xml"/><Relationship Id="rId4" Type="http://schemas.openxmlformats.org/officeDocument/2006/relationships/image" Target="../media/image45.png"/></Relationships>
</file>

<file path=ppt/slides/_rels/slide4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44.xml"/><Relationship Id="rId1" Type="http://schemas.openxmlformats.org/officeDocument/2006/relationships/slideLayout" Target="../slideLayouts/slideLayout14.xml"/><Relationship Id="rId4" Type="http://schemas.openxmlformats.org/officeDocument/2006/relationships/image" Target="../media/image58.png"/></Relationships>
</file>

<file path=ppt/slides/_rels/slide45.xml.rels><?xml version="1.0" encoding="UTF-8" standalone="yes"?>
<Relationships xmlns="http://schemas.openxmlformats.org/package/2006/relationships"><Relationship Id="rId8" Type="http://schemas.openxmlformats.org/officeDocument/2006/relationships/image" Target="../media/image62.jpeg"/><Relationship Id="rId3" Type="http://schemas.openxmlformats.org/officeDocument/2006/relationships/hyperlink" Target="https://klimaatbrigade.be/themas/transport" TargetMode="External"/><Relationship Id="rId7" Type="http://schemas.openxmlformats.org/officeDocument/2006/relationships/image" Target="../media/image61.png"/><Relationship Id="rId2" Type="http://schemas.openxmlformats.org/officeDocument/2006/relationships/notesSlide" Target="../notesSlides/notesSlide45.xml"/><Relationship Id="rId1" Type="http://schemas.openxmlformats.org/officeDocument/2006/relationships/slideLayout" Target="../slideLayouts/slideLayout12.xml"/><Relationship Id="rId6" Type="http://schemas.openxmlformats.org/officeDocument/2006/relationships/image" Target="../media/image60.jpeg"/><Relationship Id="rId5" Type="http://schemas.openxmlformats.org/officeDocument/2006/relationships/image" Target="../media/image59.jpeg"/><Relationship Id="rId4" Type="http://schemas.openxmlformats.org/officeDocument/2006/relationships/image" Target="../media/image58.png"/></Relationships>
</file>

<file path=ppt/slides/_rels/slide46.xml.rels><?xml version="1.0" encoding="UTF-8" standalone="yes"?>
<Relationships xmlns="http://schemas.openxmlformats.org/package/2006/relationships"><Relationship Id="rId3" Type="http://schemas.openxmlformats.org/officeDocument/2006/relationships/image" Target="../media/image63.jpeg"/><Relationship Id="rId7" Type="http://schemas.openxmlformats.org/officeDocument/2006/relationships/image" Target="../media/image66.png"/><Relationship Id="rId2" Type="http://schemas.openxmlformats.org/officeDocument/2006/relationships/notesSlide" Target="../notesSlides/notesSlide46.xml"/><Relationship Id="rId1" Type="http://schemas.openxmlformats.org/officeDocument/2006/relationships/slideLayout" Target="../slideLayouts/slideLayout12.xml"/><Relationship Id="rId6" Type="http://schemas.openxmlformats.org/officeDocument/2006/relationships/image" Target="../media/image65.png"/><Relationship Id="rId5" Type="http://schemas.openxmlformats.org/officeDocument/2006/relationships/image" Target="../media/image64.jpeg"/><Relationship Id="rId4" Type="http://schemas.openxmlformats.org/officeDocument/2006/relationships/image" Target="../media/image58.png"/></Relationships>
</file>

<file path=ppt/slides/_rels/slide47.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47.xml"/><Relationship Id="rId1" Type="http://schemas.openxmlformats.org/officeDocument/2006/relationships/slideLayout" Target="../slideLayouts/slideLayout12.xml"/><Relationship Id="rId4" Type="http://schemas.openxmlformats.org/officeDocument/2006/relationships/image" Target="../media/image58.png"/></Relationships>
</file>

<file path=ppt/slides/_rels/slide4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48.xml"/><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9.xml"/><Relationship Id="rId1" Type="http://schemas.openxmlformats.org/officeDocument/2006/relationships/slideLayout" Target="../slideLayouts/slideLayout12.xml"/><Relationship Id="rId4" Type="http://schemas.openxmlformats.org/officeDocument/2006/relationships/image" Target="../media/image69.png"/></Relationships>
</file>

<file path=ppt/slides/_rels/slide5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0.xml"/><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3" Type="http://schemas.openxmlformats.org/officeDocument/2006/relationships/hyperlink" Target="https://klimaatbrigade.be/themas/wonen" TargetMode="External"/><Relationship Id="rId2" Type="http://schemas.openxmlformats.org/officeDocument/2006/relationships/notesSlide" Target="../notesSlides/notesSlide51.xml"/><Relationship Id="rId1" Type="http://schemas.openxmlformats.org/officeDocument/2006/relationships/slideLayout" Target="../slideLayouts/slideLayout12.xml"/><Relationship Id="rId4" Type="http://schemas.openxmlformats.org/officeDocument/2006/relationships/image" Target="../media/image45.png"/></Relationships>
</file>

<file path=ppt/slides/_rels/slide52.xml.rels><?xml version="1.0" encoding="UTF-8" standalone="yes"?>
<Relationships xmlns="http://schemas.openxmlformats.org/package/2006/relationships"><Relationship Id="rId3" Type="http://schemas.openxmlformats.org/officeDocument/2006/relationships/hyperlink" Target="https://klimaatbrigade.be/themas/transport" TargetMode="External"/><Relationship Id="rId2" Type="http://schemas.openxmlformats.org/officeDocument/2006/relationships/notesSlide" Target="../notesSlides/notesSlide52.xml"/><Relationship Id="rId1" Type="http://schemas.openxmlformats.org/officeDocument/2006/relationships/slideLayout" Target="../slideLayouts/slideLayout12.xml"/><Relationship Id="rId4" Type="http://schemas.openxmlformats.org/officeDocument/2006/relationships/image" Target="../media/image58.png"/></Relationships>
</file>

<file path=ppt/slides/_rels/slide5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3.xml"/><Relationship Id="rId1" Type="http://schemas.openxmlformats.org/officeDocument/2006/relationships/slideLayout" Target="../slideLayouts/slideLayout12.xml"/><Relationship Id="rId4" Type="http://schemas.openxmlformats.org/officeDocument/2006/relationships/image" Target="../media/image17.png"/></Relationships>
</file>

<file path=ppt/slides/_rels/slide5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5.xml.rels><?xml version="1.0" encoding="UTF-8" standalone="yes"?>
<Relationships xmlns="http://schemas.openxmlformats.org/package/2006/relationships"><Relationship Id="rId3" Type="http://schemas.openxmlformats.org/officeDocument/2006/relationships/image" Target="../media/image54.jpeg"/><Relationship Id="rId7" Type="http://schemas.openxmlformats.org/officeDocument/2006/relationships/image" Target="../media/image45.png"/><Relationship Id="rId2" Type="http://schemas.openxmlformats.org/officeDocument/2006/relationships/notesSlide" Target="../notesSlides/notesSlide54.xml"/><Relationship Id="rId1" Type="http://schemas.openxmlformats.org/officeDocument/2006/relationships/slideLayout" Target="../slideLayouts/slideLayout12.xml"/><Relationship Id="rId6" Type="http://schemas.openxmlformats.org/officeDocument/2006/relationships/image" Target="../media/image72.jpeg"/><Relationship Id="rId5" Type="http://schemas.openxmlformats.org/officeDocument/2006/relationships/image" Target="../media/image71.jpeg"/><Relationship Id="rId4" Type="http://schemas.openxmlformats.org/officeDocument/2006/relationships/image" Target="../media/image70.png"/></Relationships>
</file>

<file path=ppt/slides/_rels/slide56.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55.xml"/><Relationship Id="rId1" Type="http://schemas.openxmlformats.org/officeDocument/2006/relationships/slideLayout" Target="../slideLayouts/slideLayout12.xml"/><Relationship Id="rId6" Type="http://schemas.openxmlformats.org/officeDocument/2006/relationships/image" Target="../media/image30.png"/><Relationship Id="rId5" Type="http://schemas.openxmlformats.org/officeDocument/2006/relationships/image" Target="../media/image75.jpeg"/><Relationship Id="rId4" Type="http://schemas.openxmlformats.org/officeDocument/2006/relationships/image" Target="../media/image74.png"/></Relationships>
</file>

<file path=ppt/slides/_rels/slide57.xml.rels><?xml version="1.0" encoding="UTF-8" standalone="yes"?>
<Relationships xmlns="http://schemas.openxmlformats.org/package/2006/relationships"><Relationship Id="rId3" Type="http://schemas.openxmlformats.org/officeDocument/2006/relationships/image" Target="../media/image76.jpeg"/><Relationship Id="rId7" Type="http://schemas.openxmlformats.org/officeDocument/2006/relationships/image" Target="../media/image45.png"/><Relationship Id="rId2" Type="http://schemas.openxmlformats.org/officeDocument/2006/relationships/notesSlide" Target="../notesSlides/notesSlide56.xml"/><Relationship Id="rId1" Type="http://schemas.openxmlformats.org/officeDocument/2006/relationships/slideLayout" Target="../slideLayouts/slideLayout12.xml"/><Relationship Id="rId6" Type="http://schemas.openxmlformats.org/officeDocument/2006/relationships/image" Target="../media/image58.png"/><Relationship Id="rId5" Type="http://schemas.openxmlformats.org/officeDocument/2006/relationships/image" Target="../media/image78.jpeg"/><Relationship Id="rId4" Type="http://schemas.openxmlformats.org/officeDocument/2006/relationships/image" Target="../media/image77.png"/></Relationships>
</file>

<file path=ppt/slides/_rels/slide58.xml.rels><?xml version="1.0" encoding="UTF-8" standalone="yes"?>
<Relationships xmlns="http://schemas.openxmlformats.org/package/2006/relationships"><Relationship Id="rId3" Type="http://schemas.openxmlformats.org/officeDocument/2006/relationships/image" Target="../media/image79.png"/><Relationship Id="rId7" Type="http://schemas.openxmlformats.org/officeDocument/2006/relationships/image" Target="../media/image19.png"/><Relationship Id="rId2" Type="http://schemas.openxmlformats.org/officeDocument/2006/relationships/notesSlide" Target="../notesSlides/notesSlide57.xml"/><Relationship Id="rId1" Type="http://schemas.openxmlformats.org/officeDocument/2006/relationships/slideLayout" Target="../slideLayouts/slideLayout12.xml"/><Relationship Id="rId6" Type="http://schemas.openxmlformats.org/officeDocument/2006/relationships/image" Target="../media/image30.png"/><Relationship Id="rId5" Type="http://schemas.openxmlformats.org/officeDocument/2006/relationships/image" Target="../media/image81.jpeg"/><Relationship Id="rId4" Type="http://schemas.openxmlformats.org/officeDocument/2006/relationships/image" Target="../media/image80.png"/></Relationships>
</file>

<file path=ppt/slides/_rels/slide59.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82.png"/><Relationship Id="rId7" Type="http://schemas.openxmlformats.org/officeDocument/2006/relationships/image" Target="../media/image30.png"/><Relationship Id="rId2" Type="http://schemas.openxmlformats.org/officeDocument/2006/relationships/notesSlide" Target="../notesSlides/notesSlide58.xml"/><Relationship Id="rId1" Type="http://schemas.openxmlformats.org/officeDocument/2006/relationships/slideLayout" Target="../slideLayouts/slideLayout12.xml"/><Relationship Id="rId6" Type="http://schemas.openxmlformats.org/officeDocument/2006/relationships/image" Target="../media/image58.png"/><Relationship Id="rId5" Type="http://schemas.openxmlformats.org/officeDocument/2006/relationships/image" Target="../media/image84.png"/><Relationship Id="rId4" Type="http://schemas.openxmlformats.org/officeDocument/2006/relationships/image" Target="../media/image83.jpeg"/></Relationships>
</file>

<file path=ppt/slides/_rels/slide60.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85.jpeg"/><Relationship Id="rId7" Type="http://schemas.openxmlformats.org/officeDocument/2006/relationships/image" Target="../media/image30.png"/><Relationship Id="rId2" Type="http://schemas.openxmlformats.org/officeDocument/2006/relationships/notesSlide" Target="../notesSlides/notesSlide59.xml"/><Relationship Id="rId1" Type="http://schemas.openxmlformats.org/officeDocument/2006/relationships/slideLayout" Target="../slideLayouts/slideLayout12.xml"/><Relationship Id="rId6" Type="http://schemas.openxmlformats.org/officeDocument/2006/relationships/image" Target="../media/image58.png"/><Relationship Id="rId5" Type="http://schemas.openxmlformats.org/officeDocument/2006/relationships/image" Target="../media/image87.png"/><Relationship Id="rId4" Type="http://schemas.openxmlformats.org/officeDocument/2006/relationships/image" Target="../media/image86.png"/></Relationships>
</file>

<file path=ppt/slides/_rels/slide61.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60.xml"/><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1.xml"/><Relationship Id="rId1" Type="http://schemas.openxmlformats.org/officeDocument/2006/relationships/slideLayout" Target="../slideLayouts/slideLayout13.xml"/><Relationship Id="rId4" Type="http://schemas.openxmlformats.org/officeDocument/2006/relationships/image" Target="../media/image19.png"/></Relationships>
</file>

<file path=ppt/slides/_rels/slide6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2.xml"/><Relationship Id="rId1" Type="http://schemas.openxmlformats.org/officeDocument/2006/relationships/slideLayout" Target="../slideLayouts/slideLayout12.xml"/><Relationship Id="rId4" Type="http://schemas.openxmlformats.org/officeDocument/2006/relationships/image" Target="../media/image30.png"/></Relationships>
</file>

<file path=ppt/slides/_rels/slide6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3.xml"/><Relationship Id="rId1" Type="http://schemas.openxmlformats.org/officeDocument/2006/relationships/slideLayout" Target="../slideLayouts/slideLayout12.xml"/><Relationship Id="rId4" Type="http://schemas.openxmlformats.org/officeDocument/2006/relationships/image" Target="../media/image45.png"/></Relationships>
</file>

<file path=ppt/slides/_rels/slide6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4.xml"/><Relationship Id="rId1" Type="http://schemas.openxmlformats.org/officeDocument/2006/relationships/slideLayout" Target="../slideLayouts/slideLayout12.xml"/><Relationship Id="rId4" Type="http://schemas.openxmlformats.org/officeDocument/2006/relationships/image" Target="../media/image58.png"/></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2.xml"/></Relationships>
</file>

<file path=ppt/slides/_rels/slide6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6.xml"/><Relationship Id="rId1" Type="http://schemas.openxmlformats.org/officeDocument/2006/relationships/slideLayout" Target="../slideLayouts/slideLayout13.xml"/><Relationship Id="rId6" Type="http://schemas.openxmlformats.org/officeDocument/2006/relationships/image" Target="../media/image30.png"/><Relationship Id="rId5" Type="http://schemas.openxmlformats.org/officeDocument/2006/relationships/image" Target="../media/image45.png"/><Relationship Id="rId4" Type="http://schemas.openxmlformats.org/officeDocument/2006/relationships/image" Target="../media/image58.png"/></Relationships>
</file>

<file path=ppt/slides/_rels/slide6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9.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67.xml"/><Relationship Id="rId1" Type="http://schemas.openxmlformats.org/officeDocument/2006/relationships/slideLayout" Target="../slideLayouts/slideLayout15.xml"/></Relationships>
</file>

<file path=ppt/slides/_rels/slide70.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12.xml"/></Relationships>
</file>

<file path=ppt/slides/_rels/slide71.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68.xml"/><Relationship Id="rId1" Type="http://schemas.openxmlformats.org/officeDocument/2006/relationships/slideLayout" Target="../slideLayouts/slideLayout13.xml"/><Relationship Id="rId6" Type="http://schemas.openxmlformats.org/officeDocument/2006/relationships/image" Target="../media/image95.jpeg"/><Relationship Id="rId5" Type="http://schemas.openxmlformats.org/officeDocument/2006/relationships/image" Target="../media/image94.jpeg"/><Relationship Id="rId4" Type="http://schemas.openxmlformats.org/officeDocument/2006/relationships/image" Target="../media/image93.jpeg"/></Relationships>
</file>

<file path=ppt/slides/_rels/slide72.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69.xml"/><Relationship Id="rId1" Type="http://schemas.openxmlformats.org/officeDocument/2006/relationships/slideLayout" Target="../slideLayouts/slideLayout13.xml"/><Relationship Id="rId4" Type="http://schemas.openxmlformats.org/officeDocument/2006/relationships/image" Target="../media/image97.jpeg"/></Relationships>
</file>

<file path=ppt/slides/_rels/slide73.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70.xml"/><Relationship Id="rId1" Type="http://schemas.openxmlformats.org/officeDocument/2006/relationships/slideLayout" Target="../slideLayouts/slideLayout13.xml"/><Relationship Id="rId4" Type="http://schemas.openxmlformats.org/officeDocument/2006/relationships/image" Target="../media/image99.jpeg"/></Relationships>
</file>

<file path=ppt/slides/_rels/slide74.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71.xml"/><Relationship Id="rId1" Type="http://schemas.openxmlformats.org/officeDocument/2006/relationships/slideLayout" Target="../slideLayouts/slideLayout16.xml"/><Relationship Id="rId4" Type="http://schemas.openxmlformats.org/officeDocument/2006/relationships/image" Target="../media/image100.jpeg"/></Relationships>
</file>

<file path=ppt/slides/_rels/slide75.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72.xml"/><Relationship Id="rId1" Type="http://schemas.openxmlformats.org/officeDocument/2006/relationships/slideLayout" Target="../slideLayouts/slideLayout13.xml"/><Relationship Id="rId4" Type="http://schemas.openxmlformats.org/officeDocument/2006/relationships/image" Target="../media/image102.jpeg"/></Relationships>
</file>

<file path=ppt/slides/_rels/slide76.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73.xml"/><Relationship Id="rId1" Type="http://schemas.openxmlformats.org/officeDocument/2006/relationships/slideLayout" Target="../slideLayouts/slideLayout13.xml"/><Relationship Id="rId5" Type="http://schemas.openxmlformats.org/officeDocument/2006/relationships/image" Target="../media/image104.jpeg"/><Relationship Id="rId4" Type="http://schemas.openxmlformats.org/officeDocument/2006/relationships/image" Target="../media/image103.jpeg"/></Relationships>
</file>

<file path=ppt/slides/_rels/slide7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3.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7.xml"/></Relationships>
</file>

<file path=ppt/slides/_rels/slide79.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75.xml"/><Relationship Id="rId1" Type="http://schemas.openxmlformats.org/officeDocument/2006/relationships/slideLayout" Target="../slideLayouts/slideLayout17.xml"/></Relationships>
</file>

<file path=ppt/slides/_rels/slide8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3.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81.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76.xml"/><Relationship Id="rId1" Type="http://schemas.openxmlformats.org/officeDocument/2006/relationships/slideLayout" Target="../slideLayouts/slideLayout12.xml"/><Relationship Id="rId6" Type="http://schemas.openxmlformats.org/officeDocument/2006/relationships/image" Target="../media/image109.jpeg"/><Relationship Id="rId5" Type="http://schemas.openxmlformats.org/officeDocument/2006/relationships/image" Target="../media/image108.jpeg"/><Relationship Id="rId4" Type="http://schemas.openxmlformats.org/officeDocument/2006/relationships/image" Target="../media/image107.jpeg"/></Relationships>
</file>

<file path=ppt/slides/_rels/slide82.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77.xml"/><Relationship Id="rId1" Type="http://schemas.openxmlformats.org/officeDocument/2006/relationships/slideLayout" Target="../slideLayouts/slideLayout12.xml"/><Relationship Id="rId5" Type="http://schemas.openxmlformats.org/officeDocument/2006/relationships/image" Target="../media/image97.jpeg"/><Relationship Id="rId4" Type="http://schemas.openxmlformats.org/officeDocument/2006/relationships/image" Target="../media/image104.jpeg"/></Relationships>
</file>

<file path=ppt/slides/_rels/slide83.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13.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84.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78.xml"/><Relationship Id="rId1" Type="http://schemas.openxmlformats.org/officeDocument/2006/relationships/slideLayout" Target="../slideLayouts/slideLayout12.xml"/><Relationship Id="rId4" Type="http://schemas.openxmlformats.org/officeDocument/2006/relationships/image" Target="../media/image112.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12.xml"/></Relationships>
</file>

<file path=ppt/slides/_rels/slide87.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80.xml"/><Relationship Id="rId1" Type="http://schemas.openxmlformats.org/officeDocument/2006/relationships/slideLayout" Target="../slideLayouts/slideLayout12.xml"/><Relationship Id="rId4" Type="http://schemas.openxmlformats.org/officeDocument/2006/relationships/image" Target="../media/image114.svg"/></Relationships>
</file>

<file path=ppt/slides/_rels/slide88.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81.xml"/><Relationship Id="rId1" Type="http://schemas.openxmlformats.org/officeDocument/2006/relationships/slideLayout" Target="../slideLayouts/slideLayout12.xml"/><Relationship Id="rId5" Type="http://schemas.openxmlformats.org/officeDocument/2006/relationships/image" Target="../media/image19.png"/><Relationship Id="rId4" Type="http://schemas.openxmlformats.org/officeDocument/2006/relationships/image" Target="../media/image16.png"/></Relationships>
</file>

<file path=ppt/slides/_rels/slide89.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82.xml"/><Relationship Id="rId1" Type="http://schemas.openxmlformats.org/officeDocument/2006/relationships/slideLayout" Target="../slideLayouts/slideLayout12.xml"/><Relationship Id="rId6" Type="http://schemas.openxmlformats.org/officeDocument/2006/relationships/image" Target="../media/image30.png"/><Relationship Id="rId5" Type="http://schemas.openxmlformats.org/officeDocument/2006/relationships/image" Target="../media/image117.png"/><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50E0AC-DED3-C3DD-F479-0E02B8E2DD13}"/>
            </a:ext>
          </a:extLst>
        </p:cNvPr>
        <p:cNvGrpSpPr/>
        <p:nvPr/>
      </p:nvGrpSpPr>
      <p:grpSpPr>
        <a:xfrm>
          <a:off x="0" y="0"/>
          <a:ext cx="0" cy="0"/>
          <a:chOff x="0" y="0"/>
          <a:chExt cx="0" cy="0"/>
        </a:xfrm>
      </p:grpSpPr>
      <p:pic>
        <p:nvPicPr>
          <p:cNvPr id="11" name="Picture 20" descr="Our companies - Greenbizz">
            <a:extLst>
              <a:ext uri="{FF2B5EF4-FFF2-40B4-BE49-F238E27FC236}">
                <a16:creationId xmlns:a16="http://schemas.microsoft.com/office/drawing/2014/main" id="{59D30BA7-4B04-E717-600D-8EE33A05556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1348" y="5254167"/>
            <a:ext cx="4742003" cy="154056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16A65F39-B14D-E259-FA4D-9F62BC44491F}"/>
              </a:ext>
            </a:extLst>
          </p:cNvPr>
          <p:cNvSpPr txBox="1"/>
          <p:nvPr/>
        </p:nvSpPr>
        <p:spPr>
          <a:xfrm>
            <a:off x="829932" y="1062513"/>
            <a:ext cx="10532136" cy="2862322"/>
          </a:xfrm>
          <a:prstGeom prst="rect">
            <a:avLst/>
          </a:prstGeom>
          <a:noFill/>
        </p:spPr>
        <p:txBody>
          <a:bodyPr wrap="square" rtlCol="0">
            <a:spAutoFit/>
          </a:bodyPr>
          <a:lstStyle/>
          <a:p>
            <a:pPr algn="ctr"/>
            <a:r>
              <a:rPr lang="nl-BE" sz="9000" dirty="0">
                <a:solidFill>
                  <a:schemeClr val="tx2">
                    <a:lumMod val="90000"/>
                    <a:lumOff val="10000"/>
                  </a:schemeClr>
                </a:solidFill>
                <a:latin typeface="Calibri" panose="020F0502020204030204" pitchFamily="34" charset="0"/>
                <a:ea typeface="Calibri" panose="020F0502020204030204" pitchFamily="34" charset="0"/>
                <a:cs typeface="Calibri" panose="020F0502020204030204" pitchFamily="34" charset="0"/>
              </a:rPr>
              <a:t>Word</a:t>
            </a:r>
            <a:r>
              <a:rPr lang="nl-BE" sz="9000" dirty="0">
                <a:solidFill>
                  <a:schemeClr val="tx2">
                    <a:lumMod val="90000"/>
                    <a:lumOff val="10000"/>
                  </a:schemeClr>
                </a:solidFill>
              </a:rPr>
              <a:t> stadsarchitect in 2050!</a:t>
            </a:r>
            <a:endParaRPr lang="nl-BE" sz="9000" dirty="0">
              <a:solidFill>
                <a:schemeClr val="tx2">
                  <a:lumMod val="90000"/>
                  <a:lumOff val="10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FC323269-EC29-7FD9-73EF-3E21EDFF984B}"/>
              </a:ext>
            </a:extLst>
          </p:cNvPr>
          <p:cNvSpPr txBox="1"/>
          <p:nvPr/>
        </p:nvSpPr>
        <p:spPr>
          <a:xfrm>
            <a:off x="829931" y="3766143"/>
            <a:ext cx="10871531" cy="584775"/>
          </a:xfrm>
          <a:prstGeom prst="rect">
            <a:avLst/>
          </a:prstGeom>
          <a:noFill/>
        </p:spPr>
        <p:txBody>
          <a:bodyPr wrap="square" rtlCol="0">
            <a:spAutoFit/>
          </a:bodyPr>
          <a:lstStyle/>
          <a:p>
            <a:pPr algn="ctr"/>
            <a:r>
              <a:rPr lang="nl-BE" sz="3200" dirty="0">
                <a:solidFill>
                  <a:srgbClr val="002060"/>
                </a:solidFill>
                <a:latin typeface="Calibri" panose="020F0502020204030204" pitchFamily="34" charset="0"/>
                <a:ea typeface="Calibri" panose="020F0502020204030204" pitchFamily="34" charset="0"/>
                <a:cs typeface="Calibri" panose="020F0502020204030204" pitchFamily="34" charset="0"/>
              </a:rPr>
              <a:t>aan de slag met STEM en educatie duurzame ontwikkeling</a:t>
            </a:r>
          </a:p>
        </p:txBody>
      </p:sp>
      <p:pic>
        <p:nvPicPr>
          <p:cNvPr id="9" name="Picture 10" descr="Odisee Logo Co hogeschool — KU Leuven Learning Lab">
            <a:extLst>
              <a:ext uri="{FF2B5EF4-FFF2-40B4-BE49-F238E27FC236}">
                <a16:creationId xmlns:a16="http://schemas.microsoft.com/office/drawing/2014/main" id="{2FB18D1E-DE82-82A3-2F5C-0882D4DC1A0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624" y="5200871"/>
            <a:ext cx="3649422" cy="154056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16" descr="BELEXPO - een initiatief van Leefmilieu Brussel">
            <a:extLst>
              <a:ext uri="{FF2B5EF4-FFF2-40B4-BE49-F238E27FC236}">
                <a16:creationId xmlns:a16="http://schemas.microsoft.com/office/drawing/2014/main" id="{B001BD3B-E1EA-E6EB-4B02-05C9D2F1AA5C}"/>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9244" b="89916" l="3546" r="97636">
                        <a14:foregroundMark x1="12057" y1="32773" x2="12057" y2="32773"/>
                        <a14:foregroundMark x1="12057" y1="32773" x2="12057" y2="32773"/>
                        <a14:foregroundMark x1="12057" y1="31092" x2="12057" y2="31092"/>
                        <a14:foregroundMark x1="11111" y1="39496" x2="11111" y2="39496"/>
                        <a14:foregroundMark x1="17967" y1="35294" x2="17967" y2="35294"/>
                        <a14:foregroundMark x1="17967" y1="35294" x2="17967" y2="35294"/>
                        <a14:foregroundMark x1="17967" y1="35294" x2="17967" y2="35294"/>
                        <a14:foregroundMark x1="17967" y1="34454" x2="17967" y2="34454"/>
                        <a14:foregroundMark x1="17967" y1="34454" x2="17967" y2="34454"/>
                        <a14:foregroundMark x1="31206" y1="39496" x2="31206" y2="39496"/>
                        <a14:foregroundMark x1="31442" y1="40336" x2="31442" y2="40336"/>
                        <a14:foregroundMark x1="44208" y1="44538" x2="44208" y2="44538"/>
                        <a14:foregroundMark x1="44208" y1="44538" x2="44208" y2="44538"/>
                        <a14:foregroundMark x1="60520" y1="44538" x2="60520" y2="44538"/>
                        <a14:foregroundMark x1="63593" y1="57983" x2="63593" y2="57983"/>
                        <a14:foregroundMark x1="61466" y1="51261" x2="61466" y2="51261"/>
                        <a14:foregroundMark x1="61466" y1="51261" x2="61466" y2="51261"/>
                        <a14:foregroundMark x1="49882" y1="47899" x2="49882" y2="47899"/>
                        <a14:foregroundMark x1="49645" y1="47899" x2="49645" y2="47899"/>
                        <a14:foregroundMark x1="85816" y1="42857" x2="85816" y2="42857"/>
                        <a14:foregroundMark x1="85816" y1="42857" x2="85816" y2="42857"/>
                        <a14:foregroundMark x1="97872" y1="46218" x2="97872" y2="46218"/>
                        <a14:foregroundMark x1="58629" y1="34454" x2="58629" y2="34454"/>
                        <a14:foregroundMark x1="65721" y1="33613" x2="65721" y2="33613"/>
                        <a14:foregroundMark x1="65248" y1="71429" x2="65248" y2="71429"/>
                        <a14:foregroundMark x1="57210" y1="68908" x2="57210" y2="68908"/>
                        <a14:foregroundMark x1="22931" y1="49580" x2="22931" y2="49580"/>
                        <a14:foregroundMark x1="10165" y1="49580" x2="10165" y2="49580"/>
                        <a14:foregroundMark x1="3546" y1="31092" x2="3546" y2="31092"/>
                        <a14:foregroundMark x1="71395" y1="41176" x2="71395" y2="41176"/>
                        <a14:backgroundMark x1="75887" y1="42017" x2="75887" y2="42017"/>
                      </a14:backgroundRemoval>
                    </a14:imgEffect>
                  </a14:imgLayer>
                </a14:imgProps>
              </a:ext>
              <a:ext uri="{28A0092B-C50C-407E-A947-70E740481C1C}">
                <a14:useLocalDpi xmlns:a14="http://schemas.microsoft.com/office/drawing/2010/main" val="0"/>
              </a:ext>
            </a:extLst>
          </a:blip>
          <a:srcRect/>
          <a:stretch>
            <a:fillRect/>
          </a:stretch>
        </p:blipFill>
        <p:spPr bwMode="auto">
          <a:xfrm>
            <a:off x="8380653" y="5457825"/>
            <a:ext cx="3649422" cy="10266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58472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jdelijke aanduiding voor tekst 6">
            <a:extLst>
              <a:ext uri="{FF2B5EF4-FFF2-40B4-BE49-F238E27FC236}">
                <a16:creationId xmlns:a16="http://schemas.microsoft.com/office/drawing/2014/main" id="{4F95EA6C-A3AC-3243-6F48-8CA6E47A479B}"/>
              </a:ext>
            </a:extLst>
          </p:cNvPr>
          <p:cNvSpPr>
            <a:spLocks noGrp="1"/>
          </p:cNvSpPr>
          <p:nvPr>
            <p:ph type="body" sz="quarter" idx="13"/>
          </p:nvPr>
        </p:nvSpPr>
        <p:spPr/>
        <p:txBody>
          <a:bodyPr/>
          <a:lstStyle/>
          <a:p>
            <a:endParaRPr lang="nl-BE"/>
          </a:p>
        </p:txBody>
      </p:sp>
      <p:pic>
        <p:nvPicPr>
          <p:cNvPr id="10" name="Afbeelding 9">
            <a:extLst>
              <a:ext uri="{FF2B5EF4-FFF2-40B4-BE49-F238E27FC236}">
                <a16:creationId xmlns:a16="http://schemas.microsoft.com/office/drawing/2014/main" id="{8AD3399F-660A-C5E4-C69A-8C3F6E872211}"/>
              </a:ext>
            </a:extLst>
          </p:cNvPr>
          <p:cNvPicPr>
            <a:picLocks noChangeAspect="1"/>
          </p:cNvPicPr>
          <p:nvPr/>
        </p:nvPicPr>
        <p:blipFill>
          <a:blip r:embed="rId3"/>
          <a:stretch>
            <a:fillRect/>
          </a:stretch>
        </p:blipFill>
        <p:spPr>
          <a:xfrm>
            <a:off x="1704670" y="466253"/>
            <a:ext cx="8782659" cy="6163593"/>
          </a:xfrm>
          <a:prstGeom prst="rect">
            <a:avLst/>
          </a:prstGeom>
        </p:spPr>
      </p:pic>
      <p:sp>
        <p:nvSpPr>
          <p:cNvPr id="11" name="Rectangle: Rounded Corners 13">
            <a:extLst>
              <a:ext uri="{FF2B5EF4-FFF2-40B4-BE49-F238E27FC236}">
                <a16:creationId xmlns:a16="http://schemas.microsoft.com/office/drawing/2014/main" id="{AAE2B759-56DA-F04F-B9BE-21C1BEE14AA6}"/>
              </a:ext>
            </a:extLst>
          </p:cNvPr>
          <p:cNvSpPr/>
          <p:nvPr/>
        </p:nvSpPr>
        <p:spPr>
          <a:xfrm>
            <a:off x="4655999" y="337890"/>
            <a:ext cx="2880000" cy="510778"/>
          </a:xfrm>
          <a:prstGeom prst="roundRect">
            <a:avLst/>
          </a:prstGeom>
          <a:solidFill>
            <a:schemeClr val="tx1"/>
          </a:solidFill>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3000" b="1" i="0" u="none" strike="noStrike" kern="1200" cap="none" spc="0" normalizeH="0" baseline="0" noProof="0">
                <a:ln>
                  <a:noFill/>
                </a:ln>
                <a:solidFill>
                  <a:srgbClr val="FFFFFF"/>
                </a:solidFill>
                <a:effectLst/>
                <a:uLnTx/>
                <a:uFillTx/>
                <a:latin typeface="Calibri"/>
                <a:ea typeface="+mn-ea"/>
                <a:cs typeface="+mn-cs"/>
              </a:rPr>
              <a:t>Uitsmijter</a:t>
            </a:r>
          </a:p>
        </p:txBody>
      </p:sp>
    </p:spTree>
    <p:extLst>
      <p:ext uri="{BB962C8B-B14F-4D97-AF65-F5344CB8AC3E}">
        <p14:creationId xmlns:p14="http://schemas.microsoft.com/office/powerpoint/2010/main" val="26465379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large building with a tall tower&#10;&#10;AI-generated content may be incorrect.">
            <a:extLst>
              <a:ext uri="{FF2B5EF4-FFF2-40B4-BE49-F238E27FC236}">
                <a16:creationId xmlns:a16="http://schemas.microsoft.com/office/drawing/2014/main" id="{7B135FE6-437E-8371-B1A8-835FAC97776A}"/>
              </a:ext>
            </a:extLst>
          </p:cNvPr>
          <p:cNvPicPr>
            <a:picLocks noChangeAspect="1"/>
          </p:cNvPicPr>
          <p:nvPr/>
        </p:nvPicPr>
        <p:blipFill>
          <a:blip r:embed="rId3"/>
          <a:srcRect l="3234" r="-90"/>
          <a:stretch>
            <a:fillRect/>
          </a:stretch>
        </p:blipFill>
        <p:spPr>
          <a:xfrm>
            <a:off x="0" y="-12008"/>
            <a:ext cx="12846476" cy="6882014"/>
          </a:xfrm>
          <a:prstGeom prst="rect">
            <a:avLst/>
          </a:prstGeom>
        </p:spPr>
      </p:pic>
      <p:sp>
        <p:nvSpPr>
          <p:cNvPr id="3" name="Title 1">
            <a:extLst>
              <a:ext uri="{FF2B5EF4-FFF2-40B4-BE49-F238E27FC236}">
                <a16:creationId xmlns:a16="http://schemas.microsoft.com/office/drawing/2014/main" id="{65C53666-E76A-410C-CF00-CF6027DF4694}"/>
              </a:ext>
            </a:extLst>
          </p:cNvPr>
          <p:cNvSpPr>
            <a:spLocks noGrp="1"/>
          </p:cNvSpPr>
          <p:nvPr>
            <p:ph type="title"/>
          </p:nvPr>
        </p:nvSpPr>
        <p:spPr>
          <a:xfrm>
            <a:off x="658814" y="612000"/>
            <a:ext cx="10876078" cy="684000"/>
          </a:xfrm>
        </p:spPr>
        <p:txBody>
          <a:bodyPr>
            <a:normAutofit/>
          </a:bodyPr>
          <a:lstStyle/>
          <a:p>
            <a:r>
              <a:rPr lang="nl-BE" sz="2600" b="1" dirty="0">
                <a:solidFill>
                  <a:schemeClr val="tx2"/>
                </a:solidFill>
              </a:rPr>
              <a:t>Brussel (België)</a:t>
            </a:r>
          </a:p>
        </p:txBody>
      </p:sp>
    </p:spTree>
    <p:extLst>
      <p:ext uri="{BB962C8B-B14F-4D97-AF65-F5344CB8AC3E}">
        <p14:creationId xmlns:p14="http://schemas.microsoft.com/office/powerpoint/2010/main" val="192217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1B6F01-3C22-B9A3-EF24-45AE6DA1BC12}"/>
              </a:ext>
            </a:extLst>
          </p:cNvPr>
          <p:cNvSpPr>
            <a:spLocks noGrp="1"/>
          </p:cNvSpPr>
          <p:nvPr>
            <p:ph type="title"/>
          </p:nvPr>
        </p:nvSpPr>
        <p:spPr/>
        <p:txBody>
          <a:bodyPr>
            <a:normAutofit fontScale="90000"/>
          </a:bodyPr>
          <a:lstStyle/>
          <a:p>
            <a:endParaRPr lang="nl-BE"/>
          </a:p>
        </p:txBody>
      </p:sp>
      <p:sp>
        <p:nvSpPr>
          <p:cNvPr id="3" name="Tijdelijke aanduiding voor voettekst 2">
            <a:extLst>
              <a:ext uri="{FF2B5EF4-FFF2-40B4-BE49-F238E27FC236}">
                <a16:creationId xmlns:a16="http://schemas.microsoft.com/office/drawing/2014/main" id="{AEBBD232-B4A3-718F-8D70-DAA836DA419C}"/>
              </a:ext>
            </a:extLst>
          </p:cNvPr>
          <p:cNvSpPr>
            <a:spLocks noGrp="1"/>
          </p:cNvSpPr>
          <p:nvPr>
            <p:ph type="ftr" sz="quarter" idx="11"/>
          </p:nvPr>
        </p:nvSpPr>
        <p:spPr/>
        <p:txBody>
          <a:bodyPr/>
          <a:lstStyle/>
          <a:p>
            <a:endParaRPr lang="nl-BE"/>
          </a:p>
        </p:txBody>
      </p:sp>
      <p:sp>
        <p:nvSpPr>
          <p:cNvPr id="4" name="Tijdelijke aanduiding voor dianummer 3">
            <a:extLst>
              <a:ext uri="{FF2B5EF4-FFF2-40B4-BE49-F238E27FC236}">
                <a16:creationId xmlns:a16="http://schemas.microsoft.com/office/drawing/2014/main" id="{58728405-032E-A931-2BB4-1EE921C31056}"/>
              </a:ext>
            </a:extLst>
          </p:cNvPr>
          <p:cNvSpPr>
            <a:spLocks noGrp="1"/>
          </p:cNvSpPr>
          <p:nvPr>
            <p:ph type="sldNum" sz="quarter" idx="12"/>
          </p:nvPr>
        </p:nvSpPr>
        <p:spPr/>
        <p:txBody>
          <a:bodyPr/>
          <a:lstStyle/>
          <a:p>
            <a:fld id="{FF88DA20-ED00-471C-9170-60F590CB400A}" type="slidenum">
              <a:rPr lang="nl-BE" smtClean="0"/>
              <a:t>4</a:t>
            </a:fld>
            <a:endParaRPr lang="nl-BE"/>
          </a:p>
        </p:txBody>
      </p:sp>
      <p:sp>
        <p:nvSpPr>
          <p:cNvPr id="5" name="Tijdelijke aanduiding voor tekst 4">
            <a:extLst>
              <a:ext uri="{FF2B5EF4-FFF2-40B4-BE49-F238E27FC236}">
                <a16:creationId xmlns:a16="http://schemas.microsoft.com/office/drawing/2014/main" id="{E7278CFC-982C-2BE4-23BD-F4FEB6483239}"/>
              </a:ext>
            </a:extLst>
          </p:cNvPr>
          <p:cNvSpPr>
            <a:spLocks noGrp="1"/>
          </p:cNvSpPr>
          <p:nvPr>
            <p:ph type="body" sz="quarter" idx="13"/>
          </p:nvPr>
        </p:nvSpPr>
        <p:spPr/>
        <p:txBody>
          <a:bodyPr/>
          <a:lstStyle/>
          <a:p>
            <a:endParaRPr lang="nl-BE"/>
          </a:p>
        </p:txBody>
      </p:sp>
      <p:sp>
        <p:nvSpPr>
          <p:cNvPr id="6" name="Tijdelijke aanduiding voor tekst 5">
            <a:extLst>
              <a:ext uri="{FF2B5EF4-FFF2-40B4-BE49-F238E27FC236}">
                <a16:creationId xmlns:a16="http://schemas.microsoft.com/office/drawing/2014/main" id="{12BF6CBD-8275-8F08-626C-6B7FC12D7B2A}"/>
              </a:ext>
            </a:extLst>
          </p:cNvPr>
          <p:cNvSpPr>
            <a:spLocks noGrp="1"/>
          </p:cNvSpPr>
          <p:nvPr>
            <p:ph type="body" sz="quarter" idx="14"/>
          </p:nvPr>
        </p:nvSpPr>
        <p:spPr/>
        <p:txBody>
          <a:bodyPr/>
          <a:lstStyle/>
          <a:p>
            <a:endParaRPr lang="nl-BE"/>
          </a:p>
        </p:txBody>
      </p:sp>
      <p:pic>
        <p:nvPicPr>
          <p:cNvPr id="1026" name="Picture 2" descr="osaka">
            <a:extLst>
              <a:ext uri="{FF2B5EF4-FFF2-40B4-BE49-F238E27FC236}">
                <a16:creationId xmlns:a16="http://schemas.microsoft.com/office/drawing/2014/main" id="{437B767A-234F-27D9-0F11-63DA995428A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5942"/>
          <a:stretch>
            <a:fillRect/>
          </a:stretch>
        </p:blipFill>
        <p:spPr bwMode="auto">
          <a:xfrm>
            <a:off x="0" y="0"/>
            <a:ext cx="12204000" cy="6842334"/>
          </a:xfrm>
          <a:prstGeom prst="rect">
            <a:avLst/>
          </a:prstGeom>
          <a:noFill/>
          <a:extLst>
            <a:ext uri="{909E8E84-426E-40DD-AFC4-6F175D3DCCD1}">
              <a14:hiddenFill xmlns:a14="http://schemas.microsoft.com/office/drawing/2010/main">
                <a:solidFill>
                  <a:srgbClr val="FFFFFF"/>
                </a:solidFill>
              </a14:hiddenFill>
            </a:ext>
          </a:extLst>
        </p:spPr>
      </p:pic>
      <p:sp>
        <p:nvSpPr>
          <p:cNvPr id="7" name="Titel 1">
            <a:extLst>
              <a:ext uri="{FF2B5EF4-FFF2-40B4-BE49-F238E27FC236}">
                <a16:creationId xmlns:a16="http://schemas.microsoft.com/office/drawing/2014/main" id="{F9DB05CD-D7E7-6D25-B6AE-5BFE08CB16C8}"/>
              </a:ext>
            </a:extLst>
          </p:cNvPr>
          <p:cNvSpPr txBox="1">
            <a:spLocks/>
          </p:cNvSpPr>
          <p:nvPr/>
        </p:nvSpPr>
        <p:spPr>
          <a:xfrm>
            <a:off x="755426" y="536500"/>
            <a:ext cx="10876078" cy="684000"/>
          </a:xfrm>
          <a:prstGeom prst="rect">
            <a:avLst/>
          </a:prstGeom>
        </p:spPr>
        <p:txBody>
          <a:bodyPr vert="horz" lIns="0" tIns="0" rIns="0" bIns="0" rtlCol="0" anchor="t" anchorCtr="0">
            <a:noAutofit/>
          </a:bodyPr>
          <a:lstStyle>
            <a:lvl1pPr algn="l" defTabSz="914400" rtl="0" eaLnBrk="1" latinLnBrk="0" hangingPunct="1">
              <a:lnSpc>
                <a:spcPct val="80000"/>
              </a:lnSpc>
              <a:spcBef>
                <a:spcPct val="0"/>
              </a:spcBef>
              <a:buNone/>
              <a:defRPr sz="2600" b="1" kern="1200">
                <a:solidFill>
                  <a:schemeClr val="accent2"/>
                </a:solidFill>
                <a:latin typeface="+mj-lt"/>
                <a:ea typeface="+mj-ea"/>
                <a:cs typeface="+mj-cs"/>
              </a:defRPr>
            </a:lvl1pPr>
          </a:lstStyle>
          <a:p>
            <a:r>
              <a:rPr lang="nl-BE" dirty="0">
                <a:solidFill>
                  <a:schemeClr val="tx2"/>
                </a:solidFill>
              </a:rPr>
              <a:t>Osaka (Japan) – Welke steden in de wereld kennen jullie nog?</a:t>
            </a:r>
          </a:p>
        </p:txBody>
      </p:sp>
    </p:spTree>
    <p:extLst>
      <p:ext uri="{BB962C8B-B14F-4D97-AF65-F5344CB8AC3E}">
        <p14:creationId xmlns:p14="http://schemas.microsoft.com/office/powerpoint/2010/main" val="13027104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015F5B3-213B-7BEC-E46A-239A6553429A}"/>
              </a:ext>
            </a:extLst>
          </p:cNvPr>
          <p:cNvSpPr>
            <a:spLocks noGrp="1"/>
          </p:cNvSpPr>
          <p:nvPr>
            <p:ph type="title"/>
          </p:nvPr>
        </p:nvSpPr>
        <p:spPr/>
        <p:txBody>
          <a:bodyPr>
            <a:normAutofit fontScale="90000"/>
          </a:bodyPr>
          <a:lstStyle/>
          <a:p>
            <a:endParaRPr lang="nl-BE"/>
          </a:p>
        </p:txBody>
      </p:sp>
      <p:sp>
        <p:nvSpPr>
          <p:cNvPr id="3" name="Tijdelijke aanduiding voor voettekst 2">
            <a:extLst>
              <a:ext uri="{FF2B5EF4-FFF2-40B4-BE49-F238E27FC236}">
                <a16:creationId xmlns:a16="http://schemas.microsoft.com/office/drawing/2014/main" id="{48A36F8D-8536-B44F-9E78-5B376FEACE24}"/>
              </a:ext>
            </a:extLst>
          </p:cNvPr>
          <p:cNvSpPr>
            <a:spLocks noGrp="1"/>
          </p:cNvSpPr>
          <p:nvPr>
            <p:ph type="ftr" sz="quarter" idx="11"/>
          </p:nvPr>
        </p:nvSpPr>
        <p:spPr/>
        <p:txBody>
          <a:bodyPr/>
          <a:lstStyle/>
          <a:p>
            <a:endParaRPr lang="nl-BE"/>
          </a:p>
        </p:txBody>
      </p:sp>
      <p:sp>
        <p:nvSpPr>
          <p:cNvPr id="4" name="Tijdelijke aanduiding voor dianummer 3">
            <a:extLst>
              <a:ext uri="{FF2B5EF4-FFF2-40B4-BE49-F238E27FC236}">
                <a16:creationId xmlns:a16="http://schemas.microsoft.com/office/drawing/2014/main" id="{7D1F4002-E937-6177-B574-BBD9508D0DDE}"/>
              </a:ext>
            </a:extLst>
          </p:cNvPr>
          <p:cNvSpPr>
            <a:spLocks noGrp="1"/>
          </p:cNvSpPr>
          <p:nvPr>
            <p:ph type="sldNum" sz="quarter" idx="12"/>
          </p:nvPr>
        </p:nvSpPr>
        <p:spPr/>
        <p:txBody>
          <a:bodyPr/>
          <a:lstStyle/>
          <a:p>
            <a:fld id="{FF88DA20-ED00-471C-9170-60F590CB400A}" type="slidenum">
              <a:rPr lang="nl-BE" smtClean="0"/>
              <a:t>5</a:t>
            </a:fld>
            <a:endParaRPr lang="nl-BE"/>
          </a:p>
        </p:txBody>
      </p:sp>
      <p:sp>
        <p:nvSpPr>
          <p:cNvPr id="5" name="Tijdelijke aanduiding voor tekst 4">
            <a:extLst>
              <a:ext uri="{FF2B5EF4-FFF2-40B4-BE49-F238E27FC236}">
                <a16:creationId xmlns:a16="http://schemas.microsoft.com/office/drawing/2014/main" id="{606FF3A8-D4A8-9048-3074-761D0F1C081D}"/>
              </a:ext>
            </a:extLst>
          </p:cNvPr>
          <p:cNvSpPr>
            <a:spLocks noGrp="1"/>
          </p:cNvSpPr>
          <p:nvPr>
            <p:ph type="body" sz="quarter" idx="13"/>
          </p:nvPr>
        </p:nvSpPr>
        <p:spPr/>
        <p:txBody>
          <a:bodyPr/>
          <a:lstStyle/>
          <a:p>
            <a:endParaRPr lang="nl-BE"/>
          </a:p>
        </p:txBody>
      </p:sp>
      <p:sp>
        <p:nvSpPr>
          <p:cNvPr id="6" name="Tijdelijke aanduiding voor tekst 5">
            <a:extLst>
              <a:ext uri="{FF2B5EF4-FFF2-40B4-BE49-F238E27FC236}">
                <a16:creationId xmlns:a16="http://schemas.microsoft.com/office/drawing/2014/main" id="{B3FF8680-B00B-A7F8-FC4B-46791872FBD8}"/>
              </a:ext>
            </a:extLst>
          </p:cNvPr>
          <p:cNvSpPr>
            <a:spLocks noGrp="1"/>
          </p:cNvSpPr>
          <p:nvPr>
            <p:ph type="body" sz="quarter" idx="14"/>
          </p:nvPr>
        </p:nvSpPr>
        <p:spPr/>
        <p:txBody>
          <a:bodyPr/>
          <a:lstStyle/>
          <a:p>
            <a:endParaRPr lang="nl-BE"/>
          </a:p>
        </p:txBody>
      </p:sp>
      <p:pic>
        <p:nvPicPr>
          <p:cNvPr id="2050" name="Picture 2" descr="mumbai">
            <a:extLst>
              <a:ext uri="{FF2B5EF4-FFF2-40B4-BE49-F238E27FC236}">
                <a16:creationId xmlns:a16="http://schemas.microsoft.com/office/drawing/2014/main" id="{8052D0E8-C45B-BB4C-9AE8-75EDE16F03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428" y="-74428"/>
            <a:ext cx="12324317" cy="6932428"/>
          </a:xfrm>
          <a:prstGeom prst="rect">
            <a:avLst/>
          </a:prstGeom>
          <a:noFill/>
          <a:extLst>
            <a:ext uri="{909E8E84-426E-40DD-AFC4-6F175D3DCCD1}">
              <a14:hiddenFill xmlns:a14="http://schemas.microsoft.com/office/drawing/2010/main">
                <a:solidFill>
                  <a:srgbClr val="FFFFFF"/>
                </a:solidFill>
              </a14:hiddenFill>
            </a:ext>
          </a:extLst>
        </p:spPr>
      </p:pic>
      <p:sp>
        <p:nvSpPr>
          <p:cNvPr id="9" name="Titel 1">
            <a:extLst>
              <a:ext uri="{FF2B5EF4-FFF2-40B4-BE49-F238E27FC236}">
                <a16:creationId xmlns:a16="http://schemas.microsoft.com/office/drawing/2014/main" id="{1C132F8B-A124-CABA-D9EC-62C4170371B4}"/>
              </a:ext>
            </a:extLst>
          </p:cNvPr>
          <p:cNvSpPr txBox="1">
            <a:spLocks/>
          </p:cNvSpPr>
          <p:nvPr/>
        </p:nvSpPr>
        <p:spPr>
          <a:xfrm>
            <a:off x="755426" y="536500"/>
            <a:ext cx="10876078" cy="684000"/>
          </a:xfrm>
          <a:prstGeom prst="rect">
            <a:avLst/>
          </a:prstGeom>
        </p:spPr>
        <p:txBody>
          <a:bodyPr vert="horz" lIns="0" tIns="0" rIns="0" bIns="0" rtlCol="0" anchor="t" anchorCtr="0">
            <a:noAutofit/>
          </a:bodyPr>
          <a:lstStyle>
            <a:lvl1pPr algn="l" defTabSz="914400" rtl="0" eaLnBrk="1" latinLnBrk="0" hangingPunct="1">
              <a:lnSpc>
                <a:spcPct val="80000"/>
              </a:lnSpc>
              <a:spcBef>
                <a:spcPct val="0"/>
              </a:spcBef>
              <a:buNone/>
              <a:defRPr sz="2600" b="1" kern="1200">
                <a:solidFill>
                  <a:schemeClr val="accent2"/>
                </a:solidFill>
                <a:latin typeface="+mj-lt"/>
                <a:ea typeface="+mj-ea"/>
                <a:cs typeface="+mj-cs"/>
              </a:defRPr>
            </a:lvl1pPr>
          </a:lstStyle>
          <a:p>
            <a:r>
              <a:rPr lang="nl-BE">
                <a:solidFill>
                  <a:schemeClr val="tx2"/>
                </a:solidFill>
              </a:rPr>
              <a:t>Mumbai (India) - 22,1 miljoen mensen</a:t>
            </a:r>
          </a:p>
          <a:p>
            <a:endParaRPr lang="nl-BE">
              <a:solidFill>
                <a:schemeClr val="tx2"/>
              </a:solidFill>
              <a:ea typeface="Calibri"/>
              <a:cs typeface="Calibri"/>
            </a:endParaRPr>
          </a:p>
        </p:txBody>
      </p:sp>
    </p:spTree>
    <p:extLst>
      <p:ext uri="{BB962C8B-B14F-4D97-AF65-F5344CB8AC3E}">
        <p14:creationId xmlns:p14="http://schemas.microsoft.com/office/powerpoint/2010/main" val="25762793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D2602B9-BB2C-1957-A024-F968E617D826}"/>
              </a:ext>
            </a:extLst>
          </p:cNvPr>
          <p:cNvSpPr>
            <a:spLocks noGrp="1"/>
          </p:cNvSpPr>
          <p:nvPr>
            <p:ph type="title"/>
          </p:nvPr>
        </p:nvSpPr>
        <p:spPr/>
        <p:txBody>
          <a:bodyPr>
            <a:normAutofit fontScale="90000"/>
          </a:bodyPr>
          <a:lstStyle/>
          <a:p>
            <a:endParaRPr lang="nl-BE"/>
          </a:p>
        </p:txBody>
      </p:sp>
      <p:sp>
        <p:nvSpPr>
          <p:cNvPr id="3" name="Tijdelijke aanduiding voor voettekst 2">
            <a:extLst>
              <a:ext uri="{FF2B5EF4-FFF2-40B4-BE49-F238E27FC236}">
                <a16:creationId xmlns:a16="http://schemas.microsoft.com/office/drawing/2014/main" id="{E562C2BE-55B2-43DD-8130-CE924ED5F9CD}"/>
              </a:ext>
            </a:extLst>
          </p:cNvPr>
          <p:cNvSpPr>
            <a:spLocks noGrp="1"/>
          </p:cNvSpPr>
          <p:nvPr>
            <p:ph type="ftr" sz="quarter" idx="11"/>
          </p:nvPr>
        </p:nvSpPr>
        <p:spPr/>
        <p:txBody>
          <a:bodyPr/>
          <a:lstStyle/>
          <a:p>
            <a:endParaRPr lang="nl-BE"/>
          </a:p>
        </p:txBody>
      </p:sp>
      <p:sp>
        <p:nvSpPr>
          <p:cNvPr id="4" name="Tijdelijke aanduiding voor dianummer 3">
            <a:extLst>
              <a:ext uri="{FF2B5EF4-FFF2-40B4-BE49-F238E27FC236}">
                <a16:creationId xmlns:a16="http://schemas.microsoft.com/office/drawing/2014/main" id="{FAFC4EBA-1DCC-9783-E1C5-7EDD15E33A95}"/>
              </a:ext>
            </a:extLst>
          </p:cNvPr>
          <p:cNvSpPr>
            <a:spLocks noGrp="1"/>
          </p:cNvSpPr>
          <p:nvPr>
            <p:ph type="sldNum" sz="quarter" idx="12"/>
          </p:nvPr>
        </p:nvSpPr>
        <p:spPr/>
        <p:txBody>
          <a:bodyPr/>
          <a:lstStyle/>
          <a:p>
            <a:fld id="{FF88DA20-ED00-471C-9170-60F590CB400A}" type="slidenum">
              <a:rPr lang="nl-BE" smtClean="0"/>
              <a:t>6</a:t>
            </a:fld>
            <a:endParaRPr lang="nl-BE"/>
          </a:p>
        </p:txBody>
      </p:sp>
      <p:sp>
        <p:nvSpPr>
          <p:cNvPr id="5" name="Tijdelijke aanduiding voor tekst 4">
            <a:extLst>
              <a:ext uri="{FF2B5EF4-FFF2-40B4-BE49-F238E27FC236}">
                <a16:creationId xmlns:a16="http://schemas.microsoft.com/office/drawing/2014/main" id="{5759C9A1-F6BF-81AD-F75B-2BB20822F65D}"/>
              </a:ext>
            </a:extLst>
          </p:cNvPr>
          <p:cNvSpPr>
            <a:spLocks noGrp="1"/>
          </p:cNvSpPr>
          <p:nvPr>
            <p:ph type="body" sz="quarter" idx="13"/>
          </p:nvPr>
        </p:nvSpPr>
        <p:spPr/>
        <p:txBody>
          <a:bodyPr/>
          <a:lstStyle/>
          <a:p>
            <a:endParaRPr lang="nl-BE"/>
          </a:p>
        </p:txBody>
      </p:sp>
      <p:sp>
        <p:nvSpPr>
          <p:cNvPr id="6" name="Tijdelijke aanduiding voor tekst 5">
            <a:extLst>
              <a:ext uri="{FF2B5EF4-FFF2-40B4-BE49-F238E27FC236}">
                <a16:creationId xmlns:a16="http://schemas.microsoft.com/office/drawing/2014/main" id="{493B2ABF-20EC-AC30-18AC-DF150A914BB2}"/>
              </a:ext>
            </a:extLst>
          </p:cNvPr>
          <p:cNvSpPr>
            <a:spLocks noGrp="1"/>
          </p:cNvSpPr>
          <p:nvPr>
            <p:ph type="body" sz="quarter" idx="14"/>
          </p:nvPr>
        </p:nvSpPr>
        <p:spPr/>
        <p:txBody>
          <a:bodyPr/>
          <a:lstStyle/>
          <a:p>
            <a:endParaRPr lang="nl-BE"/>
          </a:p>
        </p:txBody>
      </p:sp>
      <p:pic>
        <p:nvPicPr>
          <p:cNvPr id="4098" name="Picture 2" descr="cairo">
            <a:extLst>
              <a:ext uri="{FF2B5EF4-FFF2-40B4-BE49-F238E27FC236}">
                <a16:creationId xmlns:a16="http://schemas.microsoft.com/office/drawing/2014/main" id="{4CBB85E0-2999-33C1-71B7-F02975BED4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35666"/>
            <a:ext cx="12192000" cy="8095488"/>
          </a:xfrm>
          <a:prstGeom prst="rect">
            <a:avLst/>
          </a:prstGeom>
          <a:noFill/>
          <a:extLst>
            <a:ext uri="{909E8E84-426E-40DD-AFC4-6F175D3DCCD1}">
              <a14:hiddenFill xmlns:a14="http://schemas.microsoft.com/office/drawing/2010/main">
                <a:solidFill>
                  <a:srgbClr val="FFFFFF"/>
                </a:solidFill>
              </a14:hiddenFill>
            </a:ext>
          </a:extLst>
        </p:spPr>
      </p:pic>
      <p:sp>
        <p:nvSpPr>
          <p:cNvPr id="7" name="Titel 1">
            <a:extLst>
              <a:ext uri="{FF2B5EF4-FFF2-40B4-BE49-F238E27FC236}">
                <a16:creationId xmlns:a16="http://schemas.microsoft.com/office/drawing/2014/main" id="{25775790-786A-2324-DBD9-EDA6FEE32A78}"/>
              </a:ext>
            </a:extLst>
          </p:cNvPr>
          <p:cNvSpPr txBox="1">
            <a:spLocks/>
          </p:cNvSpPr>
          <p:nvPr/>
        </p:nvSpPr>
        <p:spPr>
          <a:xfrm>
            <a:off x="1861212" y="400021"/>
            <a:ext cx="10876078" cy="684000"/>
          </a:xfrm>
          <a:prstGeom prst="rect">
            <a:avLst/>
          </a:prstGeom>
        </p:spPr>
        <p:txBody>
          <a:bodyPr vert="horz" lIns="0" tIns="0" rIns="0" bIns="0" rtlCol="0" anchor="t" anchorCtr="0">
            <a:noAutofit/>
          </a:bodyPr>
          <a:lstStyle>
            <a:lvl1pPr algn="l" defTabSz="914400" rtl="0" eaLnBrk="1" latinLnBrk="0" hangingPunct="1">
              <a:lnSpc>
                <a:spcPct val="80000"/>
              </a:lnSpc>
              <a:spcBef>
                <a:spcPct val="0"/>
              </a:spcBef>
              <a:buNone/>
              <a:defRPr sz="2600" b="1" kern="1200">
                <a:solidFill>
                  <a:schemeClr val="accent2"/>
                </a:solidFill>
                <a:latin typeface="+mj-lt"/>
                <a:ea typeface="+mj-ea"/>
                <a:cs typeface="+mj-cs"/>
              </a:defRPr>
            </a:lvl1pPr>
          </a:lstStyle>
          <a:p>
            <a:r>
              <a:rPr lang="nl-BE">
                <a:solidFill>
                  <a:schemeClr val="tx2"/>
                </a:solidFill>
              </a:rPr>
              <a:t>Caïro (Egypte) – 23,1 miljoen mensen</a:t>
            </a:r>
          </a:p>
        </p:txBody>
      </p:sp>
    </p:spTree>
    <p:extLst>
      <p:ext uri="{BB962C8B-B14F-4D97-AF65-F5344CB8AC3E}">
        <p14:creationId xmlns:p14="http://schemas.microsoft.com/office/powerpoint/2010/main" val="40966911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098EE63-FABD-8324-FD5E-C9A7ADB07F0A}"/>
              </a:ext>
            </a:extLst>
          </p:cNvPr>
          <p:cNvSpPr>
            <a:spLocks noGrp="1"/>
          </p:cNvSpPr>
          <p:nvPr>
            <p:ph type="title"/>
          </p:nvPr>
        </p:nvSpPr>
        <p:spPr/>
        <p:txBody>
          <a:bodyPr>
            <a:normAutofit fontScale="90000"/>
          </a:bodyPr>
          <a:lstStyle/>
          <a:p>
            <a:endParaRPr lang="nl-BE"/>
          </a:p>
        </p:txBody>
      </p:sp>
      <p:sp>
        <p:nvSpPr>
          <p:cNvPr id="3" name="Tijdelijke aanduiding voor voettekst 2">
            <a:extLst>
              <a:ext uri="{FF2B5EF4-FFF2-40B4-BE49-F238E27FC236}">
                <a16:creationId xmlns:a16="http://schemas.microsoft.com/office/drawing/2014/main" id="{A8593C9E-8BD8-D12D-4E23-CB17E8D03560}"/>
              </a:ext>
            </a:extLst>
          </p:cNvPr>
          <p:cNvSpPr>
            <a:spLocks noGrp="1"/>
          </p:cNvSpPr>
          <p:nvPr>
            <p:ph type="ftr" sz="quarter" idx="11"/>
          </p:nvPr>
        </p:nvSpPr>
        <p:spPr/>
        <p:txBody>
          <a:bodyPr/>
          <a:lstStyle/>
          <a:p>
            <a:endParaRPr lang="nl-BE"/>
          </a:p>
        </p:txBody>
      </p:sp>
      <p:sp>
        <p:nvSpPr>
          <p:cNvPr id="4" name="Tijdelijke aanduiding voor dianummer 3">
            <a:extLst>
              <a:ext uri="{FF2B5EF4-FFF2-40B4-BE49-F238E27FC236}">
                <a16:creationId xmlns:a16="http://schemas.microsoft.com/office/drawing/2014/main" id="{1CA6486D-FDDA-E44B-2221-C3ADEF2594F1}"/>
              </a:ext>
            </a:extLst>
          </p:cNvPr>
          <p:cNvSpPr>
            <a:spLocks noGrp="1"/>
          </p:cNvSpPr>
          <p:nvPr>
            <p:ph type="sldNum" sz="quarter" idx="12"/>
          </p:nvPr>
        </p:nvSpPr>
        <p:spPr/>
        <p:txBody>
          <a:bodyPr/>
          <a:lstStyle/>
          <a:p>
            <a:fld id="{FF88DA20-ED00-471C-9170-60F590CB400A}" type="slidenum">
              <a:rPr lang="nl-BE" smtClean="0"/>
              <a:t>7</a:t>
            </a:fld>
            <a:endParaRPr lang="nl-BE"/>
          </a:p>
        </p:txBody>
      </p:sp>
      <p:sp>
        <p:nvSpPr>
          <p:cNvPr id="5" name="Tijdelijke aanduiding voor tekst 4">
            <a:extLst>
              <a:ext uri="{FF2B5EF4-FFF2-40B4-BE49-F238E27FC236}">
                <a16:creationId xmlns:a16="http://schemas.microsoft.com/office/drawing/2014/main" id="{E68DD837-A798-8500-BF66-985833E186AB}"/>
              </a:ext>
            </a:extLst>
          </p:cNvPr>
          <p:cNvSpPr>
            <a:spLocks noGrp="1"/>
          </p:cNvSpPr>
          <p:nvPr>
            <p:ph type="body" sz="quarter" idx="13"/>
          </p:nvPr>
        </p:nvSpPr>
        <p:spPr/>
        <p:txBody>
          <a:bodyPr/>
          <a:lstStyle/>
          <a:p>
            <a:endParaRPr lang="nl-BE"/>
          </a:p>
        </p:txBody>
      </p:sp>
      <p:sp>
        <p:nvSpPr>
          <p:cNvPr id="6" name="Tijdelijke aanduiding voor tekst 5">
            <a:extLst>
              <a:ext uri="{FF2B5EF4-FFF2-40B4-BE49-F238E27FC236}">
                <a16:creationId xmlns:a16="http://schemas.microsoft.com/office/drawing/2014/main" id="{DFC50D0A-ADE0-32DE-7858-735C001E3660}"/>
              </a:ext>
            </a:extLst>
          </p:cNvPr>
          <p:cNvSpPr>
            <a:spLocks noGrp="1"/>
          </p:cNvSpPr>
          <p:nvPr>
            <p:ph type="body" sz="quarter" idx="14"/>
          </p:nvPr>
        </p:nvSpPr>
        <p:spPr/>
        <p:txBody>
          <a:bodyPr/>
          <a:lstStyle/>
          <a:p>
            <a:endParaRPr lang="nl-BE"/>
          </a:p>
        </p:txBody>
      </p:sp>
      <p:pic>
        <p:nvPicPr>
          <p:cNvPr id="3074" name="Picture 2">
            <a:extLst>
              <a:ext uri="{FF2B5EF4-FFF2-40B4-BE49-F238E27FC236}">
                <a16:creationId xmlns:a16="http://schemas.microsoft.com/office/drawing/2014/main" id="{2FCA5690-A4FB-238F-E977-8C07120E667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9602" b="6146"/>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Titel 1">
            <a:extLst>
              <a:ext uri="{FF2B5EF4-FFF2-40B4-BE49-F238E27FC236}">
                <a16:creationId xmlns:a16="http://schemas.microsoft.com/office/drawing/2014/main" id="{6C24475C-8A34-0908-2E83-D3A7D84AD693}"/>
              </a:ext>
            </a:extLst>
          </p:cNvPr>
          <p:cNvSpPr txBox="1">
            <a:spLocks/>
          </p:cNvSpPr>
          <p:nvPr/>
        </p:nvSpPr>
        <p:spPr>
          <a:xfrm>
            <a:off x="657961" y="311452"/>
            <a:ext cx="10876078" cy="684000"/>
          </a:xfrm>
          <a:prstGeom prst="rect">
            <a:avLst/>
          </a:prstGeom>
        </p:spPr>
        <p:txBody>
          <a:bodyPr vert="horz" lIns="0" tIns="0" rIns="0" bIns="0" rtlCol="0" anchor="t" anchorCtr="0">
            <a:noAutofit/>
          </a:bodyPr>
          <a:lstStyle>
            <a:lvl1pPr algn="l" defTabSz="914400" rtl="0" eaLnBrk="1" latinLnBrk="0" hangingPunct="1">
              <a:lnSpc>
                <a:spcPct val="80000"/>
              </a:lnSpc>
              <a:spcBef>
                <a:spcPct val="0"/>
              </a:spcBef>
              <a:buNone/>
              <a:defRPr sz="2600" b="1" kern="1200">
                <a:solidFill>
                  <a:schemeClr val="accent2"/>
                </a:solidFill>
                <a:latin typeface="+mj-lt"/>
                <a:ea typeface="+mj-ea"/>
                <a:cs typeface="+mj-cs"/>
              </a:defRPr>
            </a:lvl1pPr>
          </a:lstStyle>
          <a:p>
            <a:r>
              <a:rPr lang="nl-BE">
                <a:solidFill>
                  <a:schemeClr val="tx2"/>
                </a:solidFill>
              </a:rPr>
              <a:t>Tokyo (Japan) – 37 miljoen mensen</a:t>
            </a:r>
          </a:p>
        </p:txBody>
      </p:sp>
    </p:spTree>
    <p:extLst>
      <p:ext uri="{BB962C8B-B14F-4D97-AF65-F5344CB8AC3E}">
        <p14:creationId xmlns:p14="http://schemas.microsoft.com/office/powerpoint/2010/main" val="18459915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8BBD6E90-E05B-DD6D-BA6E-E60BDD307579}"/>
              </a:ext>
            </a:extLst>
          </p:cNvPr>
          <p:cNvSpPr>
            <a:spLocks noGrp="1"/>
          </p:cNvSpPr>
          <p:nvPr>
            <p:ph type="title"/>
          </p:nvPr>
        </p:nvSpPr>
        <p:spPr/>
        <p:txBody>
          <a:bodyPr>
            <a:normAutofit fontScale="90000"/>
          </a:bodyPr>
          <a:lstStyle/>
          <a:p>
            <a:endParaRPr lang="nl-BE"/>
          </a:p>
        </p:txBody>
      </p:sp>
      <p:sp>
        <p:nvSpPr>
          <p:cNvPr id="4" name="Tijdelijke aanduiding voor voettekst 3">
            <a:extLst>
              <a:ext uri="{FF2B5EF4-FFF2-40B4-BE49-F238E27FC236}">
                <a16:creationId xmlns:a16="http://schemas.microsoft.com/office/drawing/2014/main" id="{BB56040F-DBFC-DEE5-E54C-0F067A48A639}"/>
              </a:ext>
            </a:extLst>
          </p:cNvPr>
          <p:cNvSpPr>
            <a:spLocks noGrp="1"/>
          </p:cNvSpPr>
          <p:nvPr>
            <p:ph type="ftr" sz="quarter" idx="11"/>
          </p:nvPr>
        </p:nvSpPr>
        <p:spPr/>
        <p:txBody>
          <a:bodyPr/>
          <a:lstStyle/>
          <a:p>
            <a:endParaRPr lang="nl-BE"/>
          </a:p>
        </p:txBody>
      </p:sp>
      <p:sp>
        <p:nvSpPr>
          <p:cNvPr id="5" name="Tijdelijke aanduiding voor dianummer 4">
            <a:extLst>
              <a:ext uri="{FF2B5EF4-FFF2-40B4-BE49-F238E27FC236}">
                <a16:creationId xmlns:a16="http://schemas.microsoft.com/office/drawing/2014/main" id="{85A08215-B543-36F2-9F54-2383BE773D85}"/>
              </a:ext>
            </a:extLst>
          </p:cNvPr>
          <p:cNvSpPr>
            <a:spLocks noGrp="1"/>
          </p:cNvSpPr>
          <p:nvPr>
            <p:ph type="sldNum" sz="quarter" idx="12"/>
          </p:nvPr>
        </p:nvSpPr>
        <p:spPr/>
        <p:txBody>
          <a:bodyPr/>
          <a:lstStyle/>
          <a:p>
            <a:fld id="{FF88DA20-ED00-471C-9170-60F590CB400A}" type="slidenum">
              <a:rPr lang="nl-BE" smtClean="0"/>
              <a:pPr/>
              <a:t>8</a:t>
            </a:fld>
            <a:endParaRPr lang="nl-BE"/>
          </a:p>
        </p:txBody>
      </p:sp>
      <p:sp>
        <p:nvSpPr>
          <p:cNvPr id="8" name="Tijdelijke aanduiding voor tekst 7">
            <a:extLst>
              <a:ext uri="{FF2B5EF4-FFF2-40B4-BE49-F238E27FC236}">
                <a16:creationId xmlns:a16="http://schemas.microsoft.com/office/drawing/2014/main" id="{B3928D26-435A-73DD-D063-9EA01A555492}"/>
              </a:ext>
            </a:extLst>
          </p:cNvPr>
          <p:cNvSpPr>
            <a:spLocks noGrp="1"/>
          </p:cNvSpPr>
          <p:nvPr>
            <p:ph type="body" sz="quarter" idx="13"/>
          </p:nvPr>
        </p:nvSpPr>
        <p:spPr/>
        <p:txBody>
          <a:bodyPr/>
          <a:lstStyle/>
          <a:p>
            <a:endParaRPr lang="nl-BE"/>
          </a:p>
        </p:txBody>
      </p:sp>
      <p:sp>
        <p:nvSpPr>
          <p:cNvPr id="9" name="Tijdelijke aanduiding voor tekst 8">
            <a:extLst>
              <a:ext uri="{FF2B5EF4-FFF2-40B4-BE49-F238E27FC236}">
                <a16:creationId xmlns:a16="http://schemas.microsoft.com/office/drawing/2014/main" id="{F6074B8C-CAD5-CAB2-F5AB-8E58A25E23F2}"/>
              </a:ext>
            </a:extLst>
          </p:cNvPr>
          <p:cNvSpPr>
            <a:spLocks noGrp="1"/>
          </p:cNvSpPr>
          <p:nvPr>
            <p:ph type="body" sz="quarter" idx="14"/>
          </p:nvPr>
        </p:nvSpPr>
        <p:spPr/>
        <p:txBody>
          <a:bodyPr/>
          <a:lstStyle/>
          <a:p>
            <a:endParaRPr lang="nl-BE"/>
          </a:p>
        </p:txBody>
      </p:sp>
      <p:pic>
        <p:nvPicPr>
          <p:cNvPr id="1026" name="Picture 2" descr="Wereldbevolking voor het eerst groter dan acht miljard mensen">
            <a:extLst>
              <a:ext uri="{FF2B5EF4-FFF2-40B4-BE49-F238E27FC236}">
                <a16:creationId xmlns:a16="http://schemas.microsoft.com/office/drawing/2014/main" id="{7079D81E-4874-5FC4-98B9-0CE3066E38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201525"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Actieknop: Informatie ophalen 10">
            <a:hlinkClick r:id="rId4" highlightClick="1"/>
            <a:extLst>
              <a:ext uri="{FF2B5EF4-FFF2-40B4-BE49-F238E27FC236}">
                <a16:creationId xmlns:a16="http://schemas.microsoft.com/office/drawing/2014/main" id="{66673DC1-EC22-9E8C-5BE1-9041A44744E5}"/>
              </a:ext>
            </a:extLst>
          </p:cNvPr>
          <p:cNvSpPr/>
          <p:nvPr/>
        </p:nvSpPr>
        <p:spPr>
          <a:xfrm>
            <a:off x="5565285" y="3367132"/>
            <a:ext cx="1005840" cy="995065"/>
          </a:xfrm>
          <a:prstGeom prst="actionButtonInformation">
            <a:avLst/>
          </a:prstGeom>
          <a:solidFill>
            <a:schemeClr val="tx1"/>
          </a:solidFill>
        </p:spPr>
        <p:txBody>
          <a:bodyPr wrap="square" lIns="0" tIns="0" rIns="0" bIns="0" rtlCol="0" anchor="ctr">
            <a:spAutoFit/>
          </a:bodyPr>
          <a:lstStyle/>
          <a:p>
            <a:pPr algn="l"/>
            <a:endParaRPr lang="nl-BE" sz="1600" b="1" err="1">
              <a:latin typeface="+mj-lt"/>
            </a:endParaRPr>
          </a:p>
        </p:txBody>
      </p:sp>
      <p:sp>
        <p:nvSpPr>
          <p:cNvPr id="2" name="Titel 1">
            <a:extLst>
              <a:ext uri="{FF2B5EF4-FFF2-40B4-BE49-F238E27FC236}">
                <a16:creationId xmlns:a16="http://schemas.microsoft.com/office/drawing/2014/main" id="{E97760BD-CFBA-7E7A-87AE-FA3983463933}"/>
              </a:ext>
            </a:extLst>
          </p:cNvPr>
          <p:cNvSpPr txBox="1">
            <a:spLocks/>
          </p:cNvSpPr>
          <p:nvPr/>
        </p:nvSpPr>
        <p:spPr>
          <a:xfrm>
            <a:off x="2398346" y="1730077"/>
            <a:ext cx="7450256" cy="1130747"/>
          </a:xfrm>
          <a:prstGeom prst="rect">
            <a:avLst/>
          </a:prstGeom>
          <a:solidFill>
            <a:srgbClr val="FFFFFF">
              <a:alpha val="69804"/>
            </a:srgbClr>
          </a:solidFill>
        </p:spPr>
        <p:txBody>
          <a:bodyPr vert="horz" lIns="0" tIns="0" rIns="0" bIns="0" rtlCol="0" anchor="t" anchorCtr="0">
            <a:noAutofit/>
          </a:bodyPr>
          <a:lstStyle>
            <a:lvl1pPr algn="l" defTabSz="914400" rtl="0" eaLnBrk="1" latinLnBrk="0" hangingPunct="1">
              <a:lnSpc>
                <a:spcPct val="80000"/>
              </a:lnSpc>
              <a:spcBef>
                <a:spcPct val="0"/>
              </a:spcBef>
              <a:buNone/>
              <a:defRPr sz="2600" b="1" kern="1200">
                <a:solidFill>
                  <a:schemeClr val="accent2"/>
                </a:solidFill>
                <a:latin typeface="+mj-lt"/>
                <a:ea typeface="+mj-ea"/>
                <a:cs typeface="+mj-cs"/>
              </a:defRPr>
            </a:lvl1pPr>
          </a:lstStyle>
          <a:p>
            <a:pPr algn="ctr"/>
            <a:r>
              <a:rPr lang="nl-BE" sz="9600">
                <a:solidFill>
                  <a:schemeClr val="tx2"/>
                </a:solidFill>
              </a:rPr>
              <a:t>8 000 000 000</a:t>
            </a:r>
          </a:p>
        </p:txBody>
      </p:sp>
    </p:spTree>
    <p:extLst>
      <p:ext uri="{BB962C8B-B14F-4D97-AF65-F5344CB8AC3E}">
        <p14:creationId xmlns:p14="http://schemas.microsoft.com/office/powerpoint/2010/main" val="29332950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715248-9973-0835-D2D3-5F3898C40984}"/>
            </a:ext>
          </a:extLst>
        </p:cNvPr>
        <p:cNvGrpSpPr/>
        <p:nvPr/>
      </p:nvGrpSpPr>
      <p:grpSpPr>
        <a:xfrm>
          <a:off x="0" y="0"/>
          <a:ext cx="0" cy="0"/>
          <a:chOff x="0" y="0"/>
          <a:chExt cx="0" cy="0"/>
        </a:xfrm>
      </p:grpSpPr>
      <p:sp>
        <p:nvSpPr>
          <p:cNvPr id="7" name="Titel 6">
            <a:extLst>
              <a:ext uri="{FF2B5EF4-FFF2-40B4-BE49-F238E27FC236}">
                <a16:creationId xmlns:a16="http://schemas.microsoft.com/office/drawing/2014/main" id="{157F3ACA-9600-F555-C78B-D135B2EFD1B2}"/>
              </a:ext>
            </a:extLst>
          </p:cNvPr>
          <p:cNvSpPr>
            <a:spLocks noGrp="1"/>
          </p:cNvSpPr>
          <p:nvPr>
            <p:ph type="title"/>
          </p:nvPr>
        </p:nvSpPr>
        <p:spPr/>
        <p:txBody>
          <a:bodyPr>
            <a:normAutofit fontScale="90000"/>
          </a:bodyPr>
          <a:lstStyle/>
          <a:p>
            <a:endParaRPr lang="nl-BE"/>
          </a:p>
        </p:txBody>
      </p:sp>
      <p:sp>
        <p:nvSpPr>
          <p:cNvPr id="4" name="Tijdelijke aanduiding voor voettekst 3">
            <a:extLst>
              <a:ext uri="{FF2B5EF4-FFF2-40B4-BE49-F238E27FC236}">
                <a16:creationId xmlns:a16="http://schemas.microsoft.com/office/drawing/2014/main" id="{554816F4-7795-3156-F975-C253A5705F92}"/>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nl-BE" sz="1200" b="0" i="0" u="none" strike="noStrike" kern="1200" cap="none" spc="0" normalizeH="0" baseline="0" noProof="0">
              <a:ln>
                <a:noFill/>
              </a:ln>
              <a:solidFill>
                <a:srgbClr val="1F416B"/>
              </a:solidFill>
              <a:effectLst/>
              <a:uLnTx/>
              <a:uFillTx/>
              <a:latin typeface="Calibri"/>
              <a:ea typeface="+mn-ea"/>
              <a:cs typeface="+mn-cs"/>
            </a:endParaRPr>
          </a:p>
        </p:txBody>
      </p:sp>
      <p:sp>
        <p:nvSpPr>
          <p:cNvPr id="5" name="Tijdelijke aanduiding voor dianummer 4">
            <a:extLst>
              <a:ext uri="{FF2B5EF4-FFF2-40B4-BE49-F238E27FC236}">
                <a16:creationId xmlns:a16="http://schemas.microsoft.com/office/drawing/2014/main" id="{480B670E-A662-9A1F-BB89-98D1ADCD85F0}"/>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88DA20-ED00-471C-9170-60F590CB400A}" type="slidenum">
              <a:rPr kumimoji="0" lang="nl-BE" sz="1200" b="0" i="0" u="none" strike="noStrike" kern="1200" cap="none" spc="0" normalizeH="0" baseline="0" noProof="0" smtClean="0">
                <a:ln>
                  <a:noFill/>
                </a:ln>
                <a:solidFill>
                  <a:srgbClr val="1F416B"/>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0" lang="nl-BE" sz="1200" b="0" i="0" u="none" strike="noStrike" kern="1200" cap="none" spc="0" normalizeH="0" baseline="0" noProof="0">
              <a:ln>
                <a:noFill/>
              </a:ln>
              <a:solidFill>
                <a:srgbClr val="1F416B"/>
              </a:solidFill>
              <a:effectLst/>
              <a:uLnTx/>
              <a:uFillTx/>
              <a:latin typeface="Calibri"/>
              <a:ea typeface="+mn-ea"/>
              <a:cs typeface="+mn-cs"/>
            </a:endParaRPr>
          </a:p>
        </p:txBody>
      </p:sp>
      <p:sp>
        <p:nvSpPr>
          <p:cNvPr id="8" name="Tijdelijke aanduiding voor tekst 7">
            <a:extLst>
              <a:ext uri="{FF2B5EF4-FFF2-40B4-BE49-F238E27FC236}">
                <a16:creationId xmlns:a16="http://schemas.microsoft.com/office/drawing/2014/main" id="{6AD1DC00-8CCD-7EAF-8174-9B99174DAA95}"/>
              </a:ext>
            </a:extLst>
          </p:cNvPr>
          <p:cNvSpPr>
            <a:spLocks noGrp="1"/>
          </p:cNvSpPr>
          <p:nvPr>
            <p:ph type="body" sz="quarter" idx="13"/>
          </p:nvPr>
        </p:nvSpPr>
        <p:spPr/>
        <p:txBody>
          <a:bodyPr/>
          <a:lstStyle/>
          <a:p>
            <a:endParaRPr lang="nl-BE"/>
          </a:p>
        </p:txBody>
      </p:sp>
      <p:sp>
        <p:nvSpPr>
          <p:cNvPr id="9" name="Tijdelijke aanduiding voor tekst 8">
            <a:extLst>
              <a:ext uri="{FF2B5EF4-FFF2-40B4-BE49-F238E27FC236}">
                <a16:creationId xmlns:a16="http://schemas.microsoft.com/office/drawing/2014/main" id="{C8DFFBB3-0A8E-43A6-BABB-FA5569F268E3}"/>
              </a:ext>
            </a:extLst>
          </p:cNvPr>
          <p:cNvSpPr>
            <a:spLocks noGrp="1"/>
          </p:cNvSpPr>
          <p:nvPr>
            <p:ph type="body" sz="quarter" idx="14"/>
          </p:nvPr>
        </p:nvSpPr>
        <p:spPr/>
        <p:txBody>
          <a:bodyPr/>
          <a:lstStyle/>
          <a:p>
            <a:endParaRPr lang="nl-BE"/>
          </a:p>
        </p:txBody>
      </p:sp>
      <p:pic>
        <p:nvPicPr>
          <p:cNvPr id="1026" name="Picture 2" descr="Wereldbevolking voor het eerst groter dan acht miljard mensen">
            <a:extLst>
              <a:ext uri="{FF2B5EF4-FFF2-40B4-BE49-F238E27FC236}">
                <a16:creationId xmlns:a16="http://schemas.microsoft.com/office/drawing/2014/main" id="{7B330233-BFB8-736C-5E4B-D7CE3E9B53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0"/>
            <a:ext cx="12201525"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 name="Afbeelding 1">
            <a:extLst>
              <a:ext uri="{FF2B5EF4-FFF2-40B4-BE49-F238E27FC236}">
                <a16:creationId xmlns:a16="http://schemas.microsoft.com/office/drawing/2014/main" id="{94188FFC-80BB-5268-F495-983A74BA0A51}"/>
              </a:ext>
            </a:extLst>
          </p:cNvPr>
          <p:cNvPicPr>
            <a:picLocks noChangeAspect="1"/>
          </p:cNvPicPr>
          <p:nvPr/>
        </p:nvPicPr>
        <p:blipFill>
          <a:blip r:embed="rId4"/>
          <a:stretch>
            <a:fillRect/>
          </a:stretch>
        </p:blipFill>
        <p:spPr>
          <a:xfrm>
            <a:off x="3815556" y="821433"/>
            <a:ext cx="4896644" cy="4896644"/>
          </a:xfrm>
          <a:prstGeom prst="rect">
            <a:avLst/>
          </a:prstGeom>
        </p:spPr>
      </p:pic>
    </p:spTree>
    <p:extLst>
      <p:ext uri="{BB962C8B-B14F-4D97-AF65-F5344CB8AC3E}">
        <p14:creationId xmlns:p14="http://schemas.microsoft.com/office/powerpoint/2010/main" val="24658744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jdelijke aanduiding voor tekst 7">
            <a:extLst>
              <a:ext uri="{FF2B5EF4-FFF2-40B4-BE49-F238E27FC236}">
                <a16:creationId xmlns:a16="http://schemas.microsoft.com/office/drawing/2014/main" id="{493F0C40-1AF9-3A4E-5873-6C5EC44371A6}"/>
              </a:ext>
            </a:extLst>
          </p:cNvPr>
          <p:cNvSpPr>
            <a:spLocks noGrp="1"/>
          </p:cNvSpPr>
          <p:nvPr>
            <p:ph type="body" sz="quarter" idx="13"/>
          </p:nvPr>
        </p:nvSpPr>
        <p:spPr/>
        <p:txBody>
          <a:bodyPr/>
          <a:lstStyle/>
          <a:p>
            <a:endParaRPr lang="nl-BE"/>
          </a:p>
        </p:txBody>
      </p:sp>
      <p:sp>
        <p:nvSpPr>
          <p:cNvPr id="4" name="Tijdelijke aanduiding voor voettekst 3">
            <a:extLst>
              <a:ext uri="{FF2B5EF4-FFF2-40B4-BE49-F238E27FC236}">
                <a16:creationId xmlns:a16="http://schemas.microsoft.com/office/drawing/2014/main" id="{5C3097A4-44D7-C866-30A3-7E9D1739A966}"/>
              </a:ext>
            </a:extLst>
          </p:cNvPr>
          <p:cNvSpPr>
            <a:spLocks noGrp="1"/>
          </p:cNvSpPr>
          <p:nvPr>
            <p:ph type="ftr" sz="quarter" idx="14"/>
          </p:nvPr>
        </p:nvSpPr>
        <p:spPr/>
        <p:txBody>
          <a:bodyPr/>
          <a:lstStyle/>
          <a:p>
            <a:endParaRPr lang="nl-BE"/>
          </a:p>
        </p:txBody>
      </p:sp>
      <p:sp>
        <p:nvSpPr>
          <p:cNvPr id="5" name="Tijdelijke aanduiding voor dianummer 4">
            <a:extLst>
              <a:ext uri="{FF2B5EF4-FFF2-40B4-BE49-F238E27FC236}">
                <a16:creationId xmlns:a16="http://schemas.microsoft.com/office/drawing/2014/main" id="{A1174CFE-DC6C-D60C-E2EF-737CDDEA2506}"/>
              </a:ext>
            </a:extLst>
          </p:cNvPr>
          <p:cNvSpPr>
            <a:spLocks noGrp="1"/>
          </p:cNvSpPr>
          <p:nvPr>
            <p:ph type="sldNum" sz="quarter" idx="15"/>
          </p:nvPr>
        </p:nvSpPr>
        <p:spPr/>
        <p:txBody>
          <a:bodyPr/>
          <a:lstStyle/>
          <a:p>
            <a:fld id="{FF88DA20-ED00-471C-9170-60F590CB400A}" type="slidenum">
              <a:rPr lang="nl-BE" smtClean="0"/>
              <a:pPr/>
              <a:t>10</a:t>
            </a:fld>
            <a:endParaRPr lang="nl-BE"/>
          </a:p>
        </p:txBody>
      </p:sp>
      <p:pic>
        <p:nvPicPr>
          <p:cNvPr id="2050" name="Picture 2" descr="Gegenereerde afbeelding">
            <a:extLst>
              <a:ext uri="{FF2B5EF4-FFF2-40B4-BE49-F238E27FC236}">
                <a16:creationId xmlns:a16="http://schemas.microsoft.com/office/drawing/2014/main" id="{5BDBD183-004F-B9A8-D089-CE336EFE087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01318" y="-2625"/>
            <a:ext cx="4572000" cy="6858002"/>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2">
            <a:extLst>
              <a:ext uri="{FF2B5EF4-FFF2-40B4-BE49-F238E27FC236}">
                <a16:creationId xmlns:a16="http://schemas.microsoft.com/office/drawing/2014/main" id="{0AB48452-CA69-50E3-DFE5-2412ED7AE995}"/>
              </a:ext>
            </a:extLst>
          </p:cNvPr>
          <p:cNvSpPr txBox="1">
            <a:spLocks/>
          </p:cNvSpPr>
          <p:nvPr/>
        </p:nvSpPr>
        <p:spPr>
          <a:xfrm>
            <a:off x="658813" y="1601915"/>
            <a:ext cx="6110287" cy="3648921"/>
          </a:xfrm>
          <a:prstGeom prst="rect">
            <a:avLst/>
          </a:prstGeom>
        </p:spPr>
        <p:txBody>
          <a:bodyPr vert="horz" lIns="91440" tIns="45720" rIns="91440" bIns="45720" rtlCol="0" anchor="t">
            <a:normAutofit/>
          </a:bodyPr>
          <a:lstStyle>
            <a:lvl1pPr marL="72000" indent="-216000" algn="l" defTabSz="540000" rtl="0" eaLnBrk="1" latinLnBrk="0" hangingPunct="1">
              <a:lnSpc>
                <a:spcPct val="100000"/>
              </a:lnSpc>
              <a:spcBef>
                <a:spcPts val="600"/>
              </a:spcBef>
              <a:buSzPct val="50000"/>
              <a:buFont typeface="Wingdings 2" panose="05020102010507070707" pitchFamily="18" charset="2"/>
              <a:buChar char="¤"/>
              <a:defRPr sz="2800" kern="1200">
                <a:solidFill>
                  <a:schemeClr val="tx1"/>
                </a:solidFill>
                <a:latin typeface="+mn-lt"/>
                <a:ea typeface="+mn-ea"/>
                <a:cs typeface="+mn-cs"/>
              </a:defRPr>
            </a:lvl1pPr>
            <a:lvl2pPr marL="538163" indent="-216000" algn="l" defTabSz="914400" rtl="0" eaLnBrk="1" latinLnBrk="0" hangingPunct="1">
              <a:lnSpc>
                <a:spcPct val="100000"/>
              </a:lnSpc>
              <a:spcBef>
                <a:spcPts val="600"/>
              </a:spcBef>
              <a:buClr>
                <a:schemeClr val="accent2"/>
              </a:buClr>
              <a:buSzPct val="50000"/>
              <a:buFont typeface="Wingdings 2" panose="05020102010507070707" pitchFamily="18" charset="2"/>
              <a:buChar char="¼"/>
              <a:defRPr sz="2400" kern="1200">
                <a:solidFill>
                  <a:schemeClr val="tx1"/>
                </a:solidFill>
                <a:latin typeface="+mn-lt"/>
                <a:ea typeface="+mn-ea"/>
                <a:cs typeface="+mn-cs"/>
              </a:defRPr>
            </a:lvl2pPr>
            <a:lvl3pPr marL="900000" indent="-216000" algn="l" defTabSz="914400" rtl="0" eaLnBrk="1" latinLnBrk="0" hangingPunct="1">
              <a:lnSpc>
                <a:spcPct val="100000"/>
              </a:lnSpc>
              <a:spcBef>
                <a:spcPts val="600"/>
              </a:spcBef>
              <a:buClr>
                <a:schemeClr val="accent3"/>
              </a:buClr>
              <a:buSzPct val="50000"/>
              <a:buFont typeface="Wingdings 2" panose="05020102010507070707" pitchFamily="18" charset="2"/>
              <a:buChar char=""/>
              <a:defRPr sz="2000" kern="1200">
                <a:solidFill>
                  <a:schemeClr val="tx1"/>
                </a:solidFill>
                <a:latin typeface="+mn-lt"/>
                <a:ea typeface="+mn-ea"/>
                <a:cs typeface="+mn-cs"/>
              </a:defRPr>
            </a:lvl3pPr>
            <a:lvl4pPr marL="1260000" indent="-216000" algn="l" defTabSz="914400" rtl="0" eaLnBrk="1" latinLnBrk="0" hangingPunct="1">
              <a:lnSpc>
                <a:spcPct val="100000"/>
              </a:lnSpc>
              <a:spcBef>
                <a:spcPts val="600"/>
              </a:spcBef>
              <a:buClr>
                <a:schemeClr val="tx1"/>
              </a:buClr>
              <a:buSzPct val="50000"/>
              <a:buFont typeface="Wingdings 3" panose="05040102010807070707" pitchFamily="18" charset="2"/>
              <a:buChar char="{"/>
              <a:defRPr sz="1800" kern="1200">
                <a:solidFill>
                  <a:schemeClr val="tx1"/>
                </a:solidFill>
                <a:latin typeface="+mn-lt"/>
                <a:ea typeface="+mn-ea"/>
                <a:cs typeface="+mn-cs"/>
              </a:defRPr>
            </a:lvl4pPr>
            <a:lvl5pPr marL="1620000" indent="-216000" algn="l" defTabSz="914400" rtl="0" eaLnBrk="1" latinLnBrk="0" hangingPunct="1">
              <a:lnSpc>
                <a:spcPct val="100000"/>
              </a:lnSpc>
              <a:spcBef>
                <a:spcPts val="600"/>
              </a:spcBef>
              <a:buClr>
                <a:schemeClr val="accent4"/>
              </a:buClr>
              <a:buSzPct val="50000"/>
              <a:buFont typeface="Wingdings 2" panose="05020102010507070707" pitchFamily="18" charset="2"/>
              <a:buChar char="¼"/>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1755" indent="-215900"/>
            <a:r>
              <a:rPr lang="nl-BE" sz="2400"/>
              <a:t>Stel je voor: je bent stadsarchitect in </a:t>
            </a:r>
            <a:r>
              <a:rPr lang="nl-BE" sz="2400" b="1"/>
              <a:t>2050</a:t>
            </a:r>
            <a:r>
              <a:rPr lang="nl-BE" sz="2400"/>
              <a:t>. </a:t>
            </a:r>
            <a:br>
              <a:rPr lang="nl-BE" sz="2400"/>
            </a:br>
            <a:r>
              <a:rPr lang="nl-BE" sz="2400"/>
              <a:t>Jij bouwt mee aan de stad van de toekomst.</a:t>
            </a:r>
            <a:endParaRPr lang="en-US" sz="2400"/>
          </a:p>
          <a:p>
            <a:pPr marL="537845" lvl="1" indent="-215900"/>
            <a:endParaRPr lang="en-US">
              <a:ea typeface="Calibri Light"/>
              <a:cs typeface="Calibri Light"/>
            </a:endParaRPr>
          </a:p>
          <a:p>
            <a:pPr marL="71755" indent="-215900"/>
            <a:r>
              <a:rPr lang="nl-BE" sz="2400"/>
              <a:t>In dit thema </a:t>
            </a:r>
            <a:r>
              <a:rPr lang="nl-BE" sz="2400" b="1"/>
              <a:t>bedenk </a:t>
            </a:r>
            <a:r>
              <a:rPr lang="nl-BE" sz="2400"/>
              <a:t>en</a:t>
            </a:r>
            <a:r>
              <a:rPr lang="nl-BE" sz="2400" b="1"/>
              <a:t> bouw </a:t>
            </a:r>
            <a:r>
              <a:rPr lang="nl-BE" sz="2400"/>
              <a:t>je (op schaal) </a:t>
            </a:r>
            <a:br>
              <a:rPr lang="nl-BE" sz="2400"/>
            </a:br>
            <a:r>
              <a:rPr lang="nl-BE" sz="2400"/>
              <a:t>hoe een stad er in 2050 kán uitzien.</a:t>
            </a:r>
            <a:endParaRPr lang="nl-BE" sz="2400">
              <a:ea typeface="Calibri Light"/>
              <a:cs typeface="Calibri Light"/>
            </a:endParaRPr>
          </a:p>
          <a:p>
            <a:pPr marL="71755" indent="-215900"/>
            <a:endParaRPr lang="en-US" sz="2400">
              <a:ea typeface="Calibri Light"/>
              <a:cs typeface="Calibri Light"/>
            </a:endParaRPr>
          </a:p>
        </p:txBody>
      </p:sp>
      <p:sp>
        <p:nvSpPr>
          <p:cNvPr id="3" name="Title 1">
            <a:extLst>
              <a:ext uri="{FF2B5EF4-FFF2-40B4-BE49-F238E27FC236}">
                <a16:creationId xmlns:a16="http://schemas.microsoft.com/office/drawing/2014/main" id="{D3FAAD77-D7D7-2FFF-7A63-BB16E68C08EE}"/>
              </a:ext>
            </a:extLst>
          </p:cNvPr>
          <p:cNvSpPr>
            <a:spLocks noGrp="1"/>
          </p:cNvSpPr>
          <p:nvPr>
            <p:ph type="title"/>
          </p:nvPr>
        </p:nvSpPr>
        <p:spPr>
          <a:xfrm>
            <a:off x="658813" y="612000"/>
            <a:ext cx="5322887" cy="696100"/>
          </a:xfrm>
        </p:spPr>
        <p:txBody>
          <a:bodyPr>
            <a:normAutofit fontScale="90000"/>
          </a:bodyPr>
          <a:lstStyle/>
          <a:p>
            <a:r>
              <a:rPr lang="nl-BE"/>
              <a:t>Stadsarchitecten 2050</a:t>
            </a:r>
            <a:endParaRPr lang="en-US"/>
          </a:p>
        </p:txBody>
      </p:sp>
    </p:spTree>
    <p:extLst>
      <p:ext uri="{BB962C8B-B14F-4D97-AF65-F5344CB8AC3E}">
        <p14:creationId xmlns:p14="http://schemas.microsoft.com/office/powerpoint/2010/main" val="16840714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23" name="Text Placeholder 22">
            <a:extLst>
              <a:ext uri="{FF2B5EF4-FFF2-40B4-BE49-F238E27FC236}">
                <a16:creationId xmlns:a16="http://schemas.microsoft.com/office/drawing/2014/main" id="{5D90F220-848B-68A5-E740-E6F36A0D225A}"/>
              </a:ext>
            </a:extLst>
          </p:cNvPr>
          <p:cNvSpPr>
            <a:spLocks noGrp="1"/>
          </p:cNvSpPr>
          <p:nvPr>
            <p:ph type="body" sz="quarter" idx="14"/>
          </p:nvPr>
        </p:nvSpPr>
        <p:spPr>
          <a:xfrm>
            <a:off x="5788024" y="1709328"/>
            <a:ext cx="6043840" cy="3605213"/>
          </a:xfrm>
        </p:spPr>
        <p:txBody>
          <a:bodyPr>
            <a:normAutofit lnSpcReduction="10000"/>
          </a:bodyPr>
          <a:lstStyle/>
          <a:p>
            <a:pPr marL="0" indent="0">
              <a:buNone/>
            </a:pPr>
            <a:r>
              <a:rPr lang="nl-BE" dirty="0">
                <a:ea typeface="Calibri Light"/>
                <a:cs typeface="Calibri Light"/>
              </a:rPr>
              <a:t>Educatie voor Duurzame Ontwikkeling </a:t>
            </a:r>
            <a:endParaRPr lang="en-US" dirty="0"/>
          </a:p>
          <a:p>
            <a:pPr marL="537845" lvl="1" indent="-215900">
              <a:buClr>
                <a:srgbClr val="E73F16"/>
              </a:buClr>
              <a:buFont typeface="Courier New" panose="05020102010507070707" pitchFamily="18" charset="2"/>
              <a:buChar char="o"/>
            </a:pPr>
            <a:r>
              <a:rPr lang="nl-BE" dirty="0" err="1">
                <a:ea typeface="Calibri Light"/>
                <a:cs typeface="Calibri Light"/>
              </a:rPr>
              <a:t>Toekomstdenken</a:t>
            </a:r>
            <a:r>
              <a:rPr lang="nl-BE" dirty="0">
                <a:ea typeface="Calibri Light"/>
                <a:cs typeface="Calibri Light"/>
              </a:rPr>
              <a:t> </a:t>
            </a:r>
            <a:endParaRPr lang="nl-BE" sz="2000" i="1" dirty="0">
              <a:ea typeface="Calibri Light"/>
              <a:cs typeface="Calibri Light"/>
            </a:endParaRPr>
          </a:p>
          <a:p>
            <a:pPr marL="899160" lvl="2" indent="-215900">
              <a:buClr>
                <a:srgbClr val="E73F16"/>
              </a:buClr>
              <a:buFont typeface="Courier New" panose="05020102010507070707" pitchFamily="18" charset="2"/>
              <a:buChar char="o"/>
            </a:pPr>
            <a:r>
              <a:rPr lang="nl-BE" sz="1600" i="1" dirty="0">
                <a:ea typeface="Calibri Light"/>
                <a:cs typeface="Calibri Light"/>
              </a:rPr>
              <a:t>ik kan met een duurzame toekomst voorstellen waarin ik wil leven</a:t>
            </a:r>
          </a:p>
          <a:p>
            <a:pPr marL="537845" lvl="1" indent="-215900">
              <a:buClr>
                <a:srgbClr val="E73F16"/>
              </a:buClr>
              <a:buFont typeface="Courier New" panose="05020102010507070707" pitchFamily="18" charset="2"/>
              <a:buChar char="o"/>
            </a:pPr>
            <a:r>
              <a:rPr lang="nl-BE" dirty="0" err="1">
                <a:ea typeface="Calibri Light"/>
                <a:cs typeface="Calibri Light"/>
              </a:rPr>
              <a:t>Waardedenken</a:t>
            </a:r>
            <a:endParaRPr lang="nl-BE" dirty="0">
              <a:ea typeface="Calibri Light"/>
              <a:cs typeface="Calibri Light"/>
            </a:endParaRPr>
          </a:p>
          <a:p>
            <a:pPr marL="899160" lvl="2" indent="-215900">
              <a:buClr>
                <a:srgbClr val="E73F16"/>
              </a:buClr>
              <a:buFont typeface="Courier New" panose="05020102010507070707" pitchFamily="18" charset="2"/>
              <a:buChar char="o"/>
            </a:pPr>
            <a:r>
              <a:rPr lang="nl-BE" sz="1600" i="1" dirty="0">
                <a:ea typeface="Calibri Light"/>
                <a:cs typeface="Calibri Light"/>
              </a:rPr>
              <a:t>ik vind dit belangrijk omdat ...</a:t>
            </a:r>
          </a:p>
          <a:p>
            <a:pPr marL="537845" lvl="1" indent="-215900">
              <a:buClr>
                <a:srgbClr val="E73F16"/>
              </a:buClr>
              <a:buFont typeface="Courier New" panose="05020102010507070707" pitchFamily="18" charset="2"/>
              <a:buChar char="o"/>
            </a:pPr>
            <a:r>
              <a:rPr lang="nl-BE" dirty="0">
                <a:ea typeface="Calibri Light"/>
                <a:cs typeface="Calibri Light"/>
              </a:rPr>
              <a:t>Systeemdenken</a:t>
            </a:r>
          </a:p>
          <a:p>
            <a:pPr marL="899160" lvl="2" indent="-215900">
              <a:buClr>
                <a:srgbClr val="E73F16"/>
              </a:buClr>
              <a:buFont typeface="Courier New" panose="05020102010507070707" pitchFamily="18" charset="2"/>
              <a:buChar char="o"/>
            </a:pPr>
            <a:r>
              <a:rPr lang="nl-BE" sz="1600" i="1" dirty="0"/>
              <a:t>ik zie hoe alles in een stad met elkaar samenhangt en elkaar beïnvloedt</a:t>
            </a:r>
            <a:endParaRPr lang="nl-BE" sz="1600" i="1" dirty="0">
              <a:ea typeface="Calibri Light"/>
              <a:cs typeface="Calibri Light"/>
            </a:endParaRPr>
          </a:p>
          <a:p>
            <a:pPr marL="537845" lvl="1" indent="-215900">
              <a:buClr>
                <a:srgbClr val="E73F16"/>
              </a:buClr>
              <a:buFont typeface="Courier New" panose="05020102010507070707" pitchFamily="18" charset="2"/>
              <a:buChar char="o"/>
            </a:pPr>
            <a:r>
              <a:rPr lang="nl-BE" dirty="0">
                <a:ea typeface="Calibri Light"/>
                <a:cs typeface="Calibri Light"/>
              </a:rPr>
              <a:t>Omdenken</a:t>
            </a:r>
          </a:p>
          <a:p>
            <a:pPr marL="899160" lvl="2" indent="-215900">
              <a:buClr>
                <a:srgbClr val="E73F16"/>
              </a:buClr>
              <a:buFont typeface="Courier New" panose="05020102010507070707" pitchFamily="18" charset="2"/>
              <a:buChar char="o"/>
            </a:pPr>
            <a:r>
              <a:rPr lang="nl-BE" sz="1600" i="1" dirty="0">
                <a:ea typeface="Calibri Light"/>
                <a:cs typeface="Calibri Light"/>
              </a:rPr>
              <a:t>ik kan een probleem omzetten in een kans of nieuw idee.</a:t>
            </a:r>
          </a:p>
        </p:txBody>
      </p:sp>
      <p:sp>
        <p:nvSpPr>
          <p:cNvPr id="11" name="Title 10">
            <a:extLst>
              <a:ext uri="{FF2B5EF4-FFF2-40B4-BE49-F238E27FC236}">
                <a16:creationId xmlns:a16="http://schemas.microsoft.com/office/drawing/2014/main" id="{C921D4EA-05BF-43DE-D83F-B626D9BB2C70}"/>
              </a:ext>
            </a:extLst>
          </p:cNvPr>
          <p:cNvSpPr>
            <a:spLocks noGrp="1"/>
          </p:cNvSpPr>
          <p:nvPr>
            <p:ph type="title"/>
          </p:nvPr>
        </p:nvSpPr>
        <p:spPr/>
        <p:txBody>
          <a:bodyPr>
            <a:normAutofit fontScale="90000"/>
          </a:bodyPr>
          <a:lstStyle/>
          <a:p>
            <a:r>
              <a:rPr lang="nl-BE"/>
              <a:t>Slide voor leerkrachten: Doelen</a:t>
            </a:r>
          </a:p>
        </p:txBody>
      </p:sp>
      <p:sp>
        <p:nvSpPr>
          <p:cNvPr id="22" name="Text Placeholder 21">
            <a:extLst>
              <a:ext uri="{FF2B5EF4-FFF2-40B4-BE49-F238E27FC236}">
                <a16:creationId xmlns:a16="http://schemas.microsoft.com/office/drawing/2014/main" id="{15535F74-F787-6830-80F3-D4B092D0770E}"/>
              </a:ext>
            </a:extLst>
          </p:cNvPr>
          <p:cNvSpPr>
            <a:spLocks noGrp="1"/>
          </p:cNvSpPr>
          <p:nvPr>
            <p:ph type="body" sz="quarter" idx="13"/>
          </p:nvPr>
        </p:nvSpPr>
        <p:spPr/>
        <p:txBody>
          <a:bodyPr/>
          <a:lstStyle/>
          <a:p>
            <a:endParaRPr lang="nl-BE"/>
          </a:p>
        </p:txBody>
      </p:sp>
      <p:sp>
        <p:nvSpPr>
          <p:cNvPr id="19" name="Footer Placeholder 4">
            <a:extLst>
              <a:ext uri="{FF2B5EF4-FFF2-40B4-BE49-F238E27FC236}">
                <a16:creationId xmlns:a16="http://schemas.microsoft.com/office/drawing/2014/main" id="{5598F070-6CBC-7E9C-F69A-780A04EB8D37}"/>
              </a:ext>
            </a:extLst>
          </p:cNvPr>
          <p:cNvSpPr>
            <a:spLocks noGrp="1"/>
          </p:cNvSpPr>
          <p:nvPr>
            <p:ph type="ftr" sz="quarter" idx="15"/>
          </p:nvPr>
        </p:nvSpPr>
        <p:spPr>
          <a:xfrm>
            <a:off x="2233246" y="6264211"/>
            <a:ext cx="8707457" cy="365125"/>
          </a:xfrm>
          <a:prstGeom prst="rect">
            <a:avLst/>
          </a:prstGeom>
        </p:spPr>
        <p:txBody>
          <a:bodyPr vert="horz" lIns="0" tIns="0" rIns="0" bIns="0" rtlCol="0" anchor="t" anchorCtr="0">
            <a:noAutofit/>
          </a:bodyPr>
          <a:lstStyle>
            <a:defPPr>
              <a:defRPr lang="nl-BE"/>
            </a:defPPr>
            <a:lvl1pPr marL="0" algn="r" defTabSz="914400" rtl="0" eaLnBrk="1" latinLnBrk="0" hangingPunct="1">
              <a:defRPr sz="1200" b="0"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nl-BE"/>
          </a:p>
        </p:txBody>
      </p:sp>
      <p:sp>
        <p:nvSpPr>
          <p:cNvPr id="5" name="Tijdelijke aanduiding voor dianummer 4">
            <a:extLst>
              <a:ext uri="{FF2B5EF4-FFF2-40B4-BE49-F238E27FC236}">
                <a16:creationId xmlns:a16="http://schemas.microsoft.com/office/drawing/2014/main" id="{5601C303-74ED-D9F6-29D4-EA399EA1214A}"/>
              </a:ext>
            </a:extLst>
          </p:cNvPr>
          <p:cNvSpPr>
            <a:spLocks noGrp="1"/>
          </p:cNvSpPr>
          <p:nvPr>
            <p:ph type="sldNum" sz="quarter" idx="16"/>
          </p:nvPr>
        </p:nvSpPr>
        <p:spPr>
          <a:xfrm>
            <a:off x="11113303" y="6264211"/>
            <a:ext cx="288000" cy="365125"/>
          </a:xfrm>
          <a:prstGeom prst="rect">
            <a:avLst/>
          </a:prstGeom>
        </p:spPr>
        <p:txBody>
          <a:bodyPr vert="horz" lIns="0" tIns="0" rIns="0" bIns="0" rtlCol="0" anchor="t" anchorCtr="0">
            <a:noAutofit/>
          </a:bodyPr>
          <a:lstStyle>
            <a:defPPr>
              <a:defRPr lang="nl-BE"/>
            </a:defPPr>
            <a:lvl1pPr marL="0" algn="l" defTabSz="914400" rtl="0" eaLnBrk="1" latinLnBrk="0" hangingPunct="1">
              <a:defRPr sz="1200" b="0"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fld id="{FF88DA20-ED00-471C-9170-60F590CB400A}" type="slidenum">
              <a:rPr lang="nl-BE" smtClean="0"/>
              <a:pPr>
                <a:spcAft>
                  <a:spcPts val="600"/>
                </a:spcAft>
              </a:pPr>
              <a:t>11</a:t>
            </a:fld>
            <a:endParaRPr lang="nl-BE"/>
          </a:p>
        </p:txBody>
      </p:sp>
      <p:sp>
        <p:nvSpPr>
          <p:cNvPr id="3" name="Text Placeholder 22">
            <a:extLst>
              <a:ext uri="{FF2B5EF4-FFF2-40B4-BE49-F238E27FC236}">
                <a16:creationId xmlns:a16="http://schemas.microsoft.com/office/drawing/2014/main" id="{24A4B215-C21A-7BEB-641A-A351F39C9778}"/>
              </a:ext>
            </a:extLst>
          </p:cNvPr>
          <p:cNvSpPr txBox="1">
            <a:spLocks/>
          </p:cNvSpPr>
          <p:nvPr/>
        </p:nvSpPr>
        <p:spPr>
          <a:xfrm>
            <a:off x="535111" y="1709328"/>
            <a:ext cx="4792230" cy="3605213"/>
          </a:xfrm>
          <a:prstGeom prst="rect">
            <a:avLst/>
          </a:prstGeom>
        </p:spPr>
        <p:txBody>
          <a:bodyPr vert="horz" lIns="0" tIns="0" rIns="0" bIns="0" rtlCol="0" anchor="t" anchorCtr="0">
            <a:noAutofit/>
          </a:bodyPr>
          <a:lstStyle>
            <a:lvl1pPr marL="72000" indent="-216000" algn="l" defTabSz="540000" rtl="0" eaLnBrk="1" latinLnBrk="0" hangingPunct="1">
              <a:lnSpc>
                <a:spcPct val="100000"/>
              </a:lnSpc>
              <a:spcBef>
                <a:spcPts val="600"/>
              </a:spcBef>
              <a:buSzPct val="50000"/>
              <a:buFont typeface="Wingdings 2" panose="05020102010507070707" pitchFamily="18" charset="2"/>
              <a:buChar char="¤"/>
              <a:defRPr sz="2800" kern="1200">
                <a:solidFill>
                  <a:schemeClr val="tx1"/>
                </a:solidFill>
                <a:latin typeface="+mn-lt"/>
                <a:ea typeface="+mn-ea"/>
                <a:cs typeface="+mn-cs"/>
              </a:defRPr>
            </a:lvl1pPr>
            <a:lvl2pPr marL="538163" indent="-216000" algn="l" defTabSz="914400" rtl="0" eaLnBrk="1" latinLnBrk="0" hangingPunct="1">
              <a:lnSpc>
                <a:spcPct val="100000"/>
              </a:lnSpc>
              <a:spcBef>
                <a:spcPts val="600"/>
              </a:spcBef>
              <a:buClr>
                <a:schemeClr val="accent2"/>
              </a:buClr>
              <a:buSzPct val="50000"/>
              <a:buFont typeface="Wingdings 2" panose="05020102010507070707" pitchFamily="18" charset="2"/>
              <a:buChar char="¼"/>
              <a:defRPr sz="2400" kern="1200">
                <a:solidFill>
                  <a:schemeClr val="tx1"/>
                </a:solidFill>
                <a:latin typeface="+mn-lt"/>
                <a:ea typeface="+mn-ea"/>
                <a:cs typeface="+mn-cs"/>
              </a:defRPr>
            </a:lvl2pPr>
            <a:lvl3pPr marL="900000" indent="-216000" algn="l" defTabSz="914400" rtl="0" eaLnBrk="1" latinLnBrk="0" hangingPunct="1">
              <a:lnSpc>
                <a:spcPct val="100000"/>
              </a:lnSpc>
              <a:spcBef>
                <a:spcPts val="600"/>
              </a:spcBef>
              <a:buClr>
                <a:schemeClr val="accent3"/>
              </a:buClr>
              <a:buSzPct val="50000"/>
              <a:buFont typeface="Wingdings 2" panose="05020102010507070707" pitchFamily="18" charset="2"/>
              <a:buChar char=""/>
              <a:defRPr sz="2000" kern="1200">
                <a:solidFill>
                  <a:schemeClr val="tx1"/>
                </a:solidFill>
                <a:latin typeface="+mn-lt"/>
                <a:ea typeface="+mn-ea"/>
                <a:cs typeface="+mn-cs"/>
              </a:defRPr>
            </a:lvl3pPr>
            <a:lvl4pPr marL="1260000" indent="-216000" algn="l" defTabSz="914400" rtl="0" eaLnBrk="1" latinLnBrk="0" hangingPunct="1">
              <a:lnSpc>
                <a:spcPct val="100000"/>
              </a:lnSpc>
              <a:spcBef>
                <a:spcPts val="600"/>
              </a:spcBef>
              <a:buClr>
                <a:schemeClr val="tx1"/>
              </a:buClr>
              <a:buSzPct val="50000"/>
              <a:buFont typeface="Wingdings 3" panose="05040102010807070707" pitchFamily="18" charset="2"/>
              <a:buChar char="{"/>
              <a:defRPr sz="1800" kern="1200">
                <a:solidFill>
                  <a:schemeClr val="tx1"/>
                </a:solidFill>
                <a:latin typeface="+mn-lt"/>
                <a:ea typeface="+mn-ea"/>
                <a:cs typeface="+mn-cs"/>
              </a:defRPr>
            </a:lvl4pPr>
            <a:lvl5pPr marL="1620000" indent="-216000" algn="l" defTabSz="914400" rtl="0" eaLnBrk="1" latinLnBrk="0" hangingPunct="1">
              <a:lnSpc>
                <a:spcPct val="100000"/>
              </a:lnSpc>
              <a:spcBef>
                <a:spcPts val="600"/>
              </a:spcBef>
              <a:buClr>
                <a:schemeClr val="accent4"/>
              </a:buClr>
              <a:buSzPct val="50000"/>
              <a:buFont typeface="Wingdings 2" panose="05020102010507070707" pitchFamily="18" charset="2"/>
              <a:buChar char="¼"/>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BE">
                <a:ea typeface="Calibri Light"/>
                <a:cs typeface="Calibri Light"/>
              </a:rPr>
              <a:t>STEM</a:t>
            </a:r>
            <a:endParaRPr lang="en-US"/>
          </a:p>
          <a:p>
            <a:pPr marL="537845" lvl="1" indent="-215900">
              <a:buClr>
                <a:srgbClr val="E73F16"/>
              </a:buClr>
              <a:buFont typeface="Courier New" panose="05020102010507070707" pitchFamily="18" charset="2"/>
              <a:buChar char="o"/>
            </a:pPr>
            <a:r>
              <a:rPr lang="nl-BE">
                <a:ea typeface="Calibri Light"/>
                <a:cs typeface="Calibri Light"/>
              </a:rPr>
              <a:t>Ontwerpen </a:t>
            </a:r>
          </a:p>
          <a:p>
            <a:pPr marL="899160" lvl="2" indent="-215900">
              <a:buClr>
                <a:srgbClr val="E73F16"/>
              </a:buClr>
              <a:buFont typeface="Courier New" panose="05020102010507070707" pitchFamily="18" charset="2"/>
              <a:buChar char="o"/>
            </a:pPr>
            <a:r>
              <a:rPr lang="nl-BE" sz="1600" i="1">
                <a:ea typeface="Calibri Light"/>
                <a:cs typeface="Calibri Light"/>
              </a:rPr>
              <a:t>ik kan een idee uitdenken en stap voor stap uitproberen</a:t>
            </a:r>
          </a:p>
          <a:p>
            <a:pPr marL="537845" lvl="1" indent="-215900">
              <a:buClr>
                <a:srgbClr val="E73F16"/>
              </a:buClr>
              <a:buFont typeface="Courier New" panose="05020102010507070707" pitchFamily="18" charset="2"/>
              <a:buChar char="o"/>
            </a:pPr>
            <a:r>
              <a:rPr lang="nl-BE">
                <a:ea typeface="Calibri Light"/>
                <a:cs typeface="Calibri Light"/>
              </a:rPr>
              <a:t>Constructie &amp; verbindingen</a:t>
            </a:r>
          </a:p>
          <a:p>
            <a:pPr marL="899160" lvl="2" indent="-215900">
              <a:buClr>
                <a:srgbClr val="E73F16"/>
              </a:buClr>
              <a:buFont typeface="Courier New" panose="05020102010507070707" pitchFamily="18" charset="2"/>
              <a:buChar char="o"/>
            </a:pPr>
            <a:r>
              <a:rPr lang="nl-BE" sz="1600" i="1">
                <a:ea typeface="Calibri Light"/>
                <a:cs typeface="Calibri Light"/>
              </a:rPr>
              <a:t>ik leer materialen kiezen en stevig verbinden)</a:t>
            </a:r>
          </a:p>
          <a:p>
            <a:pPr marL="537845" lvl="1" indent="-215900">
              <a:buClr>
                <a:srgbClr val="E73F16"/>
              </a:buClr>
              <a:buFont typeface="Courier New" panose="05020102010507070707" pitchFamily="18" charset="2"/>
              <a:buChar char="o"/>
            </a:pPr>
            <a:r>
              <a:rPr lang="nl-BE">
                <a:ea typeface="Calibri Light"/>
                <a:cs typeface="Calibri Light"/>
              </a:rPr>
              <a:t>Actiegericht leren</a:t>
            </a:r>
          </a:p>
          <a:p>
            <a:pPr marL="899160" lvl="2" indent="-215900">
              <a:buClr>
                <a:srgbClr val="E73F16"/>
              </a:buClr>
              <a:buFont typeface="Courier New" panose="05020102010507070707" pitchFamily="18" charset="2"/>
              <a:buChar char="o"/>
            </a:pPr>
            <a:r>
              <a:rPr lang="nl-BE" sz="1600" i="1">
                <a:ea typeface="Calibri Light"/>
                <a:cs typeface="Calibri Light"/>
              </a:rPr>
              <a:t>ik integreer nieuwe kennis over energie, natuur, klimaat en mobiliteit en verantwoord eigen ontwerpkeuzes</a:t>
            </a:r>
          </a:p>
        </p:txBody>
      </p:sp>
    </p:spTree>
    <p:extLst>
      <p:ext uri="{BB962C8B-B14F-4D97-AF65-F5344CB8AC3E}">
        <p14:creationId xmlns:p14="http://schemas.microsoft.com/office/powerpoint/2010/main" val="4097101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854AB59-FB2E-8749-C7DF-65AC6B7C7CB5}"/>
              </a:ext>
            </a:extLst>
          </p:cNvPr>
          <p:cNvSpPr>
            <a:spLocks noGrp="1"/>
          </p:cNvSpPr>
          <p:nvPr>
            <p:ph type="sldNum" sz="quarter" idx="15"/>
          </p:nvPr>
        </p:nvSpPr>
        <p:spPr/>
        <p:txBody>
          <a:bodyPr/>
          <a:lstStyle/>
          <a:p>
            <a:fld id="{FF88DA20-ED00-471C-9170-60F590CB400A}" type="slidenum">
              <a:rPr lang="nl-BE" smtClean="0"/>
              <a:pPr/>
              <a:t>12</a:t>
            </a:fld>
            <a:endParaRPr lang="nl-BE"/>
          </a:p>
        </p:txBody>
      </p:sp>
      <p:graphicFrame>
        <p:nvGraphicFramePr>
          <p:cNvPr id="8" name="Diagram 7">
            <a:extLst>
              <a:ext uri="{FF2B5EF4-FFF2-40B4-BE49-F238E27FC236}">
                <a16:creationId xmlns:a16="http://schemas.microsoft.com/office/drawing/2014/main" id="{56C4F29B-4729-3082-768C-E7D7A5BC2108}"/>
              </a:ext>
            </a:extLst>
          </p:cNvPr>
          <p:cNvGraphicFramePr/>
          <p:nvPr/>
        </p:nvGraphicFramePr>
        <p:xfrm>
          <a:off x="1941285" y="719666"/>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393081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102893-956C-5F07-94B8-190E25D49D85}"/>
            </a:ext>
          </a:extLst>
        </p:cNvPr>
        <p:cNvGrpSpPr/>
        <p:nvPr/>
      </p:nvGrpSpPr>
      <p:grpSpPr>
        <a:xfrm>
          <a:off x="0" y="0"/>
          <a:ext cx="0" cy="0"/>
          <a:chOff x="0" y="0"/>
          <a:chExt cx="0" cy="0"/>
        </a:xfrm>
      </p:grpSpPr>
      <p:sp>
        <p:nvSpPr>
          <p:cNvPr id="3" name="Tijdelijke aanduiding voor voettekst 2">
            <a:extLst>
              <a:ext uri="{FF2B5EF4-FFF2-40B4-BE49-F238E27FC236}">
                <a16:creationId xmlns:a16="http://schemas.microsoft.com/office/drawing/2014/main" id="{31E61339-4B42-39D0-A4E7-CB31C6AFEFA7}"/>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nl-BE" sz="1200" b="0" i="0" u="none" strike="noStrike" kern="1200" cap="none" spc="0" normalizeH="0" baseline="0" noProof="0">
              <a:ln>
                <a:noFill/>
              </a:ln>
              <a:solidFill>
                <a:srgbClr val="1F416B"/>
              </a:solidFill>
              <a:effectLst/>
              <a:uLnTx/>
              <a:uFillTx/>
              <a:latin typeface="Calibri"/>
              <a:ea typeface="+mn-ea"/>
              <a:cs typeface="+mn-cs"/>
            </a:endParaRPr>
          </a:p>
        </p:txBody>
      </p:sp>
      <p:sp>
        <p:nvSpPr>
          <p:cNvPr id="4" name="Tijdelijke aanduiding voor dianummer 3">
            <a:extLst>
              <a:ext uri="{FF2B5EF4-FFF2-40B4-BE49-F238E27FC236}">
                <a16:creationId xmlns:a16="http://schemas.microsoft.com/office/drawing/2014/main" id="{08D8E467-1655-A019-DF55-EF19B5976744}"/>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88DA20-ED00-471C-9170-60F590CB400A}" type="slidenum">
              <a:rPr kumimoji="0" lang="nl-BE" sz="1200" b="0" i="0" u="none" strike="noStrike" kern="1200" cap="none" spc="0" normalizeH="0" baseline="0" noProof="0" smtClean="0">
                <a:ln>
                  <a:noFill/>
                </a:ln>
                <a:solidFill>
                  <a:srgbClr val="1F416B"/>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a:t>
            </a:fld>
            <a:endParaRPr kumimoji="0" lang="nl-BE" sz="1200" b="0" i="0" u="none" strike="noStrike" kern="1200" cap="none" spc="0" normalizeH="0" baseline="0" noProof="0">
              <a:ln>
                <a:noFill/>
              </a:ln>
              <a:solidFill>
                <a:srgbClr val="1F416B"/>
              </a:solidFill>
              <a:effectLst/>
              <a:uLnTx/>
              <a:uFillTx/>
              <a:latin typeface="Calibri"/>
              <a:ea typeface="+mn-ea"/>
              <a:cs typeface="+mn-cs"/>
            </a:endParaRPr>
          </a:p>
        </p:txBody>
      </p:sp>
      <p:pic>
        <p:nvPicPr>
          <p:cNvPr id="7" name="Picture 7" descr="Luchtfoto van wolkenkrabbers">
            <a:extLst>
              <a:ext uri="{FF2B5EF4-FFF2-40B4-BE49-F238E27FC236}">
                <a16:creationId xmlns:a16="http://schemas.microsoft.com/office/drawing/2014/main" id="{1CC1A2A3-F014-1B0D-2356-5F76276494A1}"/>
              </a:ext>
            </a:extLst>
          </p:cNvPr>
          <p:cNvPicPr>
            <a:picLocks noChangeAspect="1"/>
          </p:cNvPicPr>
          <p:nvPr/>
        </p:nvPicPr>
        <p:blipFill>
          <a:blip r:embed="rId3"/>
          <a:srcRect l="1746" r="9410" b="7671"/>
          <a:stretch>
            <a:fillRect/>
          </a:stretch>
        </p:blipFill>
        <p:spPr>
          <a:xfrm>
            <a:off x="0" y="-2829692"/>
            <a:ext cx="12429460" cy="9687692"/>
          </a:xfrm>
          <a:prstGeom prst="rect">
            <a:avLst/>
          </a:prstGeom>
          <a:noFill/>
        </p:spPr>
      </p:pic>
      <p:sp>
        <p:nvSpPr>
          <p:cNvPr id="2" name="Titel 1">
            <a:extLst>
              <a:ext uri="{FF2B5EF4-FFF2-40B4-BE49-F238E27FC236}">
                <a16:creationId xmlns:a16="http://schemas.microsoft.com/office/drawing/2014/main" id="{5B98DC4B-E4F4-EAC3-5177-9CE9A47FD7D5}"/>
              </a:ext>
            </a:extLst>
          </p:cNvPr>
          <p:cNvSpPr txBox="1">
            <a:spLocks/>
          </p:cNvSpPr>
          <p:nvPr/>
        </p:nvSpPr>
        <p:spPr>
          <a:xfrm>
            <a:off x="710275" y="575518"/>
            <a:ext cx="11008909" cy="694482"/>
          </a:xfrm>
          <a:prstGeom prst="rect">
            <a:avLst/>
          </a:prstGeom>
          <a:solidFill>
            <a:srgbClr val="FFFFFF">
              <a:alpha val="69804"/>
            </a:srgbClr>
          </a:solidFill>
        </p:spPr>
        <p:txBody>
          <a:bodyPr vert="horz" lIns="0" tIns="0" rIns="0" bIns="0" rtlCol="0" anchor="t" anchorCtr="0">
            <a:noAutofit/>
          </a:bodyPr>
          <a:lstStyle>
            <a:lvl1pPr algn="l" defTabSz="914400" rtl="0" eaLnBrk="1" latinLnBrk="0" hangingPunct="1">
              <a:lnSpc>
                <a:spcPct val="80000"/>
              </a:lnSpc>
              <a:spcBef>
                <a:spcPct val="0"/>
              </a:spcBef>
              <a:buNone/>
              <a:defRPr sz="2600" b="1" kern="1200">
                <a:solidFill>
                  <a:schemeClr val="accent2"/>
                </a:solidFill>
                <a:latin typeface="+mj-lt"/>
                <a:ea typeface="+mj-ea"/>
                <a:cs typeface="+mj-cs"/>
              </a:defRPr>
            </a:lvl1pPr>
          </a:lstStyle>
          <a:p>
            <a:pPr algn="ctr"/>
            <a:r>
              <a:rPr lang="nl-BE" sz="5400">
                <a:solidFill>
                  <a:schemeClr val="tx2"/>
                </a:solidFill>
              </a:rPr>
              <a:t>Waaraan denk jij bij het woord stad?</a:t>
            </a:r>
          </a:p>
        </p:txBody>
      </p:sp>
      <p:graphicFrame>
        <p:nvGraphicFramePr>
          <p:cNvPr id="5" name="Table 4">
            <a:extLst>
              <a:ext uri="{FF2B5EF4-FFF2-40B4-BE49-F238E27FC236}">
                <a16:creationId xmlns:a16="http://schemas.microsoft.com/office/drawing/2014/main" id="{A33F275B-E423-CDE1-73F0-4A2D1770B204}"/>
              </a:ext>
            </a:extLst>
          </p:cNvPr>
          <p:cNvGraphicFramePr>
            <a:graphicFrameLocks noGrp="1"/>
          </p:cNvGraphicFramePr>
          <p:nvPr/>
        </p:nvGraphicFramePr>
        <p:xfrm>
          <a:off x="2260600" y="2316480"/>
          <a:ext cx="8128000" cy="2468880"/>
        </p:xfrm>
        <a:graphic>
          <a:graphicData uri="http://schemas.openxmlformats.org/drawingml/2006/table">
            <a:tbl>
              <a:tblPr firstRow="1" bandRow="1">
                <a:tableStyleId>{073A0DAA-6AF3-43AB-8588-CEC1D06C72B9}</a:tableStyleId>
              </a:tblPr>
              <a:tblGrid>
                <a:gridCol w="4064000">
                  <a:extLst>
                    <a:ext uri="{9D8B030D-6E8A-4147-A177-3AD203B41FA5}">
                      <a16:colId xmlns:a16="http://schemas.microsoft.com/office/drawing/2014/main" val="540200939"/>
                    </a:ext>
                  </a:extLst>
                </a:gridCol>
                <a:gridCol w="4064000">
                  <a:extLst>
                    <a:ext uri="{9D8B030D-6E8A-4147-A177-3AD203B41FA5}">
                      <a16:colId xmlns:a16="http://schemas.microsoft.com/office/drawing/2014/main" val="1150932558"/>
                    </a:ext>
                  </a:extLst>
                </a:gridCol>
              </a:tblGrid>
              <a:tr h="370840">
                <a:tc>
                  <a:txBody>
                    <a:bodyPr/>
                    <a:lstStyle/>
                    <a:p>
                      <a:pPr algn="ctr"/>
                      <a:r>
                        <a:rPr lang="nl-BE" sz="2400">
                          <a:latin typeface="Calibri" panose="020F0502020204030204" pitchFamily="34" charset="0"/>
                          <a:ea typeface="Calibri" panose="020F0502020204030204" pitchFamily="34" charset="0"/>
                          <a:cs typeface="Calibri" panose="020F0502020204030204" pitchFamily="34" charset="0"/>
                        </a:rPr>
                        <a:t>Goed </a:t>
                      </a:r>
                    </a:p>
                  </a:txBody>
                  <a:tcPr>
                    <a:solidFill>
                      <a:schemeClr val="tx2"/>
                    </a:solidFill>
                  </a:tcPr>
                </a:tc>
                <a:tc>
                  <a:txBody>
                    <a:bodyPr/>
                    <a:lstStyle/>
                    <a:p>
                      <a:pPr algn="ctr"/>
                      <a:r>
                        <a:rPr lang="nl-BE" sz="2400">
                          <a:latin typeface="Calibri" panose="020F0502020204030204" pitchFamily="34" charset="0"/>
                          <a:ea typeface="Calibri" panose="020F0502020204030204" pitchFamily="34" charset="0"/>
                          <a:cs typeface="Calibri" panose="020F0502020204030204" pitchFamily="34" charset="0"/>
                        </a:rPr>
                        <a:t>Slecht </a:t>
                      </a:r>
                    </a:p>
                  </a:txBody>
                  <a:tcPr>
                    <a:solidFill>
                      <a:schemeClr val="tx2"/>
                    </a:solidFill>
                  </a:tcPr>
                </a:tc>
                <a:extLst>
                  <a:ext uri="{0D108BD9-81ED-4DB2-BD59-A6C34878D82A}">
                    <a16:rowId xmlns:a16="http://schemas.microsoft.com/office/drawing/2014/main" val="80543910"/>
                  </a:ext>
                </a:extLst>
              </a:tr>
              <a:tr h="491309">
                <a:tc>
                  <a:txBody>
                    <a:bodyPr/>
                    <a:lstStyle/>
                    <a:p>
                      <a:endParaRPr lang="nl-BE"/>
                    </a:p>
                    <a:p>
                      <a:endParaRPr lang="nl-BE"/>
                    </a:p>
                    <a:p>
                      <a:endParaRPr lang="nl-BE"/>
                    </a:p>
                    <a:p>
                      <a:endParaRPr lang="nl-BE"/>
                    </a:p>
                    <a:p>
                      <a:endParaRPr lang="nl-BE"/>
                    </a:p>
                    <a:p>
                      <a:endParaRPr lang="nl-BE"/>
                    </a:p>
                    <a:p>
                      <a:endParaRPr lang="nl-BE"/>
                    </a:p>
                  </a:txBody>
                  <a:tcPr>
                    <a:solidFill>
                      <a:srgbClr val="CBCBCB">
                        <a:alpha val="69804"/>
                      </a:srgbClr>
                    </a:solidFill>
                  </a:tcPr>
                </a:tc>
                <a:tc>
                  <a:txBody>
                    <a:bodyPr/>
                    <a:lstStyle/>
                    <a:p>
                      <a:endParaRPr lang="nl-BE"/>
                    </a:p>
                    <a:p>
                      <a:endParaRPr lang="nl-BE"/>
                    </a:p>
                    <a:p>
                      <a:endParaRPr lang="nl-BE"/>
                    </a:p>
                    <a:p>
                      <a:endParaRPr lang="nl-BE"/>
                    </a:p>
                  </a:txBody>
                  <a:tcPr>
                    <a:solidFill>
                      <a:srgbClr val="CBCBCB">
                        <a:alpha val="69804"/>
                      </a:srgbClr>
                    </a:solidFill>
                  </a:tcPr>
                </a:tc>
                <a:extLst>
                  <a:ext uri="{0D108BD9-81ED-4DB2-BD59-A6C34878D82A}">
                    <a16:rowId xmlns:a16="http://schemas.microsoft.com/office/drawing/2014/main" val="3416374477"/>
                  </a:ext>
                </a:extLst>
              </a:tr>
            </a:tbl>
          </a:graphicData>
        </a:graphic>
      </p:graphicFrame>
      <p:sp>
        <p:nvSpPr>
          <p:cNvPr id="6" name="Arrow: Curved Down 5">
            <a:extLst>
              <a:ext uri="{FF2B5EF4-FFF2-40B4-BE49-F238E27FC236}">
                <a16:creationId xmlns:a16="http://schemas.microsoft.com/office/drawing/2014/main" id="{372D907C-CECC-94C9-2D79-E6FA1E0D1024}"/>
              </a:ext>
            </a:extLst>
          </p:cNvPr>
          <p:cNvSpPr/>
          <p:nvPr/>
        </p:nvSpPr>
        <p:spPr>
          <a:xfrm flipH="1">
            <a:off x="5327543" y="3015342"/>
            <a:ext cx="1774371" cy="827315"/>
          </a:xfrm>
          <a:prstGeom prst="curved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Tree>
    <p:extLst>
      <p:ext uri="{BB962C8B-B14F-4D97-AF65-F5344CB8AC3E}">
        <p14:creationId xmlns:p14="http://schemas.microsoft.com/office/powerpoint/2010/main" val="2901967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86935-2BD6-DFEC-AD10-4E2EE5ADE04A}"/>
              </a:ext>
            </a:extLst>
          </p:cNvPr>
          <p:cNvSpPr>
            <a:spLocks noGrp="1"/>
          </p:cNvSpPr>
          <p:nvPr>
            <p:ph type="title"/>
          </p:nvPr>
        </p:nvSpPr>
        <p:spPr/>
        <p:txBody>
          <a:bodyPr>
            <a:normAutofit fontScale="90000"/>
          </a:bodyPr>
          <a:lstStyle/>
          <a:p>
            <a:r>
              <a:rPr lang="nl-BE">
                <a:ea typeface="Calibri"/>
                <a:cs typeface="Calibri"/>
              </a:rPr>
              <a:t>Tips voor leerkrachten </a:t>
            </a:r>
            <a:endParaRPr lang="nl-BE"/>
          </a:p>
        </p:txBody>
      </p:sp>
      <p:sp>
        <p:nvSpPr>
          <p:cNvPr id="3" name="Text Placeholder 2">
            <a:extLst>
              <a:ext uri="{FF2B5EF4-FFF2-40B4-BE49-F238E27FC236}">
                <a16:creationId xmlns:a16="http://schemas.microsoft.com/office/drawing/2014/main" id="{98CBEADB-2938-09C1-D96C-8B31C695AB43}"/>
              </a:ext>
            </a:extLst>
          </p:cNvPr>
          <p:cNvSpPr>
            <a:spLocks noGrp="1"/>
          </p:cNvSpPr>
          <p:nvPr>
            <p:ph type="body" sz="quarter" idx="13"/>
          </p:nvPr>
        </p:nvSpPr>
        <p:spPr/>
        <p:txBody>
          <a:bodyPr/>
          <a:lstStyle/>
          <a:p>
            <a:endParaRPr lang="nl-BE"/>
          </a:p>
        </p:txBody>
      </p:sp>
      <p:sp>
        <p:nvSpPr>
          <p:cNvPr id="4" name="Footer Placeholder 3">
            <a:extLst>
              <a:ext uri="{FF2B5EF4-FFF2-40B4-BE49-F238E27FC236}">
                <a16:creationId xmlns:a16="http://schemas.microsoft.com/office/drawing/2014/main" id="{98DA2E89-E57D-E91E-200F-1D296C7ECD52}"/>
              </a:ext>
            </a:extLst>
          </p:cNvPr>
          <p:cNvSpPr>
            <a:spLocks noGrp="1"/>
          </p:cNvSpPr>
          <p:nvPr>
            <p:ph type="ftr" sz="quarter" idx="14"/>
          </p:nvPr>
        </p:nvSpPr>
        <p:spPr/>
        <p:txBody>
          <a:bodyPr/>
          <a:lstStyle/>
          <a:p>
            <a:endParaRPr lang="nl-BE"/>
          </a:p>
        </p:txBody>
      </p:sp>
      <p:sp>
        <p:nvSpPr>
          <p:cNvPr id="5" name="Slide Number Placeholder 4">
            <a:extLst>
              <a:ext uri="{FF2B5EF4-FFF2-40B4-BE49-F238E27FC236}">
                <a16:creationId xmlns:a16="http://schemas.microsoft.com/office/drawing/2014/main" id="{E1C53DC1-96DF-5F52-08AA-5997FBE4382B}"/>
              </a:ext>
            </a:extLst>
          </p:cNvPr>
          <p:cNvSpPr>
            <a:spLocks noGrp="1"/>
          </p:cNvSpPr>
          <p:nvPr>
            <p:ph type="sldNum" sz="quarter" idx="15"/>
          </p:nvPr>
        </p:nvSpPr>
        <p:spPr/>
        <p:txBody>
          <a:bodyPr/>
          <a:lstStyle/>
          <a:p>
            <a:fld id="{FF88DA20-ED00-471C-9170-60F590CB400A}" type="slidenum">
              <a:rPr lang="nl-BE" smtClean="0"/>
              <a:pPr/>
              <a:t>14</a:t>
            </a:fld>
            <a:endParaRPr lang="nl-BE"/>
          </a:p>
        </p:txBody>
      </p:sp>
      <p:pic>
        <p:nvPicPr>
          <p:cNvPr id="6" name="Picture 5" descr="A classroom with a green board and a screen&#10;&#10;AI-generated content may be incorrect.">
            <a:extLst>
              <a:ext uri="{FF2B5EF4-FFF2-40B4-BE49-F238E27FC236}">
                <a16:creationId xmlns:a16="http://schemas.microsoft.com/office/drawing/2014/main" id="{7B150824-1FC7-B04A-93DF-2B4AC6605430}"/>
              </a:ext>
            </a:extLst>
          </p:cNvPr>
          <p:cNvPicPr>
            <a:picLocks noChangeAspect="1"/>
          </p:cNvPicPr>
          <p:nvPr/>
        </p:nvPicPr>
        <p:blipFill>
          <a:blip r:embed="rId3">
            <a:extLst>
              <a:ext uri="{28A0092B-C50C-407E-A947-70E740481C1C}">
                <a14:useLocalDpi xmlns:a14="http://schemas.microsoft.com/office/drawing/2010/main" val="0"/>
              </a:ext>
            </a:extLst>
          </a:blip>
          <a:srcRect l="-1" t="14970" r="55966" b="20703"/>
          <a:stretch>
            <a:fillRect/>
          </a:stretch>
        </p:blipFill>
        <p:spPr>
          <a:xfrm>
            <a:off x="7129695" y="1311261"/>
            <a:ext cx="4135218" cy="4596579"/>
          </a:xfrm>
          <a:prstGeom prst="rect">
            <a:avLst/>
          </a:prstGeom>
        </p:spPr>
      </p:pic>
      <p:sp>
        <p:nvSpPr>
          <p:cNvPr id="9" name="TextBox 8">
            <a:extLst>
              <a:ext uri="{FF2B5EF4-FFF2-40B4-BE49-F238E27FC236}">
                <a16:creationId xmlns:a16="http://schemas.microsoft.com/office/drawing/2014/main" id="{2F9908B2-CCD0-C84E-8C7C-7F217C788F25}"/>
              </a:ext>
            </a:extLst>
          </p:cNvPr>
          <p:cNvSpPr txBox="1"/>
          <p:nvPr/>
        </p:nvSpPr>
        <p:spPr>
          <a:xfrm>
            <a:off x="663690" y="1533025"/>
            <a:ext cx="5417127" cy="415498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ea typeface="Calibri Light"/>
                <a:cs typeface="Calibri Light"/>
              </a:rPr>
              <a:t>Er </a:t>
            </a:r>
            <a:r>
              <a:rPr lang="en-US" sz="2400" dirty="0" err="1">
                <a:ea typeface="Calibri Light"/>
                <a:cs typeface="Calibri Light"/>
              </a:rPr>
              <a:t>kan</a:t>
            </a:r>
            <a:r>
              <a:rPr lang="en-US" sz="2400" dirty="0">
                <a:ea typeface="Calibri Light"/>
                <a:cs typeface="Calibri Light"/>
              </a:rPr>
              <a:t> </a:t>
            </a:r>
            <a:r>
              <a:rPr lang="en-US" sz="2400" dirty="0" err="1">
                <a:ea typeface="Calibri Light"/>
                <a:cs typeface="Calibri Light"/>
              </a:rPr>
              <a:t>discussie</a:t>
            </a:r>
            <a:r>
              <a:rPr lang="en-US" sz="2400" dirty="0">
                <a:ea typeface="Calibri Light"/>
                <a:cs typeface="Calibri Light"/>
              </a:rPr>
              <a:t> </a:t>
            </a:r>
            <a:r>
              <a:rPr lang="en-US" sz="2400" dirty="0" err="1">
                <a:ea typeface="Calibri Light"/>
                <a:cs typeface="Calibri Light"/>
              </a:rPr>
              <a:t>zijn</a:t>
            </a:r>
            <a:r>
              <a:rPr lang="en-US" sz="2400" dirty="0">
                <a:ea typeface="Calibri Light"/>
                <a:cs typeface="Calibri Light"/>
              </a:rPr>
              <a:t> over de </a:t>
            </a:r>
            <a:r>
              <a:rPr lang="en-US" sz="2400" dirty="0" err="1">
                <a:ea typeface="Calibri Light"/>
                <a:cs typeface="Calibri Light"/>
              </a:rPr>
              <a:t>categorie</a:t>
            </a:r>
            <a:r>
              <a:rPr lang="en-US" sz="2400" dirty="0">
                <a:ea typeface="Calibri Light"/>
                <a:cs typeface="Calibri Light"/>
              </a:rPr>
              <a:t> </a:t>
            </a:r>
            <a:r>
              <a:rPr lang="en-US" sz="2400" dirty="0" err="1">
                <a:ea typeface="Calibri Light"/>
                <a:cs typeface="Calibri Light"/>
              </a:rPr>
              <a:t>bij</a:t>
            </a:r>
            <a:r>
              <a:rPr lang="en-US" sz="2400" dirty="0">
                <a:ea typeface="Calibri Light"/>
                <a:cs typeface="Calibri Light"/>
              </a:rPr>
              <a:t> de </a:t>
            </a:r>
            <a:r>
              <a:rPr lang="en-US" sz="2400" dirty="0" err="1">
                <a:ea typeface="Calibri Light"/>
                <a:cs typeface="Calibri Light"/>
              </a:rPr>
              <a:t>woorden</a:t>
            </a:r>
            <a:r>
              <a:rPr lang="en-US" sz="2400" dirty="0">
                <a:ea typeface="Calibri Light"/>
                <a:cs typeface="Calibri Light"/>
              </a:rPr>
              <a:t>. </a:t>
            </a:r>
            <a:r>
              <a:rPr lang="en-US" sz="2400" dirty="0" err="1">
                <a:ea typeface="Calibri Light"/>
                <a:cs typeface="Calibri Light"/>
              </a:rPr>
              <a:t>Sommige</a:t>
            </a:r>
            <a:r>
              <a:rPr lang="en-US" sz="2400" dirty="0">
                <a:ea typeface="Calibri Light"/>
                <a:cs typeface="Calibri Light"/>
              </a:rPr>
              <a:t> </a:t>
            </a:r>
            <a:r>
              <a:rPr lang="en-US" sz="2400" dirty="0" err="1">
                <a:ea typeface="Calibri Light"/>
                <a:cs typeface="Calibri Light"/>
              </a:rPr>
              <a:t>leerlingen</a:t>
            </a:r>
            <a:r>
              <a:rPr lang="en-US" sz="2400" dirty="0">
                <a:ea typeface="Calibri Light"/>
                <a:cs typeface="Calibri Light"/>
              </a:rPr>
              <a:t> </a:t>
            </a:r>
            <a:r>
              <a:rPr lang="en-US" sz="2400" dirty="0" err="1">
                <a:ea typeface="Calibri Light"/>
                <a:cs typeface="Calibri Light"/>
              </a:rPr>
              <a:t>vinden</a:t>
            </a:r>
            <a:r>
              <a:rPr lang="en-US" sz="2400" dirty="0">
                <a:ea typeface="Calibri Light"/>
                <a:cs typeface="Calibri Light"/>
              </a:rPr>
              <a:t> </a:t>
            </a:r>
            <a:r>
              <a:rPr lang="en-US" sz="2400" dirty="0" err="1">
                <a:ea typeface="Calibri Light"/>
                <a:cs typeface="Calibri Light"/>
              </a:rPr>
              <a:t>dat</a:t>
            </a:r>
            <a:r>
              <a:rPr lang="en-US" sz="2400" dirty="0">
                <a:ea typeface="Calibri Light"/>
                <a:cs typeface="Calibri Light"/>
              </a:rPr>
              <a:t> ze </a:t>
            </a:r>
            <a:r>
              <a:rPr lang="en-US" sz="2400" dirty="0" err="1">
                <a:ea typeface="Calibri Light"/>
                <a:cs typeface="Calibri Light"/>
              </a:rPr>
              <a:t>goed</a:t>
            </a:r>
            <a:r>
              <a:rPr lang="en-US" sz="2400" dirty="0">
                <a:ea typeface="Calibri Light"/>
                <a:cs typeface="Calibri Light"/>
              </a:rPr>
              <a:t> </a:t>
            </a:r>
            <a:r>
              <a:rPr lang="en-US" sz="2400" dirty="0" err="1">
                <a:ea typeface="Calibri Light"/>
                <a:cs typeface="Calibri Light"/>
              </a:rPr>
              <a:t>zijn</a:t>
            </a:r>
            <a:r>
              <a:rPr lang="en-US" sz="2400" dirty="0">
                <a:ea typeface="Calibri Light"/>
                <a:cs typeface="Calibri Light"/>
              </a:rPr>
              <a:t>, </a:t>
            </a:r>
            <a:r>
              <a:rPr lang="en-US" sz="2400" dirty="0" err="1">
                <a:ea typeface="Calibri Light"/>
                <a:cs typeface="Calibri Light"/>
              </a:rPr>
              <a:t>terwijl</a:t>
            </a:r>
            <a:r>
              <a:rPr lang="en-US" sz="2400" dirty="0">
                <a:ea typeface="Calibri Light"/>
                <a:cs typeface="Calibri Light"/>
              </a:rPr>
              <a:t> </a:t>
            </a:r>
            <a:r>
              <a:rPr lang="en-US" sz="2400" dirty="0" err="1">
                <a:ea typeface="Calibri Light"/>
                <a:cs typeface="Calibri Light"/>
              </a:rPr>
              <a:t>andere</a:t>
            </a:r>
            <a:r>
              <a:rPr lang="en-US" sz="2400" dirty="0">
                <a:ea typeface="Calibri Light"/>
                <a:cs typeface="Calibri Light"/>
              </a:rPr>
              <a:t> </a:t>
            </a:r>
            <a:r>
              <a:rPr lang="en-US" sz="2400" dirty="0" err="1">
                <a:ea typeface="Calibri Light"/>
                <a:cs typeface="Calibri Light"/>
              </a:rPr>
              <a:t>vinden</a:t>
            </a:r>
            <a:r>
              <a:rPr lang="en-US" sz="2400" dirty="0">
                <a:ea typeface="Calibri Light"/>
                <a:cs typeface="Calibri Light"/>
              </a:rPr>
              <a:t> </a:t>
            </a:r>
            <a:r>
              <a:rPr lang="en-US" sz="2400" dirty="0" err="1">
                <a:ea typeface="Calibri Light"/>
                <a:cs typeface="Calibri Light"/>
              </a:rPr>
              <a:t>dat</a:t>
            </a:r>
            <a:r>
              <a:rPr lang="en-US" sz="2400" dirty="0">
                <a:ea typeface="Calibri Light"/>
                <a:cs typeface="Calibri Light"/>
              </a:rPr>
              <a:t> ze </a:t>
            </a:r>
            <a:r>
              <a:rPr lang="en-US" sz="2400" dirty="0" err="1">
                <a:ea typeface="Calibri Light"/>
                <a:cs typeface="Calibri Light"/>
              </a:rPr>
              <a:t>slecht</a:t>
            </a:r>
            <a:r>
              <a:rPr lang="en-US" sz="2400" dirty="0">
                <a:ea typeface="Calibri Light"/>
                <a:cs typeface="Calibri Light"/>
              </a:rPr>
              <a:t> </a:t>
            </a:r>
            <a:r>
              <a:rPr lang="en-US" sz="2400" dirty="0" err="1">
                <a:ea typeface="Calibri Light"/>
                <a:cs typeface="Calibri Light"/>
              </a:rPr>
              <a:t>zijn</a:t>
            </a:r>
            <a:r>
              <a:rPr lang="en-US" sz="2400" dirty="0">
                <a:ea typeface="Calibri Light"/>
                <a:cs typeface="Calibri Light"/>
              </a:rPr>
              <a:t>. </a:t>
            </a:r>
          </a:p>
          <a:p>
            <a:endParaRPr lang="en-US" sz="2400" dirty="0">
              <a:ea typeface="Calibri Light"/>
              <a:cs typeface="Calibri Light"/>
            </a:endParaRPr>
          </a:p>
          <a:p>
            <a:r>
              <a:rPr lang="en-US" sz="2400" dirty="0">
                <a:ea typeface="Calibri Light"/>
                <a:cs typeface="Calibri Light"/>
              </a:rPr>
              <a:t>Grijp </a:t>
            </a:r>
            <a:r>
              <a:rPr lang="en-US" sz="2400" dirty="0" err="1">
                <a:ea typeface="Calibri Light"/>
                <a:cs typeface="Calibri Light"/>
              </a:rPr>
              <a:t>deze</a:t>
            </a:r>
            <a:r>
              <a:rPr lang="en-US" sz="2400" dirty="0">
                <a:ea typeface="Calibri Light"/>
                <a:cs typeface="Calibri Light"/>
              </a:rPr>
              <a:t> </a:t>
            </a:r>
            <a:r>
              <a:rPr lang="en-US" sz="2400" dirty="0" err="1">
                <a:ea typeface="Calibri Light"/>
                <a:cs typeface="Calibri Light"/>
              </a:rPr>
              <a:t>kans</a:t>
            </a:r>
            <a:r>
              <a:rPr lang="en-US" sz="2400" dirty="0">
                <a:ea typeface="Calibri Light"/>
                <a:cs typeface="Calibri Light"/>
              </a:rPr>
              <a:t> om </a:t>
            </a:r>
            <a:r>
              <a:rPr lang="en-US" sz="2400" dirty="0" err="1">
                <a:ea typeface="Calibri Light"/>
                <a:cs typeface="Calibri Light"/>
              </a:rPr>
              <a:t>duidelijk</a:t>
            </a:r>
            <a:r>
              <a:rPr lang="en-US" sz="2400" dirty="0">
                <a:ea typeface="Calibri Light"/>
                <a:cs typeface="Calibri Light"/>
              </a:rPr>
              <a:t> </a:t>
            </a:r>
            <a:r>
              <a:rPr lang="en-US" sz="2400" dirty="0" err="1">
                <a:ea typeface="Calibri Light"/>
                <a:cs typeface="Calibri Light"/>
              </a:rPr>
              <a:t>te</a:t>
            </a:r>
            <a:r>
              <a:rPr lang="en-US" sz="2400" dirty="0">
                <a:ea typeface="Calibri Light"/>
                <a:cs typeface="Calibri Light"/>
              </a:rPr>
              <a:t> </a:t>
            </a:r>
            <a:r>
              <a:rPr lang="en-US" sz="2400" dirty="0" err="1">
                <a:ea typeface="Calibri Light"/>
                <a:cs typeface="Calibri Light"/>
              </a:rPr>
              <a:t>maken</a:t>
            </a:r>
            <a:r>
              <a:rPr lang="en-US" sz="2400" dirty="0">
                <a:ea typeface="Calibri Light"/>
                <a:cs typeface="Calibri Light"/>
              </a:rPr>
              <a:t> </a:t>
            </a:r>
            <a:r>
              <a:rPr lang="en-US" sz="2400" dirty="0" err="1">
                <a:ea typeface="Calibri Light"/>
                <a:cs typeface="Calibri Light"/>
              </a:rPr>
              <a:t>dit</a:t>
            </a:r>
            <a:r>
              <a:rPr lang="en-US" sz="2400" dirty="0">
                <a:ea typeface="Calibri Light"/>
                <a:cs typeface="Calibri Light"/>
              </a:rPr>
              <a:t> </a:t>
            </a:r>
            <a:r>
              <a:rPr lang="en-US" sz="2400" dirty="0" err="1">
                <a:ea typeface="Calibri Light"/>
                <a:cs typeface="Calibri Light"/>
              </a:rPr>
              <a:t>afhankelijk</a:t>
            </a:r>
            <a:r>
              <a:rPr lang="en-US" sz="2400" dirty="0">
                <a:ea typeface="Calibri Light"/>
                <a:cs typeface="Calibri Light"/>
              </a:rPr>
              <a:t> </a:t>
            </a:r>
            <a:r>
              <a:rPr lang="en-US" sz="2400" dirty="0" err="1">
                <a:ea typeface="Calibri Light"/>
                <a:cs typeface="Calibri Light"/>
              </a:rPr>
              <a:t>kan</a:t>
            </a:r>
            <a:r>
              <a:rPr lang="en-US" sz="2400" dirty="0">
                <a:ea typeface="Calibri Light"/>
                <a:cs typeface="Calibri Light"/>
              </a:rPr>
              <a:t> </a:t>
            </a:r>
            <a:r>
              <a:rPr lang="en-US" sz="2400" dirty="0" err="1">
                <a:ea typeface="Calibri Light"/>
                <a:cs typeface="Calibri Light"/>
              </a:rPr>
              <a:t>zijn</a:t>
            </a:r>
            <a:r>
              <a:rPr lang="en-US" sz="2400" dirty="0">
                <a:ea typeface="Calibri Light"/>
                <a:cs typeface="Calibri Light"/>
              </a:rPr>
              <a:t> van</a:t>
            </a:r>
          </a:p>
          <a:p>
            <a:pPr marL="457200" indent="-457200">
              <a:buFont typeface="Calibri"/>
              <a:buChar char="-"/>
            </a:pPr>
            <a:r>
              <a:rPr lang="en-US" sz="2400" dirty="0">
                <a:ea typeface="Calibri Light"/>
                <a:cs typeface="Calibri Light"/>
              </a:rPr>
              <a:t>de </a:t>
            </a:r>
            <a:r>
              <a:rPr lang="en-US" sz="2400" dirty="0" err="1">
                <a:ea typeface="Calibri Light"/>
                <a:cs typeface="Calibri Light"/>
              </a:rPr>
              <a:t>waarden</a:t>
            </a:r>
            <a:r>
              <a:rPr lang="en-US" sz="2400" dirty="0">
                <a:ea typeface="Calibri Light"/>
                <a:cs typeface="Calibri Light"/>
              </a:rPr>
              <a:t> van de </a:t>
            </a:r>
            <a:r>
              <a:rPr lang="en-US" sz="2400" dirty="0" err="1">
                <a:ea typeface="Calibri Light"/>
                <a:cs typeface="Calibri Light"/>
              </a:rPr>
              <a:t>lln</a:t>
            </a:r>
            <a:endParaRPr lang="en-US" sz="2400" dirty="0">
              <a:ea typeface="Calibri Light"/>
              <a:cs typeface="Calibri Light"/>
            </a:endParaRPr>
          </a:p>
          <a:p>
            <a:pPr marL="457200" indent="-457200">
              <a:buFont typeface="Calibri"/>
              <a:buChar char="-"/>
            </a:pPr>
            <a:r>
              <a:rPr lang="en-US" sz="2400" dirty="0">
                <a:ea typeface="Calibri Light"/>
                <a:cs typeface="Calibri Light"/>
              </a:rPr>
              <a:t>de </a:t>
            </a:r>
            <a:r>
              <a:rPr lang="en-US" sz="2400" dirty="0" err="1">
                <a:ea typeface="Calibri Light"/>
                <a:cs typeface="Calibri Light"/>
              </a:rPr>
              <a:t>groep</a:t>
            </a:r>
            <a:r>
              <a:rPr lang="en-US" sz="2400" dirty="0">
                <a:ea typeface="Calibri Light"/>
                <a:cs typeface="Calibri Light"/>
              </a:rPr>
              <a:t> </a:t>
            </a:r>
            <a:r>
              <a:rPr lang="en-US" sz="2400" dirty="0" err="1">
                <a:ea typeface="Calibri Light"/>
                <a:cs typeface="Calibri Light"/>
              </a:rPr>
              <a:t>naar</a:t>
            </a:r>
            <a:r>
              <a:rPr lang="en-US" sz="2400" dirty="0">
                <a:ea typeface="Calibri Light"/>
                <a:cs typeface="Calibri Light"/>
              </a:rPr>
              <a:t> </a:t>
            </a:r>
            <a:r>
              <a:rPr lang="en-US" sz="2400" dirty="0" err="1">
                <a:ea typeface="Calibri Light"/>
                <a:cs typeface="Calibri Light"/>
              </a:rPr>
              <a:t>wie</a:t>
            </a:r>
            <a:r>
              <a:rPr lang="en-US" sz="2400" dirty="0">
                <a:ea typeface="Calibri Light"/>
                <a:cs typeface="Calibri Light"/>
              </a:rPr>
              <a:t> je </a:t>
            </a:r>
            <a:r>
              <a:rPr lang="en-US" sz="2400" dirty="0" err="1">
                <a:ea typeface="Calibri Light"/>
                <a:cs typeface="Calibri Light"/>
              </a:rPr>
              <a:t>kijkt</a:t>
            </a:r>
            <a:endParaRPr lang="en-US" sz="2400" dirty="0">
              <a:ea typeface="Calibri Light"/>
              <a:cs typeface="Calibri Light"/>
            </a:endParaRPr>
          </a:p>
          <a:p>
            <a:pPr marL="457200" indent="-457200">
              <a:buFont typeface="Calibri"/>
              <a:buChar char="-"/>
            </a:pPr>
            <a:r>
              <a:rPr lang="en-US" sz="2400" dirty="0">
                <a:ea typeface="Calibri Light"/>
                <a:cs typeface="Calibri Light"/>
              </a:rPr>
              <a:t>de </a:t>
            </a:r>
            <a:r>
              <a:rPr lang="en-US" sz="2400" dirty="0" err="1">
                <a:ea typeface="Calibri Light"/>
                <a:cs typeface="Calibri Light"/>
              </a:rPr>
              <a:t>activiteiten</a:t>
            </a:r>
            <a:r>
              <a:rPr lang="en-US" sz="2400" dirty="0">
                <a:ea typeface="Calibri Light"/>
                <a:cs typeface="Calibri Light"/>
              </a:rPr>
              <a:t> die je </a:t>
            </a:r>
            <a:r>
              <a:rPr lang="en-US" sz="2400" dirty="0" err="1">
                <a:ea typeface="Calibri Light"/>
                <a:cs typeface="Calibri Light"/>
              </a:rPr>
              <a:t>doet</a:t>
            </a:r>
            <a:endParaRPr lang="en-US" sz="2400" dirty="0">
              <a:ea typeface="Calibri Light"/>
              <a:cs typeface="Calibri Light"/>
            </a:endParaRPr>
          </a:p>
          <a:p>
            <a:pPr marL="457200" indent="-457200">
              <a:buFont typeface="Calibri"/>
              <a:buChar char="-"/>
            </a:pPr>
            <a:r>
              <a:rPr lang="en-US" sz="2400" dirty="0">
                <a:ea typeface="Calibri Light"/>
                <a:cs typeface="Calibri Light"/>
              </a:rPr>
              <a:t>…</a:t>
            </a:r>
          </a:p>
        </p:txBody>
      </p:sp>
    </p:spTree>
    <p:extLst>
      <p:ext uri="{BB962C8B-B14F-4D97-AF65-F5344CB8AC3E}">
        <p14:creationId xmlns:p14="http://schemas.microsoft.com/office/powerpoint/2010/main" val="38869148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B8FB72-E159-3CA0-C28F-8D38F8AE7FE3}"/>
            </a:ext>
          </a:extLst>
        </p:cNvPr>
        <p:cNvGrpSpPr/>
        <p:nvPr/>
      </p:nvGrpSpPr>
      <p:grpSpPr>
        <a:xfrm>
          <a:off x="0" y="0"/>
          <a:ext cx="0" cy="0"/>
          <a:chOff x="0" y="0"/>
          <a:chExt cx="0" cy="0"/>
        </a:xfrm>
      </p:grpSpPr>
      <p:sp>
        <p:nvSpPr>
          <p:cNvPr id="3" name="Footer Placeholder 2">
            <a:extLst>
              <a:ext uri="{FF2B5EF4-FFF2-40B4-BE49-F238E27FC236}">
                <a16:creationId xmlns:a16="http://schemas.microsoft.com/office/drawing/2014/main" id="{9CEC04F4-0E9B-0604-DA34-427DD457885B}"/>
              </a:ext>
            </a:extLst>
          </p:cNvPr>
          <p:cNvSpPr>
            <a:spLocks noGrp="1"/>
          </p:cNvSpPr>
          <p:nvPr>
            <p:ph type="ftr" sz="quarter" idx="11"/>
          </p:nvPr>
        </p:nvSpPr>
        <p:spPr/>
        <p:txBody>
          <a:bodyPr/>
          <a:lstStyle/>
          <a:p>
            <a:endParaRPr lang="nl-BE"/>
          </a:p>
        </p:txBody>
      </p:sp>
      <p:sp>
        <p:nvSpPr>
          <p:cNvPr id="4" name="Slide Number Placeholder 3">
            <a:extLst>
              <a:ext uri="{FF2B5EF4-FFF2-40B4-BE49-F238E27FC236}">
                <a16:creationId xmlns:a16="http://schemas.microsoft.com/office/drawing/2014/main" id="{54A2E414-A280-CF83-B8A3-F6C1B72187D0}"/>
              </a:ext>
            </a:extLst>
          </p:cNvPr>
          <p:cNvSpPr>
            <a:spLocks noGrp="1"/>
          </p:cNvSpPr>
          <p:nvPr>
            <p:ph type="sldNum" sz="quarter" idx="12"/>
          </p:nvPr>
        </p:nvSpPr>
        <p:spPr>
          <a:xfrm>
            <a:off x="10268167" y="6264211"/>
            <a:ext cx="288000" cy="365125"/>
          </a:xfrm>
        </p:spPr>
        <p:txBody>
          <a:bodyPr/>
          <a:lstStyle/>
          <a:p>
            <a:fld id="{FF88DA20-ED00-471C-9170-60F590CB400A}" type="slidenum">
              <a:rPr lang="nl-BE" smtClean="0"/>
              <a:t>15</a:t>
            </a:fld>
            <a:endParaRPr lang="nl-BE"/>
          </a:p>
        </p:txBody>
      </p:sp>
      <p:pic>
        <p:nvPicPr>
          <p:cNvPr id="7" name="Picture 6" descr="A cartoon of a planet with a snake and a worm around it&#10;&#10;AI-generated content may be incorrect.">
            <a:extLst>
              <a:ext uri="{FF2B5EF4-FFF2-40B4-BE49-F238E27FC236}">
                <a16:creationId xmlns:a16="http://schemas.microsoft.com/office/drawing/2014/main" id="{2B9D74AE-AC20-CC86-0703-2957D80EC720}"/>
              </a:ext>
            </a:extLst>
          </p:cNvPr>
          <p:cNvPicPr>
            <a:picLocks noChangeAspect="1"/>
          </p:cNvPicPr>
          <p:nvPr/>
        </p:nvPicPr>
        <p:blipFill>
          <a:blip r:embed="rId3"/>
          <a:stretch>
            <a:fillRect/>
          </a:stretch>
        </p:blipFill>
        <p:spPr>
          <a:xfrm>
            <a:off x="1295971" y="462469"/>
            <a:ext cx="1209217" cy="689588"/>
          </a:xfrm>
          <a:prstGeom prst="rect">
            <a:avLst/>
          </a:prstGeom>
        </p:spPr>
      </p:pic>
      <p:sp>
        <p:nvSpPr>
          <p:cNvPr id="34" name="Rectangle: Rounded Corners 33">
            <a:extLst>
              <a:ext uri="{FF2B5EF4-FFF2-40B4-BE49-F238E27FC236}">
                <a16:creationId xmlns:a16="http://schemas.microsoft.com/office/drawing/2014/main" id="{5396546B-5734-E11E-33B8-DDA24A168FDA}"/>
              </a:ext>
            </a:extLst>
          </p:cNvPr>
          <p:cNvSpPr/>
          <p:nvPr/>
        </p:nvSpPr>
        <p:spPr>
          <a:xfrm>
            <a:off x="4294928" y="576318"/>
            <a:ext cx="3564000" cy="504000"/>
          </a:xfrm>
          <a:prstGeom prst="roundRect">
            <a:avLst/>
          </a:prstGeom>
          <a:solidFill>
            <a:schemeClr val="tx1"/>
          </a:solidFill>
        </p:spPr>
        <p:txBody>
          <a:bodyPr wrap="square" lIns="0" tIns="0" rIns="0" bIns="0" rtlCol="0" anchor="ctr">
            <a:spAutoFit/>
          </a:bodyPr>
          <a:lstStyle/>
          <a:p>
            <a:pPr algn="ctr"/>
            <a:r>
              <a:rPr lang="nl-BE" sz="3000" b="1">
                <a:solidFill>
                  <a:schemeClr val="bg1"/>
                </a:solidFill>
                <a:latin typeface="+mj-lt"/>
              </a:rPr>
              <a:t>Muurtje bouwen</a:t>
            </a:r>
          </a:p>
        </p:txBody>
      </p:sp>
      <p:sp>
        <p:nvSpPr>
          <p:cNvPr id="6" name="TextBox 5">
            <a:extLst>
              <a:ext uri="{FF2B5EF4-FFF2-40B4-BE49-F238E27FC236}">
                <a16:creationId xmlns:a16="http://schemas.microsoft.com/office/drawing/2014/main" id="{538ABC97-20FD-0852-4563-16714C0CDD68}"/>
              </a:ext>
            </a:extLst>
          </p:cNvPr>
          <p:cNvSpPr txBox="1"/>
          <p:nvPr/>
        </p:nvSpPr>
        <p:spPr>
          <a:xfrm>
            <a:off x="1295047" y="1911924"/>
            <a:ext cx="10241634" cy="1200329"/>
          </a:xfrm>
          <a:prstGeom prst="rect">
            <a:avLst/>
          </a:prstGeom>
          <a:noFill/>
        </p:spPr>
        <p:txBody>
          <a:bodyPr wrap="square" rtlCol="0">
            <a:spAutoFit/>
          </a:bodyPr>
          <a:lstStyle/>
          <a:p>
            <a:r>
              <a:rPr lang="nl-BE" sz="2400"/>
              <a:t>In je werkbundel zie je twintig woorden. Lees ze goed door en kies er </a:t>
            </a:r>
            <a:r>
              <a:rPr lang="nl-BE" sz="2400" b="1"/>
              <a:t>elf</a:t>
            </a:r>
            <a:r>
              <a:rPr lang="nl-BE" sz="2400"/>
              <a:t> die jij het meest interessant of belangrijk vindt. Geef ze een kleurtje.</a:t>
            </a:r>
          </a:p>
          <a:p>
            <a:endParaRPr lang="nl-BE" sz="2400"/>
          </a:p>
        </p:txBody>
      </p:sp>
      <p:sp>
        <p:nvSpPr>
          <p:cNvPr id="5" name="TextBox 4">
            <a:extLst>
              <a:ext uri="{FF2B5EF4-FFF2-40B4-BE49-F238E27FC236}">
                <a16:creationId xmlns:a16="http://schemas.microsoft.com/office/drawing/2014/main" id="{A46B456C-9896-D195-9BFC-70BB7B7488BE}"/>
              </a:ext>
            </a:extLst>
          </p:cNvPr>
          <p:cNvSpPr txBox="1"/>
          <p:nvPr/>
        </p:nvSpPr>
        <p:spPr>
          <a:xfrm>
            <a:off x="1295047" y="3330249"/>
            <a:ext cx="4362803" cy="1200329"/>
          </a:xfrm>
          <a:prstGeom prst="rect">
            <a:avLst/>
          </a:prstGeom>
          <a:noFill/>
        </p:spPr>
        <p:txBody>
          <a:bodyPr wrap="square">
            <a:spAutoFit/>
          </a:bodyPr>
          <a:lstStyle/>
          <a:p>
            <a:r>
              <a:rPr lang="nl-BE" sz="2400" dirty="0"/>
              <a:t>Bouw een muurtje, leg de belangrijkste bouwstenen onderaan.</a:t>
            </a:r>
          </a:p>
        </p:txBody>
      </p:sp>
      <p:pic>
        <p:nvPicPr>
          <p:cNvPr id="2" name="Afbeelding 6" descr="Afbeelding met plein, Rechthoek, Kleurrijkheid, patroon&#10;&#10;Door AI gegenereerde inhoud is mogelijk onjuist.">
            <a:extLst>
              <a:ext uri="{FF2B5EF4-FFF2-40B4-BE49-F238E27FC236}">
                <a16:creationId xmlns:a16="http://schemas.microsoft.com/office/drawing/2014/main" id="{EAAC85FC-0931-51DE-58E9-571AA583564A}"/>
              </a:ext>
            </a:extLst>
          </p:cNvPr>
          <p:cNvPicPr>
            <a:picLocks noChangeAspect="1"/>
          </p:cNvPicPr>
          <p:nvPr/>
        </p:nvPicPr>
        <p:blipFill rotWithShape="1">
          <a:blip r:embed="rId4" cstate="print">
            <a:biLevel thresh="75000"/>
            <a:extLst>
              <a:ext uri="{28A0092B-C50C-407E-A947-70E740481C1C}">
                <a14:useLocalDpi xmlns:a14="http://schemas.microsoft.com/office/drawing/2010/main" val="0"/>
              </a:ext>
            </a:extLst>
          </a:blip>
          <a:srcRect t="24843"/>
          <a:stretch>
            <a:fillRect/>
          </a:stretch>
        </p:blipFill>
        <p:spPr bwMode="auto">
          <a:xfrm>
            <a:off x="5142512" y="3330249"/>
            <a:ext cx="6394169" cy="303977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7748494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4380E-A340-2836-38A0-BC8AED9FE2F7}"/>
              </a:ext>
            </a:extLst>
          </p:cNvPr>
          <p:cNvSpPr>
            <a:spLocks noGrp="1"/>
          </p:cNvSpPr>
          <p:nvPr>
            <p:ph type="title"/>
          </p:nvPr>
        </p:nvSpPr>
        <p:spPr/>
        <p:txBody>
          <a:bodyPr>
            <a:normAutofit fontScale="90000"/>
          </a:bodyPr>
          <a:lstStyle/>
          <a:p>
            <a:r>
              <a:rPr lang="nl-BE"/>
              <a:t>Duurzame ontwikkelingsdoelstellingen</a:t>
            </a:r>
          </a:p>
        </p:txBody>
      </p:sp>
      <p:sp>
        <p:nvSpPr>
          <p:cNvPr id="3" name="Text Placeholder 2">
            <a:extLst>
              <a:ext uri="{FF2B5EF4-FFF2-40B4-BE49-F238E27FC236}">
                <a16:creationId xmlns:a16="http://schemas.microsoft.com/office/drawing/2014/main" id="{6B8BECA6-89C9-E13D-F6C0-D8531C1D6535}"/>
              </a:ext>
            </a:extLst>
          </p:cNvPr>
          <p:cNvSpPr>
            <a:spLocks noGrp="1"/>
          </p:cNvSpPr>
          <p:nvPr>
            <p:ph type="body" sz="quarter" idx="13"/>
          </p:nvPr>
        </p:nvSpPr>
        <p:spPr/>
        <p:txBody>
          <a:bodyPr/>
          <a:lstStyle/>
          <a:p>
            <a:endParaRPr lang="nl-BE"/>
          </a:p>
        </p:txBody>
      </p:sp>
      <p:sp>
        <p:nvSpPr>
          <p:cNvPr id="4" name="Footer Placeholder 3">
            <a:extLst>
              <a:ext uri="{FF2B5EF4-FFF2-40B4-BE49-F238E27FC236}">
                <a16:creationId xmlns:a16="http://schemas.microsoft.com/office/drawing/2014/main" id="{49E486A8-6F33-2418-387F-467BECBCB8B9}"/>
              </a:ext>
            </a:extLst>
          </p:cNvPr>
          <p:cNvSpPr>
            <a:spLocks noGrp="1"/>
          </p:cNvSpPr>
          <p:nvPr>
            <p:ph type="ftr" sz="quarter" idx="14"/>
          </p:nvPr>
        </p:nvSpPr>
        <p:spPr/>
        <p:txBody>
          <a:bodyPr/>
          <a:lstStyle/>
          <a:p>
            <a:endParaRPr lang="nl-BE"/>
          </a:p>
        </p:txBody>
      </p:sp>
      <p:sp>
        <p:nvSpPr>
          <p:cNvPr id="5" name="Slide Number Placeholder 4">
            <a:extLst>
              <a:ext uri="{FF2B5EF4-FFF2-40B4-BE49-F238E27FC236}">
                <a16:creationId xmlns:a16="http://schemas.microsoft.com/office/drawing/2014/main" id="{631B7DAE-E683-692E-7CFB-1EA6F10D4661}"/>
              </a:ext>
            </a:extLst>
          </p:cNvPr>
          <p:cNvSpPr>
            <a:spLocks noGrp="1"/>
          </p:cNvSpPr>
          <p:nvPr>
            <p:ph type="sldNum" sz="quarter" idx="15"/>
          </p:nvPr>
        </p:nvSpPr>
        <p:spPr/>
        <p:txBody>
          <a:bodyPr/>
          <a:lstStyle/>
          <a:p>
            <a:fld id="{FF88DA20-ED00-471C-9170-60F590CB400A}" type="slidenum">
              <a:rPr lang="nl-BE" smtClean="0"/>
              <a:pPr/>
              <a:t>16</a:t>
            </a:fld>
            <a:endParaRPr lang="nl-BE"/>
          </a:p>
        </p:txBody>
      </p:sp>
      <p:pic>
        <p:nvPicPr>
          <p:cNvPr id="18" name="Picture 17">
            <a:extLst>
              <a:ext uri="{FF2B5EF4-FFF2-40B4-BE49-F238E27FC236}">
                <a16:creationId xmlns:a16="http://schemas.microsoft.com/office/drawing/2014/main" id="{350DD852-FAFF-09DD-3612-0BDD7C37849D}"/>
              </a:ext>
            </a:extLst>
          </p:cNvPr>
          <p:cNvPicPr>
            <a:picLocks noChangeAspect="1"/>
          </p:cNvPicPr>
          <p:nvPr/>
        </p:nvPicPr>
        <p:blipFill>
          <a:blip r:embed="rId3"/>
          <a:stretch>
            <a:fillRect/>
          </a:stretch>
        </p:blipFill>
        <p:spPr>
          <a:xfrm>
            <a:off x="760412" y="1146310"/>
            <a:ext cx="9593663" cy="4860790"/>
          </a:xfrm>
          <a:prstGeom prst="rect">
            <a:avLst/>
          </a:prstGeom>
        </p:spPr>
      </p:pic>
      <p:sp>
        <p:nvSpPr>
          <p:cNvPr id="20" name="Explosion: 8 Points 19">
            <a:extLst>
              <a:ext uri="{FF2B5EF4-FFF2-40B4-BE49-F238E27FC236}">
                <a16:creationId xmlns:a16="http://schemas.microsoft.com/office/drawing/2014/main" id="{CA7EE461-D3ED-CE55-03BB-0FE3A2A73F38}"/>
              </a:ext>
            </a:extLst>
          </p:cNvPr>
          <p:cNvSpPr/>
          <p:nvPr/>
        </p:nvSpPr>
        <p:spPr>
          <a:xfrm>
            <a:off x="683846" y="4099654"/>
            <a:ext cx="1765300" cy="2036002"/>
          </a:xfrm>
          <a:prstGeom prst="irregularSeal1">
            <a:avLst/>
          </a:prstGeom>
          <a:noFill/>
          <a:ln w="57150">
            <a:solidFill>
              <a:srgbClr val="000000"/>
            </a:solidFill>
          </a:ln>
        </p:spPr>
        <p:txBody>
          <a:bodyPr wrap="square" lIns="0" tIns="0" rIns="0" bIns="0" rtlCol="0" anchor="ctr">
            <a:spAutoFit/>
          </a:bodyPr>
          <a:lstStyle/>
          <a:p>
            <a:pPr algn="l"/>
            <a:endParaRPr lang="nl-BE" sz="1600" b="1" err="1">
              <a:latin typeface="+mj-lt"/>
            </a:endParaRPr>
          </a:p>
        </p:txBody>
      </p:sp>
      <p:sp>
        <p:nvSpPr>
          <p:cNvPr id="21" name="Explosion: 8 Points 20">
            <a:extLst>
              <a:ext uri="{FF2B5EF4-FFF2-40B4-BE49-F238E27FC236}">
                <a16:creationId xmlns:a16="http://schemas.microsoft.com/office/drawing/2014/main" id="{5616114C-B7B9-EE6D-5532-4FDF30C97FAE}"/>
              </a:ext>
            </a:extLst>
          </p:cNvPr>
          <p:cNvSpPr/>
          <p:nvPr/>
        </p:nvSpPr>
        <p:spPr>
          <a:xfrm>
            <a:off x="7137401" y="2563399"/>
            <a:ext cx="1765300" cy="2036002"/>
          </a:xfrm>
          <a:prstGeom prst="irregularSeal1">
            <a:avLst/>
          </a:prstGeom>
          <a:noFill/>
          <a:ln w="57150">
            <a:solidFill>
              <a:srgbClr val="000000"/>
            </a:solidFill>
          </a:ln>
        </p:spPr>
        <p:txBody>
          <a:bodyPr wrap="square" lIns="0" tIns="0" rIns="0" bIns="0" rtlCol="0" anchor="ctr">
            <a:spAutoFit/>
          </a:bodyPr>
          <a:lstStyle/>
          <a:p>
            <a:pPr algn="l"/>
            <a:endParaRPr lang="nl-BE" sz="1600" b="1" err="1">
              <a:latin typeface="+mj-lt"/>
            </a:endParaRPr>
          </a:p>
        </p:txBody>
      </p:sp>
      <p:sp>
        <p:nvSpPr>
          <p:cNvPr id="23" name="Explosion: 8 Points 22">
            <a:extLst>
              <a:ext uri="{FF2B5EF4-FFF2-40B4-BE49-F238E27FC236}">
                <a16:creationId xmlns:a16="http://schemas.microsoft.com/office/drawing/2014/main" id="{67C6AFFB-F0CF-56A2-13C6-8CA72EBE9587}"/>
              </a:ext>
            </a:extLst>
          </p:cNvPr>
          <p:cNvSpPr/>
          <p:nvPr/>
        </p:nvSpPr>
        <p:spPr>
          <a:xfrm>
            <a:off x="714253" y="2563399"/>
            <a:ext cx="1765300" cy="2036002"/>
          </a:xfrm>
          <a:prstGeom prst="irregularSeal1">
            <a:avLst/>
          </a:prstGeom>
          <a:noFill/>
          <a:ln w="57150">
            <a:solidFill>
              <a:srgbClr val="000000"/>
            </a:solidFill>
          </a:ln>
        </p:spPr>
        <p:txBody>
          <a:bodyPr wrap="square" lIns="0" tIns="0" rIns="0" bIns="0" rtlCol="0" anchor="ctr">
            <a:spAutoFit/>
          </a:bodyPr>
          <a:lstStyle/>
          <a:p>
            <a:pPr algn="l"/>
            <a:endParaRPr lang="nl-BE" sz="1600" b="1" err="1">
              <a:latin typeface="+mj-lt"/>
            </a:endParaRPr>
          </a:p>
        </p:txBody>
      </p:sp>
      <p:sp>
        <p:nvSpPr>
          <p:cNvPr id="24" name="Explosion: 8 Points 23">
            <a:extLst>
              <a:ext uri="{FF2B5EF4-FFF2-40B4-BE49-F238E27FC236}">
                <a16:creationId xmlns:a16="http://schemas.microsoft.com/office/drawing/2014/main" id="{517B2F39-22BD-77F8-A1DF-7809474E9913}"/>
              </a:ext>
            </a:extLst>
          </p:cNvPr>
          <p:cNvSpPr/>
          <p:nvPr/>
        </p:nvSpPr>
        <p:spPr>
          <a:xfrm>
            <a:off x="3960080" y="4252054"/>
            <a:ext cx="1765300" cy="2036002"/>
          </a:xfrm>
          <a:prstGeom prst="irregularSeal1">
            <a:avLst/>
          </a:prstGeom>
          <a:noFill/>
          <a:ln w="57150">
            <a:solidFill>
              <a:srgbClr val="000000"/>
            </a:solidFill>
          </a:ln>
        </p:spPr>
        <p:txBody>
          <a:bodyPr wrap="square" lIns="0" tIns="0" rIns="0" bIns="0" rtlCol="0" anchor="ctr">
            <a:spAutoFit/>
          </a:bodyPr>
          <a:lstStyle/>
          <a:p>
            <a:pPr algn="l"/>
            <a:endParaRPr lang="nl-BE" sz="1600" b="1" err="1">
              <a:latin typeface="+mj-lt"/>
            </a:endParaRPr>
          </a:p>
        </p:txBody>
      </p:sp>
      <p:sp>
        <p:nvSpPr>
          <p:cNvPr id="26" name="Explosion: 8 Points 25">
            <a:extLst>
              <a:ext uri="{FF2B5EF4-FFF2-40B4-BE49-F238E27FC236}">
                <a16:creationId xmlns:a16="http://schemas.microsoft.com/office/drawing/2014/main" id="{441A8FDB-65F0-B31D-F1BB-3847F7963B08}"/>
              </a:ext>
            </a:extLst>
          </p:cNvPr>
          <p:cNvSpPr/>
          <p:nvPr/>
        </p:nvSpPr>
        <p:spPr>
          <a:xfrm>
            <a:off x="3892383" y="2443210"/>
            <a:ext cx="1765300" cy="2036002"/>
          </a:xfrm>
          <a:prstGeom prst="irregularSeal1">
            <a:avLst/>
          </a:prstGeom>
          <a:noFill/>
          <a:ln w="57150">
            <a:solidFill>
              <a:srgbClr val="000000"/>
            </a:solidFill>
          </a:ln>
        </p:spPr>
        <p:txBody>
          <a:bodyPr wrap="square" lIns="0" tIns="0" rIns="0" bIns="0" rtlCol="0" anchor="ctr">
            <a:spAutoFit/>
          </a:bodyPr>
          <a:lstStyle/>
          <a:p>
            <a:pPr algn="l"/>
            <a:endParaRPr lang="nl-BE" sz="1600" b="1" err="1">
              <a:latin typeface="+mj-lt"/>
            </a:endParaRPr>
          </a:p>
        </p:txBody>
      </p:sp>
    </p:spTree>
    <p:extLst>
      <p:ext uri="{BB962C8B-B14F-4D97-AF65-F5344CB8AC3E}">
        <p14:creationId xmlns:p14="http://schemas.microsoft.com/office/powerpoint/2010/main" val="2796977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3" grpId="0" animBg="1"/>
      <p:bldP spid="24" grpId="0" animBg="1"/>
      <p:bldP spid="2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a:extLst>
              <a:ext uri="{FF2B5EF4-FFF2-40B4-BE49-F238E27FC236}">
                <a16:creationId xmlns:a16="http://schemas.microsoft.com/office/drawing/2014/main" id="{E33E0891-CE3A-F446-FFF2-D6E8742749E5}"/>
              </a:ext>
            </a:extLst>
          </p:cNvPr>
          <p:cNvPicPr>
            <a:picLocks noChangeAspect="1"/>
          </p:cNvPicPr>
          <p:nvPr/>
        </p:nvPicPr>
        <p:blipFill>
          <a:blip r:embed="rId3"/>
          <a:stretch>
            <a:fillRect/>
          </a:stretch>
        </p:blipFill>
        <p:spPr>
          <a:xfrm>
            <a:off x="1212319" y="2012733"/>
            <a:ext cx="4253177" cy="3534331"/>
          </a:xfrm>
          <a:prstGeom prst="rect">
            <a:avLst/>
          </a:prstGeom>
          <a:noFill/>
        </p:spPr>
      </p:pic>
      <p:sp>
        <p:nvSpPr>
          <p:cNvPr id="18" name="Content Placeholder 3">
            <a:extLst>
              <a:ext uri="{FF2B5EF4-FFF2-40B4-BE49-F238E27FC236}">
                <a16:creationId xmlns:a16="http://schemas.microsoft.com/office/drawing/2014/main" id="{A898841C-7A83-6E41-D4ED-DEE26BE8BC32}"/>
              </a:ext>
            </a:extLst>
          </p:cNvPr>
          <p:cNvSpPr>
            <a:spLocks noGrp="1"/>
          </p:cNvSpPr>
          <p:nvPr>
            <p:ph sz="half" idx="2"/>
          </p:nvPr>
        </p:nvSpPr>
        <p:spPr>
          <a:xfrm>
            <a:off x="6366616" y="2012733"/>
            <a:ext cx="5166571" cy="3534331"/>
          </a:xfrm>
        </p:spPr>
        <p:txBody>
          <a:bodyPr>
            <a:normAutofit fontScale="92500"/>
          </a:bodyPr>
          <a:lstStyle/>
          <a:p>
            <a:pPr marL="0" lvl="0" indent="0">
              <a:buNone/>
            </a:pPr>
            <a:r>
              <a:rPr lang="nl-BE" b="1"/>
              <a:t>Wist je dat…</a:t>
            </a:r>
          </a:p>
          <a:p>
            <a:pPr lvl="0"/>
            <a:endParaRPr lang="nl-BE"/>
          </a:p>
          <a:p>
            <a:pPr marL="0" lvl="0" indent="0">
              <a:buNone/>
            </a:pPr>
            <a:r>
              <a:rPr lang="nl-BE"/>
              <a:t>een stad soms wel 7°C warmer kan zijn dan het platteland erom?</a:t>
            </a:r>
          </a:p>
          <a:p>
            <a:pPr marL="0" lvl="0" indent="0">
              <a:buNone/>
            </a:pPr>
            <a:endParaRPr lang="nl-BE"/>
          </a:p>
          <a:p>
            <a:pPr marL="0" indent="0">
              <a:buNone/>
            </a:pPr>
            <a:r>
              <a:rPr lang="nl-BE"/>
              <a:t>regenwater in steden vaak niet goed kan wegvloeien door al het asfalt en beton?</a:t>
            </a:r>
            <a:endParaRPr lang="en-US"/>
          </a:p>
        </p:txBody>
      </p:sp>
      <p:sp>
        <p:nvSpPr>
          <p:cNvPr id="20" name="Text Placeholder 4">
            <a:extLst>
              <a:ext uri="{FF2B5EF4-FFF2-40B4-BE49-F238E27FC236}">
                <a16:creationId xmlns:a16="http://schemas.microsoft.com/office/drawing/2014/main" id="{5D62BDAC-2B83-BE0A-1061-E559FD1B2D0E}"/>
              </a:ext>
            </a:extLst>
          </p:cNvPr>
          <p:cNvSpPr>
            <a:spLocks noGrp="1"/>
          </p:cNvSpPr>
          <p:nvPr>
            <p:ph type="body" sz="quarter" idx="13"/>
          </p:nvPr>
        </p:nvSpPr>
        <p:spPr>
          <a:xfrm>
            <a:off x="665816" y="228154"/>
            <a:ext cx="3714750" cy="365125"/>
          </a:xfrm>
        </p:spPr>
        <p:txBody>
          <a:bodyPr/>
          <a:lstStyle/>
          <a:p>
            <a:endParaRPr lang="en-US"/>
          </a:p>
        </p:txBody>
      </p:sp>
      <p:sp>
        <p:nvSpPr>
          <p:cNvPr id="5" name="Tijdelijke aanduiding voor dianummer 4">
            <a:extLst>
              <a:ext uri="{FF2B5EF4-FFF2-40B4-BE49-F238E27FC236}">
                <a16:creationId xmlns:a16="http://schemas.microsoft.com/office/drawing/2014/main" id="{37C3ACAB-1344-D085-47F7-26FAFA8872DA}"/>
              </a:ext>
            </a:extLst>
          </p:cNvPr>
          <p:cNvSpPr>
            <a:spLocks noGrp="1"/>
          </p:cNvSpPr>
          <p:nvPr>
            <p:ph type="sldNum" sz="quarter" idx="15"/>
          </p:nvPr>
        </p:nvSpPr>
        <p:spPr>
          <a:xfrm>
            <a:off x="11113303" y="6264211"/>
            <a:ext cx="288000" cy="365125"/>
          </a:xfrm>
        </p:spPr>
        <p:txBody>
          <a:bodyPr anchor="t">
            <a:normAutofit fontScale="92500" lnSpcReduction="20000"/>
          </a:bodyPr>
          <a:lstStyle/>
          <a:p>
            <a:pPr>
              <a:spcAft>
                <a:spcPts val="600"/>
              </a:spcAft>
            </a:pPr>
            <a:fld id="{FF88DA20-ED00-471C-9170-60F590CB400A}" type="slidenum">
              <a:rPr lang="nl-BE" smtClean="0"/>
              <a:pPr>
                <a:spcAft>
                  <a:spcPts val="600"/>
                </a:spcAft>
              </a:pPr>
              <a:t>17</a:t>
            </a:fld>
            <a:endParaRPr lang="nl-BE"/>
          </a:p>
        </p:txBody>
      </p:sp>
      <p:pic>
        <p:nvPicPr>
          <p:cNvPr id="2" name="Picture 1">
            <a:extLst>
              <a:ext uri="{FF2B5EF4-FFF2-40B4-BE49-F238E27FC236}">
                <a16:creationId xmlns:a16="http://schemas.microsoft.com/office/drawing/2014/main" id="{909C8759-338E-3501-D97B-C89B888309B0}"/>
              </a:ext>
            </a:extLst>
          </p:cNvPr>
          <p:cNvPicPr>
            <a:picLocks noChangeAspect="1"/>
          </p:cNvPicPr>
          <p:nvPr/>
        </p:nvPicPr>
        <p:blipFill>
          <a:blip r:embed="rId3"/>
          <a:stretch>
            <a:fillRect/>
          </a:stretch>
        </p:blipFill>
        <p:spPr>
          <a:xfrm>
            <a:off x="10752022" y="228664"/>
            <a:ext cx="1298561" cy="1079086"/>
          </a:xfrm>
          <a:prstGeom prst="rect">
            <a:avLst/>
          </a:prstGeom>
        </p:spPr>
      </p:pic>
    </p:spTree>
    <p:extLst>
      <p:ext uri="{BB962C8B-B14F-4D97-AF65-F5344CB8AC3E}">
        <p14:creationId xmlns:p14="http://schemas.microsoft.com/office/powerpoint/2010/main" val="1799235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416E6CB6-2163-2258-660B-C6F9B8F5337A}"/>
              </a:ext>
            </a:extLst>
          </p:cNvPr>
          <p:cNvSpPr>
            <a:spLocks noGrp="1"/>
          </p:cNvSpPr>
          <p:nvPr>
            <p:ph type="title"/>
          </p:nvPr>
        </p:nvSpPr>
        <p:spPr/>
        <p:txBody>
          <a:bodyPr>
            <a:normAutofit fontScale="90000"/>
          </a:bodyPr>
          <a:lstStyle/>
          <a:p>
            <a:r>
              <a:rPr lang="nl-BE"/>
              <a:t>Het verschil tussen verharde en onverharde bodem</a:t>
            </a:r>
          </a:p>
        </p:txBody>
      </p:sp>
      <p:sp>
        <p:nvSpPr>
          <p:cNvPr id="4" name="Tijdelijke aanduiding voor voettekst 3">
            <a:extLst>
              <a:ext uri="{FF2B5EF4-FFF2-40B4-BE49-F238E27FC236}">
                <a16:creationId xmlns:a16="http://schemas.microsoft.com/office/drawing/2014/main" id="{502914AC-D5A4-6330-E57E-2FBF956BA6A8}"/>
              </a:ext>
            </a:extLst>
          </p:cNvPr>
          <p:cNvSpPr>
            <a:spLocks noGrp="1"/>
          </p:cNvSpPr>
          <p:nvPr>
            <p:ph type="ftr" sz="quarter" idx="11"/>
          </p:nvPr>
        </p:nvSpPr>
        <p:spPr/>
        <p:txBody>
          <a:bodyPr/>
          <a:lstStyle/>
          <a:p>
            <a:endParaRPr lang="nl-BE"/>
          </a:p>
        </p:txBody>
      </p:sp>
      <p:sp>
        <p:nvSpPr>
          <p:cNvPr id="5" name="Tijdelijke aanduiding voor dianummer 4">
            <a:extLst>
              <a:ext uri="{FF2B5EF4-FFF2-40B4-BE49-F238E27FC236}">
                <a16:creationId xmlns:a16="http://schemas.microsoft.com/office/drawing/2014/main" id="{E20B44AB-DAEC-15ED-765C-800BA691F146}"/>
              </a:ext>
            </a:extLst>
          </p:cNvPr>
          <p:cNvSpPr>
            <a:spLocks noGrp="1"/>
          </p:cNvSpPr>
          <p:nvPr>
            <p:ph type="sldNum" sz="quarter" idx="12"/>
          </p:nvPr>
        </p:nvSpPr>
        <p:spPr/>
        <p:txBody>
          <a:bodyPr/>
          <a:lstStyle/>
          <a:p>
            <a:fld id="{FF88DA20-ED00-471C-9170-60F590CB400A}" type="slidenum">
              <a:rPr lang="nl-BE" smtClean="0"/>
              <a:pPr/>
              <a:t>18</a:t>
            </a:fld>
            <a:endParaRPr lang="nl-BE"/>
          </a:p>
        </p:txBody>
      </p:sp>
      <p:sp>
        <p:nvSpPr>
          <p:cNvPr id="8" name="Tijdelijke aanduiding voor tekst 7">
            <a:extLst>
              <a:ext uri="{FF2B5EF4-FFF2-40B4-BE49-F238E27FC236}">
                <a16:creationId xmlns:a16="http://schemas.microsoft.com/office/drawing/2014/main" id="{72430E8A-3C91-2F8E-AE3B-51DF15F6069F}"/>
              </a:ext>
            </a:extLst>
          </p:cNvPr>
          <p:cNvSpPr>
            <a:spLocks noGrp="1"/>
          </p:cNvSpPr>
          <p:nvPr>
            <p:ph type="body" sz="quarter" idx="13"/>
          </p:nvPr>
        </p:nvSpPr>
        <p:spPr/>
        <p:txBody>
          <a:bodyPr/>
          <a:lstStyle/>
          <a:p>
            <a:endParaRPr lang="nl-BE"/>
          </a:p>
        </p:txBody>
      </p:sp>
      <p:pic>
        <p:nvPicPr>
          <p:cNvPr id="14" name="Picture 13">
            <a:extLst>
              <a:ext uri="{FF2B5EF4-FFF2-40B4-BE49-F238E27FC236}">
                <a16:creationId xmlns:a16="http://schemas.microsoft.com/office/drawing/2014/main" id="{EE28CFF3-DA1F-C822-E420-08CB4C8B66CD}"/>
              </a:ext>
            </a:extLst>
          </p:cNvPr>
          <p:cNvPicPr>
            <a:picLocks noChangeAspect="1"/>
          </p:cNvPicPr>
          <p:nvPr/>
        </p:nvPicPr>
        <p:blipFill>
          <a:blip r:embed="rId3"/>
          <a:stretch>
            <a:fillRect/>
          </a:stretch>
        </p:blipFill>
        <p:spPr>
          <a:xfrm>
            <a:off x="1880671" y="1314721"/>
            <a:ext cx="8430658" cy="4639407"/>
          </a:xfrm>
          <a:prstGeom prst="rect">
            <a:avLst/>
          </a:prstGeom>
        </p:spPr>
      </p:pic>
      <p:pic>
        <p:nvPicPr>
          <p:cNvPr id="10" name="Picture 9">
            <a:extLst>
              <a:ext uri="{FF2B5EF4-FFF2-40B4-BE49-F238E27FC236}">
                <a16:creationId xmlns:a16="http://schemas.microsoft.com/office/drawing/2014/main" id="{E29E7D47-F08F-B751-0A23-52797920920E}"/>
              </a:ext>
            </a:extLst>
          </p:cNvPr>
          <p:cNvPicPr>
            <a:picLocks noChangeAspect="1"/>
          </p:cNvPicPr>
          <p:nvPr/>
        </p:nvPicPr>
        <p:blipFill>
          <a:blip r:embed="rId4"/>
          <a:stretch>
            <a:fillRect/>
          </a:stretch>
        </p:blipFill>
        <p:spPr>
          <a:xfrm>
            <a:off x="10752022" y="228664"/>
            <a:ext cx="1298561" cy="1079086"/>
          </a:xfrm>
          <a:prstGeom prst="rect">
            <a:avLst/>
          </a:prstGeom>
        </p:spPr>
      </p:pic>
    </p:spTree>
    <p:extLst>
      <p:ext uri="{BB962C8B-B14F-4D97-AF65-F5344CB8AC3E}">
        <p14:creationId xmlns:p14="http://schemas.microsoft.com/office/powerpoint/2010/main" val="32967088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Augustus 2011: wateroverlast in Brussel">
            <a:extLst>
              <a:ext uri="{FF2B5EF4-FFF2-40B4-BE49-F238E27FC236}">
                <a16:creationId xmlns:a16="http://schemas.microsoft.com/office/drawing/2014/main" id="{E0D2B751-2ECF-39C9-3C62-148C0488EF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0"/>
            <a:ext cx="12228950" cy="7191632"/>
          </a:xfrm>
          <a:prstGeom prst="rect">
            <a:avLst/>
          </a:prstGeom>
          <a:noFill/>
          <a:extLst>
            <a:ext uri="{909E8E84-426E-40DD-AFC4-6F175D3DCCD1}">
              <a14:hiddenFill xmlns:a14="http://schemas.microsoft.com/office/drawing/2010/main">
                <a:solidFill>
                  <a:srgbClr val="FFFFFF"/>
                </a:solidFill>
              </a14:hiddenFill>
            </a:ext>
          </a:extLst>
        </p:spPr>
      </p:pic>
      <p:sp>
        <p:nvSpPr>
          <p:cNvPr id="7" name="Tijdelijke aanduiding voor dianummer 6"/>
          <p:cNvSpPr>
            <a:spLocks noGrp="1"/>
          </p:cNvSpPr>
          <p:nvPr>
            <p:ph type="sldNum" sz="quarter" idx="12"/>
          </p:nvPr>
        </p:nvSpPr>
        <p:spPr/>
        <p:txBody>
          <a:bodyPr/>
          <a:lstStyle/>
          <a:p>
            <a:fld id="{9BA7ED5B-171C-4D3E-AB4A-56C9563B6697}" type="slidenum">
              <a:rPr lang="nl-BE" smtClean="0"/>
              <a:t>19</a:t>
            </a:fld>
            <a:endParaRPr lang="nl-BE"/>
          </a:p>
        </p:txBody>
      </p:sp>
      <p:pic>
        <p:nvPicPr>
          <p:cNvPr id="6" name="Picture 5">
            <a:extLst>
              <a:ext uri="{FF2B5EF4-FFF2-40B4-BE49-F238E27FC236}">
                <a16:creationId xmlns:a16="http://schemas.microsoft.com/office/drawing/2014/main" id="{FF0B1EDB-1B3F-18F5-7F2A-A2ED9169C443}"/>
              </a:ext>
            </a:extLst>
          </p:cNvPr>
          <p:cNvPicPr>
            <a:picLocks noChangeAspect="1"/>
          </p:cNvPicPr>
          <p:nvPr/>
        </p:nvPicPr>
        <p:blipFill>
          <a:blip r:embed="rId4"/>
          <a:stretch>
            <a:fillRect/>
          </a:stretch>
        </p:blipFill>
        <p:spPr>
          <a:xfrm>
            <a:off x="10752022" y="228664"/>
            <a:ext cx="1298561" cy="1079086"/>
          </a:xfrm>
          <a:prstGeom prst="rect">
            <a:avLst/>
          </a:prstGeom>
        </p:spPr>
      </p:pic>
    </p:spTree>
    <p:extLst>
      <p:ext uri="{BB962C8B-B14F-4D97-AF65-F5344CB8AC3E}">
        <p14:creationId xmlns:p14="http://schemas.microsoft.com/office/powerpoint/2010/main" val="36165348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58E212-F663-8019-E538-8B0191AF18AF}"/>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B9FA0C6-47D4-E263-6134-6FA71DE9B9B6}"/>
              </a:ext>
            </a:extLst>
          </p:cNvPr>
          <p:cNvSpPr>
            <a:spLocks noGrp="1"/>
          </p:cNvSpPr>
          <p:nvPr>
            <p:ph type="sldNum" sz="quarter" idx="15"/>
          </p:nvPr>
        </p:nvSpPr>
        <p:spPr/>
        <p:txBody>
          <a:bodyPr/>
          <a:lstStyle/>
          <a:p>
            <a:fld id="{FF88DA20-ED00-471C-9170-60F590CB400A}" type="slidenum">
              <a:rPr lang="nl-BE" smtClean="0"/>
              <a:pPr/>
              <a:t>20</a:t>
            </a:fld>
            <a:endParaRPr lang="nl-BE"/>
          </a:p>
        </p:txBody>
      </p:sp>
      <p:pic>
        <p:nvPicPr>
          <p:cNvPr id="9" name="Picture 8">
            <a:extLst>
              <a:ext uri="{FF2B5EF4-FFF2-40B4-BE49-F238E27FC236}">
                <a16:creationId xmlns:a16="http://schemas.microsoft.com/office/drawing/2014/main" id="{E9AF36C5-F49F-9ED2-70F9-9F859AE514CD}"/>
              </a:ext>
            </a:extLst>
          </p:cNvPr>
          <p:cNvPicPr>
            <a:picLocks noChangeAspect="1"/>
          </p:cNvPicPr>
          <p:nvPr/>
        </p:nvPicPr>
        <p:blipFill>
          <a:blip r:embed="rId3"/>
          <a:stretch>
            <a:fillRect/>
          </a:stretch>
        </p:blipFill>
        <p:spPr>
          <a:xfrm>
            <a:off x="10752022" y="228664"/>
            <a:ext cx="1298561" cy="1079086"/>
          </a:xfrm>
          <a:prstGeom prst="rect">
            <a:avLst/>
          </a:prstGeom>
        </p:spPr>
      </p:pic>
      <p:sp>
        <p:nvSpPr>
          <p:cNvPr id="3" name="TextBox 2">
            <a:extLst>
              <a:ext uri="{FF2B5EF4-FFF2-40B4-BE49-F238E27FC236}">
                <a16:creationId xmlns:a16="http://schemas.microsoft.com/office/drawing/2014/main" id="{B675EF93-11F7-ADD6-81FB-00515527023C}"/>
              </a:ext>
            </a:extLst>
          </p:cNvPr>
          <p:cNvSpPr txBox="1"/>
          <p:nvPr/>
        </p:nvSpPr>
        <p:spPr>
          <a:xfrm>
            <a:off x="1070364" y="6104180"/>
            <a:ext cx="10350111"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err="1">
                <a:ln>
                  <a:noFill/>
                </a:ln>
                <a:solidFill>
                  <a:prstClr val="black"/>
                </a:solidFill>
                <a:effectLst/>
                <a:uLnTx/>
                <a:uFillTx/>
                <a:latin typeface="Calibri"/>
                <a:ea typeface="Calibri"/>
                <a:cs typeface="Calibri"/>
                <a:hlinkClick r:id="rId4"/>
              </a:rPr>
              <a:t>MyClimateFuture</a:t>
            </a:r>
            <a:r>
              <a:rPr kumimoji="0" lang="en-US" sz="3200" b="0" i="0" u="none" strike="noStrike" kern="1200" cap="none" spc="0" normalizeH="0" baseline="0" noProof="0" dirty="0">
                <a:ln>
                  <a:noFill/>
                </a:ln>
                <a:solidFill>
                  <a:prstClr val="black"/>
                </a:solidFill>
                <a:effectLst/>
                <a:uLnTx/>
                <a:uFillTx/>
                <a:latin typeface="Calibri"/>
                <a:ea typeface="Calibri"/>
                <a:cs typeface="Calibri"/>
                <a:hlinkClick r:id="rId4"/>
              </a:rPr>
              <a:t> - Hoe </a:t>
            </a:r>
            <a:r>
              <a:rPr kumimoji="0" lang="en-US" sz="3200" b="0" i="0" u="none" strike="noStrike" kern="1200" cap="none" spc="0" normalizeH="0" baseline="0" noProof="0" dirty="0" err="1">
                <a:ln>
                  <a:noFill/>
                </a:ln>
                <a:solidFill>
                  <a:prstClr val="black"/>
                </a:solidFill>
                <a:effectLst/>
                <a:uLnTx/>
                <a:uFillTx/>
                <a:latin typeface="Calibri"/>
                <a:ea typeface="Calibri"/>
                <a:cs typeface="Calibri"/>
                <a:hlinkClick r:id="rId4"/>
              </a:rPr>
              <a:t>zal</a:t>
            </a:r>
            <a:r>
              <a:rPr kumimoji="0" lang="en-US" sz="3200" b="0" i="0" u="none" strike="noStrike" kern="1200" cap="none" spc="0" normalizeH="0" baseline="0" noProof="0" dirty="0">
                <a:ln>
                  <a:noFill/>
                </a:ln>
                <a:solidFill>
                  <a:prstClr val="black"/>
                </a:solidFill>
                <a:effectLst/>
                <a:uLnTx/>
                <a:uFillTx/>
                <a:latin typeface="Calibri"/>
                <a:ea typeface="Calibri"/>
                <a:cs typeface="Calibri"/>
                <a:hlinkClick r:id="rId4"/>
              </a:rPr>
              <a:t> </a:t>
            </a:r>
            <a:r>
              <a:rPr kumimoji="0" lang="en-US" sz="3200" b="0" i="0" u="none" strike="noStrike" kern="1200" cap="none" spc="0" normalizeH="0" baseline="0" noProof="0" dirty="0" err="1">
                <a:ln>
                  <a:noFill/>
                </a:ln>
                <a:solidFill>
                  <a:prstClr val="black"/>
                </a:solidFill>
                <a:effectLst/>
                <a:uLnTx/>
                <a:uFillTx/>
                <a:latin typeface="Calibri"/>
                <a:ea typeface="Calibri"/>
                <a:cs typeface="Calibri"/>
                <a:hlinkClick r:id="rId4"/>
              </a:rPr>
              <a:t>ik</a:t>
            </a:r>
            <a:r>
              <a:rPr kumimoji="0" lang="en-US" sz="3200" b="0" i="0" u="none" strike="noStrike" kern="1200" cap="none" spc="0" normalizeH="0" baseline="0" noProof="0" dirty="0">
                <a:ln>
                  <a:noFill/>
                </a:ln>
                <a:solidFill>
                  <a:prstClr val="black"/>
                </a:solidFill>
                <a:effectLst/>
                <a:uLnTx/>
                <a:uFillTx/>
                <a:latin typeface="Calibri"/>
                <a:ea typeface="Calibri"/>
                <a:cs typeface="Calibri"/>
                <a:hlinkClick r:id="rId4"/>
              </a:rPr>
              <a:t> de </a:t>
            </a:r>
            <a:r>
              <a:rPr kumimoji="0" lang="en-US" sz="3200" b="0" i="0" u="none" strike="noStrike" kern="1200" cap="none" spc="0" normalizeH="0" baseline="0" noProof="0" dirty="0" err="1">
                <a:ln>
                  <a:noFill/>
                </a:ln>
                <a:solidFill>
                  <a:prstClr val="black"/>
                </a:solidFill>
                <a:effectLst/>
                <a:uLnTx/>
                <a:uFillTx/>
                <a:latin typeface="Calibri"/>
                <a:ea typeface="Calibri"/>
                <a:cs typeface="Calibri"/>
                <a:hlinkClick r:id="rId4"/>
              </a:rPr>
              <a:t>klimaatverandering</a:t>
            </a:r>
            <a:r>
              <a:rPr kumimoji="0" lang="en-US" sz="3200" b="0" i="0" u="none" strike="noStrike" kern="1200" cap="none" spc="0" normalizeH="0" baseline="0" noProof="0" dirty="0">
                <a:ln>
                  <a:noFill/>
                </a:ln>
                <a:solidFill>
                  <a:prstClr val="black"/>
                </a:solidFill>
                <a:effectLst/>
                <a:uLnTx/>
                <a:uFillTx/>
                <a:latin typeface="Calibri"/>
                <a:ea typeface="Calibri"/>
                <a:cs typeface="Calibri"/>
                <a:hlinkClick r:id="rId4"/>
              </a:rPr>
              <a:t> </a:t>
            </a:r>
            <a:r>
              <a:rPr kumimoji="0" lang="en-US" sz="3200" b="0" i="0" u="none" strike="noStrike" kern="1200" cap="none" spc="0" normalizeH="0" baseline="0" noProof="0" dirty="0" err="1">
                <a:ln>
                  <a:noFill/>
                </a:ln>
                <a:solidFill>
                  <a:prstClr val="black"/>
                </a:solidFill>
                <a:effectLst/>
                <a:uLnTx/>
                <a:uFillTx/>
                <a:latin typeface="Calibri"/>
                <a:ea typeface="Calibri"/>
                <a:cs typeface="Calibri"/>
                <a:hlinkClick r:id="rId4"/>
              </a:rPr>
              <a:t>voelen</a:t>
            </a:r>
            <a:r>
              <a:rPr kumimoji="0" lang="en-US" sz="3200" b="0" i="0" u="none" strike="noStrike" kern="1200" cap="none" spc="0" normalizeH="0" baseline="0" noProof="0" dirty="0">
                <a:ln>
                  <a:noFill/>
                </a:ln>
                <a:solidFill>
                  <a:prstClr val="black"/>
                </a:solidFill>
                <a:effectLst/>
                <a:uLnTx/>
                <a:uFillTx/>
                <a:latin typeface="Calibri"/>
                <a:ea typeface="Calibri"/>
                <a:cs typeface="Calibri"/>
                <a:hlinkClick r:id="rId4"/>
              </a:rPr>
              <a:t>?</a:t>
            </a:r>
            <a:endParaRPr kumimoji="0" lang="en-US" sz="3200" b="0" i="0" u="none" strike="noStrike" kern="1200" cap="none" spc="0" normalizeH="0" baseline="0" noProof="0" dirty="0">
              <a:ln>
                <a:noFill/>
              </a:ln>
              <a:solidFill>
                <a:prstClr val="black"/>
              </a:solidFill>
              <a:effectLst/>
              <a:uLnTx/>
              <a:uFillTx/>
              <a:latin typeface="Calibri"/>
              <a:ea typeface="Calibri"/>
              <a:cs typeface="Calibri"/>
            </a:endParaRPr>
          </a:p>
        </p:txBody>
      </p:sp>
      <p:pic>
        <p:nvPicPr>
          <p:cNvPr id="7" name="Picture 6">
            <a:extLst>
              <a:ext uri="{FF2B5EF4-FFF2-40B4-BE49-F238E27FC236}">
                <a16:creationId xmlns:a16="http://schemas.microsoft.com/office/drawing/2014/main" id="{64E2CF18-42FB-206A-26E5-6790BB5F57B4}"/>
              </a:ext>
            </a:extLst>
          </p:cNvPr>
          <p:cNvPicPr>
            <a:picLocks noChangeAspect="1"/>
          </p:cNvPicPr>
          <p:nvPr/>
        </p:nvPicPr>
        <p:blipFill>
          <a:blip r:embed="rId5"/>
          <a:stretch>
            <a:fillRect/>
          </a:stretch>
        </p:blipFill>
        <p:spPr>
          <a:xfrm>
            <a:off x="1365639" y="518628"/>
            <a:ext cx="9133028" cy="5578190"/>
          </a:xfrm>
          <a:prstGeom prst="rect">
            <a:avLst/>
          </a:prstGeom>
        </p:spPr>
      </p:pic>
      <p:sp>
        <p:nvSpPr>
          <p:cNvPr id="2" name="TextBox 1">
            <a:extLst>
              <a:ext uri="{FF2B5EF4-FFF2-40B4-BE49-F238E27FC236}">
                <a16:creationId xmlns:a16="http://schemas.microsoft.com/office/drawing/2014/main" id="{36CBFC3A-FE8A-74D2-A735-D1F0E016DCAE}"/>
              </a:ext>
            </a:extLst>
          </p:cNvPr>
          <p:cNvSpPr txBox="1"/>
          <p:nvPr/>
        </p:nvSpPr>
        <p:spPr>
          <a:xfrm>
            <a:off x="3182603" y="56963"/>
            <a:ext cx="5499100" cy="461665"/>
          </a:xfrm>
          <a:prstGeom prst="rect">
            <a:avLst/>
          </a:prstGeom>
          <a:solidFill>
            <a:srgbClr val="FFFFFF">
              <a:alpha val="80000"/>
            </a:srgb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chemeClr val="tx2"/>
                </a:solidFill>
                <a:effectLst/>
                <a:uLnTx/>
                <a:uFillTx/>
                <a:latin typeface="Calibri"/>
                <a:ea typeface="Calibri"/>
                <a:cs typeface="Calibri"/>
                <a:hlinkClick r:id="rId4">
                  <a:extLst>
                    <a:ext uri="{A12FA001-AC4F-418D-AE19-62706E023703}">
                      <ahyp:hlinkClr xmlns:ahyp="http://schemas.microsoft.com/office/drawing/2018/hyperlinkcolor" val="tx"/>
                    </a:ext>
                  </a:extLst>
                </a:hlinkClick>
              </a:rPr>
              <a:t>Hoe </a:t>
            </a:r>
            <a:r>
              <a:rPr kumimoji="0" lang="en-US" sz="2400" b="1" i="0" u="none" strike="noStrike" kern="1200" cap="none" spc="0" normalizeH="0" baseline="0" noProof="0" err="1">
                <a:ln>
                  <a:noFill/>
                </a:ln>
                <a:solidFill>
                  <a:schemeClr val="tx2"/>
                </a:solidFill>
                <a:effectLst/>
                <a:uLnTx/>
                <a:uFillTx/>
                <a:latin typeface="Calibri"/>
                <a:ea typeface="Calibri"/>
                <a:cs typeface="Calibri"/>
                <a:hlinkClick r:id="rId4">
                  <a:extLst>
                    <a:ext uri="{A12FA001-AC4F-418D-AE19-62706E023703}">
                      <ahyp:hlinkClr xmlns:ahyp="http://schemas.microsoft.com/office/drawing/2018/hyperlinkcolor" val="tx"/>
                    </a:ext>
                  </a:extLst>
                </a:hlinkClick>
              </a:rPr>
              <a:t>zal</a:t>
            </a:r>
            <a:r>
              <a:rPr kumimoji="0" lang="en-US" sz="2400" b="1" i="0" u="none" strike="noStrike" kern="1200" cap="none" spc="0" normalizeH="0" baseline="0" noProof="0">
                <a:ln>
                  <a:noFill/>
                </a:ln>
                <a:solidFill>
                  <a:schemeClr val="tx2"/>
                </a:solidFill>
                <a:effectLst/>
                <a:uLnTx/>
                <a:uFillTx/>
                <a:latin typeface="Calibri"/>
                <a:ea typeface="Calibri"/>
                <a:cs typeface="Calibri"/>
                <a:hlinkClick r:id="rId4">
                  <a:extLst>
                    <a:ext uri="{A12FA001-AC4F-418D-AE19-62706E023703}">
                      <ahyp:hlinkClr xmlns:ahyp="http://schemas.microsoft.com/office/drawing/2018/hyperlinkcolor" val="tx"/>
                    </a:ext>
                  </a:extLst>
                </a:hlinkClick>
              </a:rPr>
              <a:t> </a:t>
            </a:r>
            <a:r>
              <a:rPr kumimoji="0" lang="en-US" sz="2400" b="1" i="0" u="none" strike="noStrike" kern="1200" cap="none" spc="0" normalizeH="0" baseline="0" noProof="0" err="1">
                <a:ln>
                  <a:noFill/>
                </a:ln>
                <a:solidFill>
                  <a:schemeClr val="tx2"/>
                </a:solidFill>
                <a:effectLst/>
                <a:uLnTx/>
                <a:uFillTx/>
                <a:latin typeface="Calibri"/>
                <a:ea typeface="Calibri"/>
                <a:cs typeface="Calibri"/>
                <a:hlinkClick r:id="rId4">
                  <a:extLst>
                    <a:ext uri="{A12FA001-AC4F-418D-AE19-62706E023703}">
                      <ahyp:hlinkClr xmlns:ahyp="http://schemas.microsoft.com/office/drawing/2018/hyperlinkcolor" val="tx"/>
                    </a:ext>
                  </a:extLst>
                </a:hlinkClick>
              </a:rPr>
              <a:t>ik</a:t>
            </a:r>
            <a:r>
              <a:rPr kumimoji="0" lang="en-US" sz="2400" b="1" i="0" u="none" strike="noStrike" kern="1200" cap="none" spc="0" normalizeH="0" baseline="0" noProof="0">
                <a:ln>
                  <a:noFill/>
                </a:ln>
                <a:solidFill>
                  <a:schemeClr val="tx2"/>
                </a:solidFill>
                <a:effectLst/>
                <a:uLnTx/>
                <a:uFillTx/>
                <a:latin typeface="Calibri"/>
                <a:ea typeface="Calibri"/>
                <a:cs typeface="Calibri"/>
                <a:hlinkClick r:id="rId4">
                  <a:extLst>
                    <a:ext uri="{A12FA001-AC4F-418D-AE19-62706E023703}">
                      <ahyp:hlinkClr xmlns:ahyp="http://schemas.microsoft.com/office/drawing/2018/hyperlinkcolor" val="tx"/>
                    </a:ext>
                  </a:extLst>
                </a:hlinkClick>
              </a:rPr>
              <a:t> de </a:t>
            </a:r>
            <a:r>
              <a:rPr kumimoji="0" lang="en-US" sz="2400" b="1" i="0" u="none" strike="noStrike" kern="1200" cap="none" spc="0" normalizeH="0" baseline="0" noProof="0" err="1">
                <a:ln>
                  <a:noFill/>
                </a:ln>
                <a:solidFill>
                  <a:schemeClr val="tx2"/>
                </a:solidFill>
                <a:effectLst/>
                <a:uLnTx/>
                <a:uFillTx/>
                <a:latin typeface="Calibri"/>
                <a:ea typeface="Calibri"/>
                <a:cs typeface="Calibri"/>
                <a:hlinkClick r:id="rId4">
                  <a:extLst>
                    <a:ext uri="{A12FA001-AC4F-418D-AE19-62706E023703}">
                      <ahyp:hlinkClr xmlns:ahyp="http://schemas.microsoft.com/office/drawing/2018/hyperlinkcolor" val="tx"/>
                    </a:ext>
                  </a:extLst>
                </a:hlinkClick>
              </a:rPr>
              <a:t>klimaatverandering</a:t>
            </a:r>
            <a:r>
              <a:rPr kumimoji="0" lang="en-US" sz="2400" b="1" i="0" u="none" strike="noStrike" kern="1200" cap="none" spc="0" normalizeH="0" baseline="0" noProof="0">
                <a:ln>
                  <a:noFill/>
                </a:ln>
                <a:solidFill>
                  <a:schemeClr val="tx2"/>
                </a:solidFill>
                <a:effectLst/>
                <a:uLnTx/>
                <a:uFillTx/>
                <a:latin typeface="Calibri"/>
                <a:ea typeface="Calibri"/>
                <a:cs typeface="Calibri"/>
                <a:hlinkClick r:id="rId4">
                  <a:extLst>
                    <a:ext uri="{A12FA001-AC4F-418D-AE19-62706E023703}">
                      <ahyp:hlinkClr xmlns:ahyp="http://schemas.microsoft.com/office/drawing/2018/hyperlinkcolor" val="tx"/>
                    </a:ext>
                  </a:extLst>
                </a:hlinkClick>
              </a:rPr>
              <a:t> </a:t>
            </a:r>
            <a:r>
              <a:rPr kumimoji="0" lang="en-US" sz="2400" b="1" i="0" u="none" strike="noStrike" kern="1200" cap="none" spc="0" normalizeH="0" baseline="0" noProof="0" err="1">
                <a:ln>
                  <a:noFill/>
                </a:ln>
                <a:solidFill>
                  <a:schemeClr val="tx2"/>
                </a:solidFill>
                <a:effectLst/>
                <a:uLnTx/>
                <a:uFillTx/>
                <a:latin typeface="Calibri"/>
                <a:ea typeface="Calibri"/>
                <a:cs typeface="Calibri"/>
                <a:hlinkClick r:id="rId4">
                  <a:extLst>
                    <a:ext uri="{A12FA001-AC4F-418D-AE19-62706E023703}">
                      <ahyp:hlinkClr xmlns:ahyp="http://schemas.microsoft.com/office/drawing/2018/hyperlinkcolor" val="tx"/>
                    </a:ext>
                  </a:extLst>
                </a:hlinkClick>
              </a:rPr>
              <a:t>voelen</a:t>
            </a:r>
            <a:r>
              <a:rPr kumimoji="0" lang="en-US" sz="2400" b="1" i="0" u="none" strike="noStrike" kern="1200" cap="none" spc="0" normalizeH="0" baseline="0" noProof="0">
                <a:ln>
                  <a:noFill/>
                </a:ln>
                <a:solidFill>
                  <a:schemeClr val="tx2"/>
                </a:solidFill>
                <a:effectLst/>
                <a:uLnTx/>
                <a:uFillTx/>
                <a:latin typeface="Calibri"/>
                <a:ea typeface="Calibri"/>
                <a:cs typeface="Calibri"/>
                <a:hlinkClick r:id="rId4">
                  <a:extLst>
                    <a:ext uri="{A12FA001-AC4F-418D-AE19-62706E023703}">
                      <ahyp:hlinkClr xmlns:ahyp="http://schemas.microsoft.com/office/drawing/2018/hyperlinkcolor" val="tx"/>
                    </a:ext>
                  </a:extLst>
                </a:hlinkClick>
              </a:rPr>
              <a:t>?</a:t>
            </a:r>
            <a:endParaRPr kumimoji="0" lang="en-US" sz="2400" b="1" i="0" u="none" strike="noStrike" kern="1200" cap="none" spc="0" normalizeH="0" baseline="0" noProof="0">
              <a:ln>
                <a:noFill/>
              </a:ln>
              <a:solidFill>
                <a:schemeClr val="tx2"/>
              </a:solidFill>
              <a:effectLst/>
              <a:uLnTx/>
              <a:uFillTx/>
              <a:latin typeface="Calibri"/>
              <a:ea typeface="Calibri"/>
              <a:cs typeface="Calibri"/>
            </a:endParaRPr>
          </a:p>
        </p:txBody>
      </p:sp>
    </p:spTree>
    <p:extLst>
      <p:ext uri="{BB962C8B-B14F-4D97-AF65-F5344CB8AC3E}">
        <p14:creationId xmlns:p14="http://schemas.microsoft.com/office/powerpoint/2010/main" val="31717802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F616D34-6CBA-4F17-6DCE-6CC1713C204D}"/>
              </a:ext>
            </a:extLst>
          </p:cNvPr>
          <p:cNvSpPr>
            <a:spLocks noGrp="1"/>
          </p:cNvSpPr>
          <p:nvPr>
            <p:ph type="title"/>
          </p:nvPr>
        </p:nvSpPr>
        <p:spPr/>
        <p:txBody>
          <a:bodyPr>
            <a:normAutofit fontScale="90000"/>
          </a:bodyPr>
          <a:lstStyle/>
          <a:p>
            <a:endParaRPr lang="nl-BE"/>
          </a:p>
        </p:txBody>
      </p:sp>
      <p:sp>
        <p:nvSpPr>
          <p:cNvPr id="3" name="Tijdelijke aanduiding voor tekst 2">
            <a:extLst>
              <a:ext uri="{FF2B5EF4-FFF2-40B4-BE49-F238E27FC236}">
                <a16:creationId xmlns:a16="http://schemas.microsoft.com/office/drawing/2014/main" id="{3A8D06BB-C5EF-BE56-DC63-3F2AAE6D9029}"/>
              </a:ext>
            </a:extLst>
          </p:cNvPr>
          <p:cNvSpPr>
            <a:spLocks noGrp="1"/>
          </p:cNvSpPr>
          <p:nvPr>
            <p:ph type="body" sz="quarter" idx="13"/>
          </p:nvPr>
        </p:nvSpPr>
        <p:spPr/>
        <p:txBody>
          <a:bodyPr/>
          <a:lstStyle/>
          <a:p>
            <a:endParaRPr lang="nl-BE"/>
          </a:p>
        </p:txBody>
      </p:sp>
      <p:sp>
        <p:nvSpPr>
          <p:cNvPr id="4" name="Tijdelijke aanduiding voor voettekst 3">
            <a:extLst>
              <a:ext uri="{FF2B5EF4-FFF2-40B4-BE49-F238E27FC236}">
                <a16:creationId xmlns:a16="http://schemas.microsoft.com/office/drawing/2014/main" id="{CBAA49AC-C851-0B14-1284-552D83E4FB2A}"/>
              </a:ext>
            </a:extLst>
          </p:cNvPr>
          <p:cNvSpPr>
            <a:spLocks noGrp="1"/>
          </p:cNvSpPr>
          <p:nvPr>
            <p:ph type="ftr" sz="quarter" idx="14"/>
          </p:nvPr>
        </p:nvSpPr>
        <p:spPr/>
        <p:txBody>
          <a:bodyPr/>
          <a:lstStyle/>
          <a:p>
            <a:endParaRPr lang="nl-BE"/>
          </a:p>
        </p:txBody>
      </p:sp>
      <p:sp>
        <p:nvSpPr>
          <p:cNvPr id="5" name="Tijdelijke aanduiding voor dianummer 4">
            <a:extLst>
              <a:ext uri="{FF2B5EF4-FFF2-40B4-BE49-F238E27FC236}">
                <a16:creationId xmlns:a16="http://schemas.microsoft.com/office/drawing/2014/main" id="{AB09DFE3-652C-E95C-05F0-63B68C76767A}"/>
              </a:ext>
            </a:extLst>
          </p:cNvPr>
          <p:cNvSpPr>
            <a:spLocks noGrp="1"/>
          </p:cNvSpPr>
          <p:nvPr>
            <p:ph type="sldNum" sz="quarter" idx="15"/>
          </p:nvPr>
        </p:nvSpPr>
        <p:spPr/>
        <p:txBody>
          <a:bodyPr/>
          <a:lstStyle/>
          <a:p>
            <a:fld id="{FF88DA20-ED00-471C-9170-60F590CB400A}" type="slidenum">
              <a:rPr lang="nl-BE" smtClean="0"/>
              <a:pPr/>
              <a:t>21</a:t>
            </a:fld>
            <a:endParaRPr lang="nl-BE"/>
          </a:p>
        </p:txBody>
      </p:sp>
      <p:pic>
        <p:nvPicPr>
          <p:cNvPr id="2050" name="Picture 2" descr="2023 saw a record number of days with extreme heat stress. ">
            <a:extLst>
              <a:ext uri="{FF2B5EF4-FFF2-40B4-BE49-F238E27FC236}">
                <a16:creationId xmlns:a16="http://schemas.microsoft.com/office/drawing/2014/main" id="{83396161-66C6-52D0-9659-FA68BF00D3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A green hexagon with a white eye and a black background&#10;&#10;AI-generated content may be incorrect.">
            <a:extLst>
              <a:ext uri="{FF2B5EF4-FFF2-40B4-BE49-F238E27FC236}">
                <a16:creationId xmlns:a16="http://schemas.microsoft.com/office/drawing/2014/main" id="{1F15D5B7-55A6-E255-4E8E-9582DAF68FB3}"/>
              </a:ext>
            </a:extLst>
          </p:cNvPr>
          <p:cNvPicPr>
            <a:picLocks noChangeAspect="1"/>
          </p:cNvPicPr>
          <p:nvPr/>
        </p:nvPicPr>
        <p:blipFill>
          <a:blip r:embed="rId4"/>
          <a:stretch>
            <a:fillRect/>
          </a:stretch>
        </p:blipFill>
        <p:spPr>
          <a:xfrm>
            <a:off x="10752022" y="228664"/>
            <a:ext cx="1298561" cy="1079086"/>
          </a:xfrm>
          <a:prstGeom prst="rect">
            <a:avLst/>
          </a:prstGeom>
        </p:spPr>
      </p:pic>
    </p:spTree>
    <p:extLst>
      <p:ext uri="{BB962C8B-B14F-4D97-AF65-F5344CB8AC3E}">
        <p14:creationId xmlns:p14="http://schemas.microsoft.com/office/powerpoint/2010/main" val="33156459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40F1310-E851-66B0-C4D1-26B12C84E636}"/>
              </a:ext>
            </a:extLst>
          </p:cNvPr>
          <p:cNvSpPr>
            <a:spLocks noGrp="1"/>
          </p:cNvSpPr>
          <p:nvPr>
            <p:ph type="title"/>
          </p:nvPr>
        </p:nvSpPr>
        <p:spPr/>
        <p:txBody>
          <a:bodyPr>
            <a:normAutofit fontScale="90000"/>
          </a:bodyPr>
          <a:lstStyle/>
          <a:p>
            <a:endParaRPr lang="nl-BE"/>
          </a:p>
        </p:txBody>
      </p:sp>
      <p:sp>
        <p:nvSpPr>
          <p:cNvPr id="3" name="Tijdelijke aanduiding voor tekst 2">
            <a:extLst>
              <a:ext uri="{FF2B5EF4-FFF2-40B4-BE49-F238E27FC236}">
                <a16:creationId xmlns:a16="http://schemas.microsoft.com/office/drawing/2014/main" id="{A518F2CD-F394-4A7C-23D6-5A76EC255026}"/>
              </a:ext>
            </a:extLst>
          </p:cNvPr>
          <p:cNvSpPr>
            <a:spLocks noGrp="1"/>
          </p:cNvSpPr>
          <p:nvPr>
            <p:ph type="body" sz="quarter" idx="13"/>
          </p:nvPr>
        </p:nvSpPr>
        <p:spPr/>
        <p:txBody>
          <a:bodyPr/>
          <a:lstStyle/>
          <a:p>
            <a:endParaRPr lang="nl-BE"/>
          </a:p>
        </p:txBody>
      </p:sp>
      <p:sp>
        <p:nvSpPr>
          <p:cNvPr id="4" name="Tijdelijke aanduiding voor voettekst 3">
            <a:extLst>
              <a:ext uri="{FF2B5EF4-FFF2-40B4-BE49-F238E27FC236}">
                <a16:creationId xmlns:a16="http://schemas.microsoft.com/office/drawing/2014/main" id="{3EA22A2A-FB7B-850D-2C40-D350F22F4A64}"/>
              </a:ext>
            </a:extLst>
          </p:cNvPr>
          <p:cNvSpPr>
            <a:spLocks noGrp="1"/>
          </p:cNvSpPr>
          <p:nvPr>
            <p:ph type="ftr" sz="quarter" idx="14"/>
          </p:nvPr>
        </p:nvSpPr>
        <p:spPr/>
        <p:txBody>
          <a:bodyPr/>
          <a:lstStyle/>
          <a:p>
            <a:endParaRPr lang="nl-BE"/>
          </a:p>
        </p:txBody>
      </p:sp>
      <p:sp>
        <p:nvSpPr>
          <p:cNvPr id="5" name="Tijdelijke aanduiding voor dianummer 4">
            <a:extLst>
              <a:ext uri="{FF2B5EF4-FFF2-40B4-BE49-F238E27FC236}">
                <a16:creationId xmlns:a16="http://schemas.microsoft.com/office/drawing/2014/main" id="{3C16E03C-8C34-871E-9AB4-CC9EF67DD513}"/>
              </a:ext>
            </a:extLst>
          </p:cNvPr>
          <p:cNvSpPr>
            <a:spLocks noGrp="1"/>
          </p:cNvSpPr>
          <p:nvPr>
            <p:ph type="sldNum" sz="quarter" idx="15"/>
          </p:nvPr>
        </p:nvSpPr>
        <p:spPr/>
        <p:txBody>
          <a:bodyPr/>
          <a:lstStyle/>
          <a:p>
            <a:fld id="{FF88DA20-ED00-471C-9170-60F590CB400A}" type="slidenum">
              <a:rPr lang="nl-BE" smtClean="0"/>
              <a:pPr/>
              <a:t>22</a:t>
            </a:fld>
            <a:endParaRPr lang="nl-BE"/>
          </a:p>
        </p:txBody>
      </p:sp>
      <p:pic>
        <p:nvPicPr>
          <p:cNvPr id="1026" name="Picture 2" descr="Hittestorm Canada: hoe kunnen steden zich wapenen tegen stijgende temperaturen?">
            <a:extLst>
              <a:ext uri="{FF2B5EF4-FFF2-40B4-BE49-F238E27FC236}">
                <a16:creationId xmlns:a16="http://schemas.microsoft.com/office/drawing/2014/main" id="{CFB2A90C-05A4-E9A9-086C-F3110C87E5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2697" y="-183375"/>
            <a:ext cx="12518000" cy="704137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A green hexagon with a white eye and a black background&#10;&#10;AI-generated content may be incorrect.">
            <a:extLst>
              <a:ext uri="{FF2B5EF4-FFF2-40B4-BE49-F238E27FC236}">
                <a16:creationId xmlns:a16="http://schemas.microsoft.com/office/drawing/2014/main" id="{2C0F82CA-6057-338A-AEBA-380DCE7234C8}"/>
              </a:ext>
            </a:extLst>
          </p:cNvPr>
          <p:cNvPicPr>
            <a:picLocks noChangeAspect="1"/>
          </p:cNvPicPr>
          <p:nvPr/>
        </p:nvPicPr>
        <p:blipFill>
          <a:blip r:embed="rId4"/>
          <a:stretch>
            <a:fillRect/>
          </a:stretch>
        </p:blipFill>
        <p:spPr>
          <a:xfrm>
            <a:off x="10752022" y="228664"/>
            <a:ext cx="1298561" cy="1079086"/>
          </a:xfrm>
          <a:prstGeom prst="rect">
            <a:avLst/>
          </a:prstGeom>
        </p:spPr>
      </p:pic>
    </p:spTree>
    <p:extLst>
      <p:ext uri="{BB962C8B-B14F-4D97-AF65-F5344CB8AC3E}">
        <p14:creationId xmlns:p14="http://schemas.microsoft.com/office/powerpoint/2010/main" val="7004261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5DF46A8-CB80-A41C-40E4-EB7DD8551217}"/>
              </a:ext>
            </a:extLst>
          </p:cNvPr>
          <p:cNvSpPr>
            <a:spLocks noGrp="1"/>
          </p:cNvSpPr>
          <p:nvPr>
            <p:ph type="title"/>
          </p:nvPr>
        </p:nvSpPr>
        <p:spPr/>
        <p:txBody>
          <a:bodyPr>
            <a:normAutofit fontScale="90000"/>
          </a:bodyPr>
          <a:lstStyle/>
          <a:p>
            <a:endParaRPr lang="nl-BE"/>
          </a:p>
        </p:txBody>
      </p:sp>
      <p:sp>
        <p:nvSpPr>
          <p:cNvPr id="3" name="Tijdelijke aanduiding voor tekst 2">
            <a:extLst>
              <a:ext uri="{FF2B5EF4-FFF2-40B4-BE49-F238E27FC236}">
                <a16:creationId xmlns:a16="http://schemas.microsoft.com/office/drawing/2014/main" id="{B5BE0762-8DAF-A849-9E0F-07FA253A3B4C}"/>
              </a:ext>
            </a:extLst>
          </p:cNvPr>
          <p:cNvSpPr>
            <a:spLocks noGrp="1"/>
          </p:cNvSpPr>
          <p:nvPr>
            <p:ph type="body" sz="quarter" idx="13"/>
          </p:nvPr>
        </p:nvSpPr>
        <p:spPr/>
        <p:txBody>
          <a:bodyPr/>
          <a:lstStyle/>
          <a:p>
            <a:endParaRPr lang="nl-BE"/>
          </a:p>
        </p:txBody>
      </p:sp>
      <p:sp>
        <p:nvSpPr>
          <p:cNvPr id="4" name="Tijdelijke aanduiding voor voettekst 3">
            <a:extLst>
              <a:ext uri="{FF2B5EF4-FFF2-40B4-BE49-F238E27FC236}">
                <a16:creationId xmlns:a16="http://schemas.microsoft.com/office/drawing/2014/main" id="{2D15DFDD-7832-E1C3-C0BD-ACAA235B2A93}"/>
              </a:ext>
            </a:extLst>
          </p:cNvPr>
          <p:cNvSpPr>
            <a:spLocks noGrp="1"/>
          </p:cNvSpPr>
          <p:nvPr>
            <p:ph type="ftr" sz="quarter" idx="14"/>
          </p:nvPr>
        </p:nvSpPr>
        <p:spPr/>
        <p:txBody>
          <a:bodyPr/>
          <a:lstStyle/>
          <a:p>
            <a:endParaRPr lang="nl-BE"/>
          </a:p>
        </p:txBody>
      </p:sp>
      <p:sp>
        <p:nvSpPr>
          <p:cNvPr id="5" name="Tijdelijke aanduiding voor dianummer 4">
            <a:extLst>
              <a:ext uri="{FF2B5EF4-FFF2-40B4-BE49-F238E27FC236}">
                <a16:creationId xmlns:a16="http://schemas.microsoft.com/office/drawing/2014/main" id="{189A0F84-8EAB-F55B-A4A7-B06242B173B9}"/>
              </a:ext>
            </a:extLst>
          </p:cNvPr>
          <p:cNvSpPr>
            <a:spLocks noGrp="1"/>
          </p:cNvSpPr>
          <p:nvPr>
            <p:ph type="sldNum" sz="quarter" idx="15"/>
          </p:nvPr>
        </p:nvSpPr>
        <p:spPr/>
        <p:txBody>
          <a:bodyPr/>
          <a:lstStyle/>
          <a:p>
            <a:fld id="{FF88DA20-ED00-471C-9170-60F590CB400A}" type="slidenum">
              <a:rPr lang="nl-BE" smtClean="0"/>
              <a:pPr/>
              <a:t>23</a:t>
            </a:fld>
            <a:endParaRPr lang="nl-BE"/>
          </a:p>
        </p:txBody>
      </p:sp>
      <p:pic>
        <p:nvPicPr>
          <p:cNvPr id="3076" name="Picture 4" descr="Typen bomen in de stad - Den Haag">
            <a:extLst>
              <a:ext uri="{FF2B5EF4-FFF2-40B4-BE49-F238E27FC236}">
                <a16:creationId xmlns:a16="http://schemas.microsoft.com/office/drawing/2014/main" id="{C5417A81-B612-3BA9-6CE8-0DEE18A9D4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50104"/>
            <a:ext cx="12192000" cy="8132556"/>
          </a:xfrm>
          <a:prstGeom prst="rect">
            <a:avLst/>
          </a:prstGeom>
          <a:noFill/>
          <a:extLst>
            <a:ext uri="{909E8E84-426E-40DD-AFC4-6F175D3DCCD1}">
              <a14:hiddenFill xmlns:a14="http://schemas.microsoft.com/office/drawing/2010/main">
                <a:solidFill>
                  <a:srgbClr val="FFFFFF"/>
                </a:solidFill>
              </a14:hiddenFill>
            </a:ext>
          </a:extLst>
        </p:spPr>
      </p:pic>
      <p:pic>
        <p:nvPicPr>
          <p:cNvPr id="9" name="Afbeelding 8">
            <a:extLst>
              <a:ext uri="{FF2B5EF4-FFF2-40B4-BE49-F238E27FC236}">
                <a16:creationId xmlns:a16="http://schemas.microsoft.com/office/drawing/2014/main" id="{5AC48F8C-E1C6-CB9D-675B-7242AB8EEED1}"/>
              </a:ext>
            </a:extLst>
          </p:cNvPr>
          <p:cNvPicPr>
            <a:picLocks noChangeAspect="1"/>
          </p:cNvPicPr>
          <p:nvPr/>
        </p:nvPicPr>
        <p:blipFill>
          <a:blip r:embed="rId4"/>
          <a:stretch>
            <a:fillRect/>
          </a:stretch>
        </p:blipFill>
        <p:spPr>
          <a:xfrm>
            <a:off x="8257665" y="0"/>
            <a:ext cx="3714750" cy="7011080"/>
          </a:xfrm>
          <a:prstGeom prst="rect">
            <a:avLst/>
          </a:prstGeom>
        </p:spPr>
      </p:pic>
      <p:sp>
        <p:nvSpPr>
          <p:cNvPr id="6" name="Rechthoek: afgeronde hoeken 5">
            <a:extLst>
              <a:ext uri="{FF2B5EF4-FFF2-40B4-BE49-F238E27FC236}">
                <a16:creationId xmlns:a16="http://schemas.microsoft.com/office/drawing/2014/main" id="{ED9380EF-CF99-18F2-C975-5615C101EE23}"/>
              </a:ext>
            </a:extLst>
          </p:cNvPr>
          <p:cNvSpPr/>
          <p:nvPr/>
        </p:nvSpPr>
        <p:spPr>
          <a:xfrm>
            <a:off x="8257665" y="30482"/>
            <a:ext cx="1110343" cy="204311"/>
          </a:xfrm>
          <a:prstGeom prst="roundRect">
            <a:avLst/>
          </a:prstGeom>
          <a:ln>
            <a:noFill/>
          </a:ln>
        </p:spPr>
        <p:style>
          <a:lnRef idx="2">
            <a:schemeClr val="accent1"/>
          </a:lnRef>
          <a:fillRef idx="1">
            <a:schemeClr val="lt1"/>
          </a:fillRef>
          <a:effectRef idx="0">
            <a:schemeClr val="accent1"/>
          </a:effectRef>
          <a:fontRef idx="minor">
            <a:schemeClr val="dk1"/>
          </a:fontRef>
        </p:style>
        <p:txBody>
          <a:bodyPr wrap="square" lIns="0" tIns="0" rIns="0" bIns="0" rtlCol="0" anchor="ctr">
            <a:spAutoFit/>
          </a:bodyPr>
          <a:lstStyle/>
          <a:p>
            <a:pPr algn="l"/>
            <a:r>
              <a:rPr lang="nl-BE" sz="1200">
                <a:latin typeface="+mj-lt"/>
              </a:rPr>
              <a:t>Zonder bomen</a:t>
            </a:r>
          </a:p>
        </p:txBody>
      </p:sp>
      <p:sp>
        <p:nvSpPr>
          <p:cNvPr id="7" name="Rechthoek: afgeronde hoeken 6">
            <a:extLst>
              <a:ext uri="{FF2B5EF4-FFF2-40B4-BE49-F238E27FC236}">
                <a16:creationId xmlns:a16="http://schemas.microsoft.com/office/drawing/2014/main" id="{A33EF8C7-5631-E0A3-15A9-8645C28BD2C7}"/>
              </a:ext>
            </a:extLst>
          </p:cNvPr>
          <p:cNvSpPr/>
          <p:nvPr/>
        </p:nvSpPr>
        <p:spPr>
          <a:xfrm>
            <a:off x="8263958" y="3575794"/>
            <a:ext cx="1110343" cy="204311"/>
          </a:xfrm>
          <a:prstGeom prst="roundRect">
            <a:avLst/>
          </a:prstGeom>
          <a:ln>
            <a:noFill/>
          </a:ln>
        </p:spPr>
        <p:style>
          <a:lnRef idx="2">
            <a:schemeClr val="accent1"/>
          </a:lnRef>
          <a:fillRef idx="1">
            <a:schemeClr val="lt1"/>
          </a:fillRef>
          <a:effectRef idx="0">
            <a:schemeClr val="accent1"/>
          </a:effectRef>
          <a:fontRef idx="minor">
            <a:schemeClr val="dk1"/>
          </a:fontRef>
        </p:style>
        <p:txBody>
          <a:bodyPr wrap="square" lIns="0" tIns="0" rIns="0" bIns="0" rtlCol="0" anchor="ctr">
            <a:spAutoFit/>
          </a:bodyPr>
          <a:lstStyle/>
          <a:p>
            <a:pPr algn="l"/>
            <a:r>
              <a:rPr lang="nl-BE" sz="1200">
                <a:latin typeface="+mj-lt"/>
              </a:rPr>
              <a:t>Met bomen</a:t>
            </a:r>
          </a:p>
        </p:txBody>
      </p:sp>
      <p:sp>
        <p:nvSpPr>
          <p:cNvPr id="8" name="Rechthoek: afgeronde hoeken 7">
            <a:extLst>
              <a:ext uri="{FF2B5EF4-FFF2-40B4-BE49-F238E27FC236}">
                <a16:creationId xmlns:a16="http://schemas.microsoft.com/office/drawing/2014/main" id="{01D58B41-F363-33CB-3050-C6210DDA5DB4}"/>
              </a:ext>
            </a:extLst>
          </p:cNvPr>
          <p:cNvSpPr/>
          <p:nvPr/>
        </p:nvSpPr>
        <p:spPr>
          <a:xfrm>
            <a:off x="9248503" y="1301287"/>
            <a:ext cx="2152799" cy="272415"/>
          </a:xfrm>
          <a:prstGeom prst="roundRect">
            <a:avLst/>
          </a:prstGeom>
        </p:spPr>
        <p:style>
          <a:lnRef idx="2">
            <a:schemeClr val="accent1"/>
          </a:lnRef>
          <a:fillRef idx="1">
            <a:schemeClr val="lt1"/>
          </a:fillRef>
          <a:effectRef idx="0">
            <a:schemeClr val="accent1"/>
          </a:effectRef>
          <a:fontRef idx="minor">
            <a:schemeClr val="dk1"/>
          </a:fontRef>
        </p:style>
        <p:txBody>
          <a:bodyPr wrap="square" lIns="0" tIns="0" rIns="0" bIns="0" rtlCol="0" anchor="ctr">
            <a:spAutoFit/>
          </a:bodyPr>
          <a:lstStyle/>
          <a:p>
            <a:pPr algn="ctr"/>
            <a:r>
              <a:rPr lang="nl-BE" sz="1600" b="1">
                <a:latin typeface="+mj-lt"/>
              </a:rPr>
              <a:t>Gevoelstemperatuur</a:t>
            </a:r>
          </a:p>
        </p:txBody>
      </p:sp>
      <p:sp>
        <p:nvSpPr>
          <p:cNvPr id="10" name="Rechthoek: afgeronde hoeken 9">
            <a:extLst>
              <a:ext uri="{FF2B5EF4-FFF2-40B4-BE49-F238E27FC236}">
                <a16:creationId xmlns:a16="http://schemas.microsoft.com/office/drawing/2014/main" id="{266A7BD5-79EF-674D-3703-95B0BF7663A3}"/>
              </a:ext>
            </a:extLst>
          </p:cNvPr>
          <p:cNvSpPr/>
          <p:nvPr/>
        </p:nvSpPr>
        <p:spPr>
          <a:xfrm>
            <a:off x="9104504" y="4930589"/>
            <a:ext cx="2152799" cy="272415"/>
          </a:xfrm>
          <a:prstGeom prst="roundRect">
            <a:avLst/>
          </a:prstGeom>
        </p:spPr>
        <p:style>
          <a:lnRef idx="2">
            <a:schemeClr val="accent1"/>
          </a:lnRef>
          <a:fillRef idx="1">
            <a:schemeClr val="lt1"/>
          </a:fillRef>
          <a:effectRef idx="0">
            <a:schemeClr val="accent1"/>
          </a:effectRef>
          <a:fontRef idx="minor">
            <a:schemeClr val="dk1"/>
          </a:fontRef>
        </p:style>
        <p:txBody>
          <a:bodyPr wrap="square" lIns="0" tIns="0" rIns="0" bIns="0" rtlCol="0" anchor="ctr">
            <a:spAutoFit/>
          </a:bodyPr>
          <a:lstStyle/>
          <a:p>
            <a:pPr algn="ctr"/>
            <a:r>
              <a:rPr lang="nl-BE" sz="1600" b="1">
                <a:latin typeface="+mj-lt"/>
              </a:rPr>
              <a:t>Gevoelstemperatuur</a:t>
            </a:r>
          </a:p>
        </p:txBody>
      </p:sp>
      <p:pic>
        <p:nvPicPr>
          <p:cNvPr id="12" name="Picture 11">
            <a:extLst>
              <a:ext uri="{FF2B5EF4-FFF2-40B4-BE49-F238E27FC236}">
                <a16:creationId xmlns:a16="http://schemas.microsoft.com/office/drawing/2014/main" id="{4D342472-8502-AD47-777C-A7807C64DE4B}"/>
              </a:ext>
            </a:extLst>
          </p:cNvPr>
          <p:cNvPicPr>
            <a:picLocks noChangeAspect="1"/>
          </p:cNvPicPr>
          <p:nvPr/>
        </p:nvPicPr>
        <p:blipFill>
          <a:blip r:embed="rId5"/>
          <a:stretch>
            <a:fillRect/>
          </a:stretch>
        </p:blipFill>
        <p:spPr>
          <a:xfrm>
            <a:off x="10752022" y="228664"/>
            <a:ext cx="1298561" cy="1079086"/>
          </a:xfrm>
          <a:prstGeom prst="rect">
            <a:avLst/>
          </a:prstGeom>
        </p:spPr>
      </p:pic>
    </p:spTree>
    <p:extLst>
      <p:ext uri="{BB962C8B-B14F-4D97-AF65-F5344CB8AC3E}">
        <p14:creationId xmlns:p14="http://schemas.microsoft.com/office/powerpoint/2010/main" val="29851501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Content Placeholder 7">
            <a:extLst>
              <a:ext uri="{FF2B5EF4-FFF2-40B4-BE49-F238E27FC236}">
                <a16:creationId xmlns:a16="http://schemas.microsoft.com/office/drawing/2014/main" id="{B6DD0B8A-9877-76CA-39F2-9BD938967B79}"/>
              </a:ext>
            </a:extLst>
          </p:cNvPr>
          <p:cNvPicPr>
            <a:picLocks noChangeAspect="1"/>
          </p:cNvPicPr>
          <p:nvPr/>
        </p:nvPicPr>
        <p:blipFill>
          <a:blip r:embed="rId3"/>
          <a:srcRect l="6516"/>
          <a:stretch>
            <a:fillRect/>
          </a:stretch>
        </p:blipFill>
        <p:spPr>
          <a:xfrm>
            <a:off x="-1" y="0"/>
            <a:ext cx="12192001" cy="6858000"/>
          </a:xfrm>
          <a:prstGeom prst="rect">
            <a:avLst/>
          </a:prstGeom>
        </p:spPr>
      </p:pic>
      <p:sp>
        <p:nvSpPr>
          <p:cNvPr id="5" name="Slide Number Placeholder 4">
            <a:extLst>
              <a:ext uri="{FF2B5EF4-FFF2-40B4-BE49-F238E27FC236}">
                <a16:creationId xmlns:a16="http://schemas.microsoft.com/office/drawing/2014/main" id="{6F895EE2-4682-DE32-1516-8B658CE51DDE}"/>
              </a:ext>
            </a:extLst>
          </p:cNvPr>
          <p:cNvSpPr>
            <a:spLocks noGrp="1"/>
          </p:cNvSpPr>
          <p:nvPr>
            <p:ph type="sldNum" sz="quarter" idx="12"/>
          </p:nvPr>
        </p:nvSpPr>
        <p:spPr/>
        <p:txBody>
          <a:bodyPr/>
          <a:lstStyle/>
          <a:p>
            <a:fld id="{44DC3B17-640F-43EE-B565-0C607A197121}" type="slidenum">
              <a:rPr lang="nl-BE" smtClean="0"/>
              <a:t>24</a:t>
            </a:fld>
            <a:endParaRPr lang="nl-BE"/>
          </a:p>
        </p:txBody>
      </p:sp>
      <p:pic>
        <p:nvPicPr>
          <p:cNvPr id="11" name="Picture 10">
            <a:extLst>
              <a:ext uri="{FF2B5EF4-FFF2-40B4-BE49-F238E27FC236}">
                <a16:creationId xmlns:a16="http://schemas.microsoft.com/office/drawing/2014/main" id="{1D3FCE48-4278-4236-722B-362AA69891C7}"/>
              </a:ext>
            </a:extLst>
          </p:cNvPr>
          <p:cNvPicPr>
            <a:picLocks noChangeAspect="1"/>
          </p:cNvPicPr>
          <p:nvPr/>
        </p:nvPicPr>
        <p:blipFill>
          <a:blip r:embed="rId4"/>
          <a:stretch>
            <a:fillRect/>
          </a:stretch>
        </p:blipFill>
        <p:spPr>
          <a:xfrm>
            <a:off x="10752022" y="228664"/>
            <a:ext cx="1298561" cy="1079086"/>
          </a:xfrm>
          <a:prstGeom prst="rect">
            <a:avLst/>
          </a:prstGeom>
        </p:spPr>
      </p:pic>
    </p:spTree>
    <p:extLst>
      <p:ext uri="{BB962C8B-B14F-4D97-AF65-F5344CB8AC3E}">
        <p14:creationId xmlns:p14="http://schemas.microsoft.com/office/powerpoint/2010/main" val="26766760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52E3F107-91AC-6230-E7D2-DC7619663AA5}"/>
              </a:ext>
            </a:extLst>
          </p:cNvPr>
          <p:cNvSpPr>
            <a:spLocks noGrp="1"/>
          </p:cNvSpPr>
          <p:nvPr>
            <p:ph idx="1"/>
          </p:nvPr>
        </p:nvSpPr>
        <p:spPr/>
        <p:txBody>
          <a:bodyPr/>
          <a:lstStyle/>
          <a:p>
            <a:endParaRPr lang="nl-BE"/>
          </a:p>
        </p:txBody>
      </p:sp>
      <p:sp>
        <p:nvSpPr>
          <p:cNvPr id="5" name="Tijdelijke aanduiding voor dianummer 4">
            <a:extLst>
              <a:ext uri="{FF2B5EF4-FFF2-40B4-BE49-F238E27FC236}">
                <a16:creationId xmlns:a16="http://schemas.microsoft.com/office/drawing/2014/main" id="{922D6CC3-4E69-D97A-035F-B066A462155B}"/>
              </a:ext>
            </a:extLst>
          </p:cNvPr>
          <p:cNvSpPr>
            <a:spLocks noGrp="1"/>
          </p:cNvSpPr>
          <p:nvPr>
            <p:ph type="sldNum" sz="quarter" idx="12"/>
          </p:nvPr>
        </p:nvSpPr>
        <p:spPr/>
        <p:txBody>
          <a:bodyPr/>
          <a:lstStyle/>
          <a:p>
            <a:fld id="{44DC3B17-640F-43EE-B565-0C607A197121}" type="slidenum">
              <a:rPr lang="nl-BE" smtClean="0"/>
              <a:t>25</a:t>
            </a:fld>
            <a:endParaRPr lang="nl-BE"/>
          </a:p>
        </p:txBody>
      </p:sp>
      <p:pic>
        <p:nvPicPr>
          <p:cNvPr id="4098" name="Picture 2" descr="Courbe de température entre rural et urbain pour illustrer l'îlot de chaleur">
            <a:extLst>
              <a:ext uri="{FF2B5EF4-FFF2-40B4-BE49-F238E27FC236}">
                <a16:creationId xmlns:a16="http://schemas.microsoft.com/office/drawing/2014/main" id="{DB84898A-DB3C-BBF1-B2A1-E24DBC1E863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737" y="1132114"/>
            <a:ext cx="11454967" cy="5497222"/>
          </a:xfrm>
          <a:prstGeom prst="rect">
            <a:avLst/>
          </a:prstGeom>
          <a:noFill/>
          <a:extLst>
            <a:ext uri="{909E8E84-426E-40DD-AFC4-6F175D3DCCD1}">
              <a14:hiddenFill xmlns:a14="http://schemas.microsoft.com/office/drawing/2010/main">
                <a:solidFill>
                  <a:srgbClr val="FFFFFF"/>
                </a:solidFill>
              </a14:hiddenFill>
            </a:ext>
          </a:extLst>
        </p:spPr>
      </p:pic>
      <p:sp>
        <p:nvSpPr>
          <p:cNvPr id="6" name="Rechthoek 5">
            <a:extLst>
              <a:ext uri="{FF2B5EF4-FFF2-40B4-BE49-F238E27FC236}">
                <a16:creationId xmlns:a16="http://schemas.microsoft.com/office/drawing/2014/main" id="{799FFA51-9BCC-8376-E4B9-8DE705FF87CE}"/>
              </a:ext>
            </a:extLst>
          </p:cNvPr>
          <p:cNvSpPr/>
          <p:nvPr/>
        </p:nvSpPr>
        <p:spPr>
          <a:xfrm>
            <a:off x="279067" y="866463"/>
            <a:ext cx="1055697" cy="5867400"/>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lIns="0" tIns="0" rIns="0" bIns="0" rtlCol="0" anchor="ctr">
            <a:spAutoFit/>
          </a:bodyPr>
          <a:lstStyle/>
          <a:p>
            <a:pPr algn="l"/>
            <a:endParaRPr lang="nl-BE" sz="1600" b="1" err="1">
              <a:latin typeface="+mj-lt"/>
            </a:endParaRPr>
          </a:p>
        </p:txBody>
      </p:sp>
      <p:pic>
        <p:nvPicPr>
          <p:cNvPr id="9" name="Picture 8" descr="A green hexagon with a white eye and a black background&#10;&#10;AI-generated content may be incorrect.">
            <a:extLst>
              <a:ext uri="{FF2B5EF4-FFF2-40B4-BE49-F238E27FC236}">
                <a16:creationId xmlns:a16="http://schemas.microsoft.com/office/drawing/2014/main" id="{04A3337F-86B0-7648-1A1D-ABA78C25AA89}"/>
              </a:ext>
            </a:extLst>
          </p:cNvPr>
          <p:cNvPicPr>
            <a:picLocks noChangeAspect="1"/>
          </p:cNvPicPr>
          <p:nvPr/>
        </p:nvPicPr>
        <p:blipFill>
          <a:blip r:embed="rId4"/>
          <a:stretch>
            <a:fillRect/>
          </a:stretch>
        </p:blipFill>
        <p:spPr>
          <a:xfrm>
            <a:off x="10752022" y="228664"/>
            <a:ext cx="1298561" cy="1079086"/>
          </a:xfrm>
          <a:prstGeom prst="rect">
            <a:avLst/>
          </a:prstGeom>
        </p:spPr>
      </p:pic>
      <p:sp>
        <p:nvSpPr>
          <p:cNvPr id="2" name="Titel 1">
            <a:extLst>
              <a:ext uri="{FF2B5EF4-FFF2-40B4-BE49-F238E27FC236}">
                <a16:creationId xmlns:a16="http://schemas.microsoft.com/office/drawing/2014/main" id="{4746309B-E11E-38C8-E85F-2808140D53B2}"/>
              </a:ext>
            </a:extLst>
          </p:cNvPr>
          <p:cNvSpPr>
            <a:spLocks noGrp="1"/>
          </p:cNvSpPr>
          <p:nvPr>
            <p:ph type="title"/>
          </p:nvPr>
        </p:nvSpPr>
        <p:spPr>
          <a:xfrm>
            <a:off x="785593" y="247838"/>
            <a:ext cx="10515600" cy="1325563"/>
          </a:xfrm>
        </p:spPr>
        <p:txBody>
          <a:bodyPr/>
          <a:lstStyle/>
          <a:p>
            <a:r>
              <a:rPr lang="nl-BE"/>
              <a:t>Hitte-eiland</a:t>
            </a:r>
          </a:p>
        </p:txBody>
      </p:sp>
      <p:sp>
        <p:nvSpPr>
          <p:cNvPr id="8" name="Rechthoek 7">
            <a:extLst>
              <a:ext uri="{FF2B5EF4-FFF2-40B4-BE49-F238E27FC236}">
                <a16:creationId xmlns:a16="http://schemas.microsoft.com/office/drawing/2014/main" id="{96C15B73-9603-1B7E-00A6-0E907D3F8F88}"/>
              </a:ext>
            </a:extLst>
          </p:cNvPr>
          <p:cNvSpPr/>
          <p:nvPr/>
        </p:nvSpPr>
        <p:spPr>
          <a:xfrm>
            <a:off x="1428709" y="5937802"/>
            <a:ext cx="9778538" cy="794657"/>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lIns="0" tIns="0" rIns="0" bIns="0" rtlCol="0" anchor="ctr">
            <a:spAutoFit/>
          </a:bodyPr>
          <a:lstStyle/>
          <a:p>
            <a:pPr algn="l"/>
            <a:endParaRPr lang="nl-BE" sz="1600" b="1" err="1">
              <a:latin typeface="+mj-lt"/>
            </a:endParaRPr>
          </a:p>
        </p:txBody>
      </p:sp>
    </p:spTree>
    <p:extLst>
      <p:ext uri="{BB962C8B-B14F-4D97-AF65-F5344CB8AC3E}">
        <p14:creationId xmlns:p14="http://schemas.microsoft.com/office/powerpoint/2010/main" val="15129898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98C255-F74B-C07D-973A-05E97A816FE5}"/>
            </a:ext>
          </a:extLst>
        </p:cNvPr>
        <p:cNvGrpSpPr/>
        <p:nvPr/>
      </p:nvGrpSpPr>
      <p:grpSpPr>
        <a:xfrm>
          <a:off x="0" y="0"/>
          <a:ext cx="0" cy="0"/>
          <a:chOff x="0" y="0"/>
          <a:chExt cx="0" cy="0"/>
        </a:xfrm>
      </p:grpSpPr>
      <p:sp>
        <p:nvSpPr>
          <p:cNvPr id="4" name="Tijdelijke aanduiding voor voettekst 3">
            <a:extLst>
              <a:ext uri="{FF2B5EF4-FFF2-40B4-BE49-F238E27FC236}">
                <a16:creationId xmlns:a16="http://schemas.microsoft.com/office/drawing/2014/main" id="{50AC6793-5A4B-5968-7F37-0F41F9FCAA3D}"/>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nl-BE" sz="1200" b="0" i="0" u="none" strike="noStrike" kern="1200" cap="none" spc="0" normalizeH="0" baseline="0" noProof="0">
              <a:ln>
                <a:noFill/>
              </a:ln>
              <a:solidFill>
                <a:srgbClr val="1F416B"/>
              </a:solidFill>
              <a:effectLst/>
              <a:uLnTx/>
              <a:uFillTx/>
              <a:latin typeface="Calibri"/>
              <a:ea typeface="+mn-ea"/>
              <a:cs typeface="+mn-cs"/>
            </a:endParaRPr>
          </a:p>
        </p:txBody>
      </p:sp>
      <p:sp>
        <p:nvSpPr>
          <p:cNvPr id="5" name="Tijdelijke aanduiding voor dianummer 4">
            <a:extLst>
              <a:ext uri="{FF2B5EF4-FFF2-40B4-BE49-F238E27FC236}">
                <a16:creationId xmlns:a16="http://schemas.microsoft.com/office/drawing/2014/main" id="{185412AA-9819-505A-5B3D-4D2234374C8E}"/>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88DA20-ED00-471C-9170-60F590CB400A}" type="slidenum">
              <a:rPr kumimoji="0" lang="nl-BE" sz="1200" b="0" i="0" u="none" strike="noStrike" kern="1200" cap="none" spc="0" normalizeH="0" baseline="0" noProof="0" smtClean="0">
                <a:ln>
                  <a:noFill/>
                </a:ln>
                <a:solidFill>
                  <a:srgbClr val="1F416B"/>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26</a:t>
            </a:fld>
            <a:endParaRPr kumimoji="0" lang="nl-BE" sz="1200" b="0" i="0" u="none" strike="noStrike" kern="1200" cap="none" spc="0" normalizeH="0" baseline="0" noProof="0">
              <a:ln>
                <a:noFill/>
              </a:ln>
              <a:solidFill>
                <a:srgbClr val="1F416B"/>
              </a:solidFill>
              <a:effectLst/>
              <a:uLnTx/>
              <a:uFillTx/>
              <a:latin typeface="Calibri"/>
              <a:ea typeface="+mn-ea"/>
              <a:cs typeface="+mn-cs"/>
            </a:endParaRPr>
          </a:p>
        </p:txBody>
      </p:sp>
      <p:pic>
        <p:nvPicPr>
          <p:cNvPr id="3" name="Afbeelding 2">
            <a:extLst>
              <a:ext uri="{FF2B5EF4-FFF2-40B4-BE49-F238E27FC236}">
                <a16:creationId xmlns:a16="http://schemas.microsoft.com/office/drawing/2014/main" id="{9A648AF7-E98B-1DC7-8F95-5E5E2EE8C4BC}"/>
              </a:ext>
            </a:extLst>
          </p:cNvPr>
          <p:cNvPicPr>
            <a:picLocks noChangeAspect="1"/>
          </p:cNvPicPr>
          <p:nvPr/>
        </p:nvPicPr>
        <p:blipFill>
          <a:blip r:embed="rId3"/>
          <a:stretch>
            <a:fillRect/>
          </a:stretch>
        </p:blipFill>
        <p:spPr>
          <a:xfrm>
            <a:off x="1481868" y="389450"/>
            <a:ext cx="8808128" cy="6353989"/>
          </a:xfrm>
          <a:prstGeom prst="rect">
            <a:avLst/>
          </a:prstGeom>
        </p:spPr>
      </p:pic>
      <p:pic>
        <p:nvPicPr>
          <p:cNvPr id="13" name="Picture 12" descr="A cartoon of a planet with a snake and a worm around it&#10;&#10;AI-generated content may be incorrect.">
            <a:extLst>
              <a:ext uri="{FF2B5EF4-FFF2-40B4-BE49-F238E27FC236}">
                <a16:creationId xmlns:a16="http://schemas.microsoft.com/office/drawing/2014/main" id="{30F479DD-AA68-951F-3AB7-0BBFB47B9E01}"/>
              </a:ext>
            </a:extLst>
          </p:cNvPr>
          <p:cNvPicPr>
            <a:picLocks noChangeAspect="1"/>
          </p:cNvPicPr>
          <p:nvPr/>
        </p:nvPicPr>
        <p:blipFill>
          <a:blip r:embed="rId4"/>
          <a:stretch>
            <a:fillRect/>
          </a:stretch>
        </p:blipFill>
        <p:spPr>
          <a:xfrm>
            <a:off x="864444" y="334513"/>
            <a:ext cx="1209217" cy="689588"/>
          </a:xfrm>
          <a:prstGeom prst="rect">
            <a:avLst/>
          </a:prstGeom>
        </p:spPr>
      </p:pic>
      <p:sp>
        <p:nvSpPr>
          <p:cNvPr id="14" name="Rectangle: Rounded Corners 13">
            <a:extLst>
              <a:ext uri="{FF2B5EF4-FFF2-40B4-BE49-F238E27FC236}">
                <a16:creationId xmlns:a16="http://schemas.microsoft.com/office/drawing/2014/main" id="{5D41FCCD-2235-745C-6B92-FC5D403CEA24}"/>
              </a:ext>
            </a:extLst>
          </p:cNvPr>
          <p:cNvSpPr/>
          <p:nvPr/>
        </p:nvSpPr>
        <p:spPr>
          <a:xfrm>
            <a:off x="4675928" y="449318"/>
            <a:ext cx="2880000" cy="510778"/>
          </a:xfrm>
          <a:prstGeom prst="roundRect">
            <a:avLst/>
          </a:prstGeom>
          <a:solidFill>
            <a:schemeClr val="tx1"/>
          </a:solidFill>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3000" b="1" i="0" u="none" strike="noStrike" kern="1200" cap="none" spc="0" normalizeH="0" baseline="0" noProof="0">
                <a:ln>
                  <a:noFill/>
                </a:ln>
                <a:solidFill>
                  <a:srgbClr val="FFFFFF"/>
                </a:solidFill>
                <a:effectLst/>
                <a:uLnTx/>
                <a:uFillTx/>
                <a:latin typeface="Calibri"/>
                <a:ea typeface="+mn-ea"/>
                <a:cs typeface="+mn-cs"/>
              </a:rPr>
              <a:t>Uitsmijter</a:t>
            </a:r>
          </a:p>
        </p:txBody>
      </p:sp>
      <p:grpSp>
        <p:nvGrpSpPr>
          <p:cNvPr id="7" name="Group 6">
            <a:extLst>
              <a:ext uri="{FF2B5EF4-FFF2-40B4-BE49-F238E27FC236}">
                <a16:creationId xmlns:a16="http://schemas.microsoft.com/office/drawing/2014/main" id="{64BABD14-4272-9407-6A86-31F1EE7C2D34}"/>
              </a:ext>
            </a:extLst>
          </p:cNvPr>
          <p:cNvGrpSpPr/>
          <p:nvPr/>
        </p:nvGrpSpPr>
        <p:grpSpPr>
          <a:xfrm>
            <a:off x="10736300" y="186608"/>
            <a:ext cx="1296006" cy="1079994"/>
            <a:chOff x="10487370" y="5140242"/>
            <a:chExt cx="1296006" cy="1079994"/>
          </a:xfrm>
        </p:grpSpPr>
        <p:grpSp>
          <p:nvGrpSpPr>
            <p:cNvPr id="8" name="Group 7">
              <a:extLst>
                <a:ext uri="{FF2B5EF4-FFF2-40B4-BE49-F238E27FC236}">
                  <a16:creationId xmlns:a16="http://schemas.microsoft.com/office/drawing/2014/main" id="{EF9C95B0-12EB-E7BA-034E-9FB4705A7AA6}"/>
                </a:ext>
              </a:extLst>
            </p:cNvPr>
            <p:cNvGrpSpPr/>
            <p:nvPr/>
          </p:nvGrpSpPr>
          <p:grpSpPr>
            <a:xfrm>
              <a:off x="10487370" y="5140242"/>
              <a:ext cx="1296006" cy="1079994"/>
              <a:chOff x="973080" y="851059"/>
              <a:chExt cx="1296006" cy="1079994"/>
            </a:xfrm>
          </p:grpSpPr>
          <p:sp>
            <p:nvSpPr>
              <p:cNvPr id="15" name="Hexagon 14">
                <a:extLst>
                  <a:ext uri="{FF2B5EF4-FFF2-40B4-BE49-F238E27FC236}">
                    <a16:creationId xmlns:a16="http://schemas.microsoft.com/office/drawing/2014/main" id="{AE25A183-99D3-E570-F119-77A90EEE0A95}"/>
                  </a:ext>
                </a:extLst>
              </p:cNvPr>
              <p:cNvSpPr/>
              <p:nvPr/>
            </p:nvSpPr>
            <p:spPr>
              <a:xfrm>
                <a:off x="973080" y="851059"/>
                <a:ext cx="1296006" cy="1079994"/>
              </a:xfrm>
              <a:prstGeom prst="hexagon">
                <a:avLst>
                  <a:gd name="adj" fmla="val 28570"/>
                  <a:gd name="vf" fmla="val 115470"/>
                </a:avLst>
              </a:prstGeom>
              <a:solidFill>
                <a:srgbClr val="58C72B"/>
              </a:solidFill>
            </p:spPr>
            <p:style>
              <a:lnRef idx="0">
                <a:schemeClr val="lt1">
                  <a:hueOff val="0"/>
                  <a:satOff val="0"/>
                  <a:lumOff val="0"/>
                  <a:alphaOff val="0"/>
                </a:schemeClr>
              </a:lnRef>
              <a:fillRef idx="3">
                <a:scrgbClr r="0" g="0" b="0"/>
              </a:fillRef>
              <a:effectRef idx="2">
                <a:schemeClr val="accent6">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BE" sz="1900" b="0" i="0" u="none" strike="noStrike" kern="1200" cap="none" spc="0" normalizeH="0" baseline="0" noProof="0">
                  <a:ln>
                    <a:noFill/>
                  </a:ln>
                  <a:solidFill>
                    <a:srgbClr val="FFFFFF"/>
                  </a:solidFill>
                  <a:effectLst/>
                  <a:uLnTx/>
                  <a:uFillTx/>
                  <a:latin typeface="Calibri Light"/>
                  <a:ea typeface="+mn-ea"/>
                  <a:cs typeface="+mn-cs"/>
                </a:endParaRPr>
              </a:p>
            </p:txBody>
          </p:sp>
          <p:sp>
            <p:nvSpPr>
              <p:cNvPr id="16" name="Hexagon 4">
                <a:extLst>
                  <a:ext uri="{FF2B5EF4-FFF2-40B4-BE49-F238E27FC236}">
                    <a16:creationId xmlns:a16="http://schemas.microsoft.com/office/drawing/2014/main" id="{4BA7213E-4485-0E0C-BD1E-76526D302702}"/>
                  </a:ext>
                </a:extLst>
              </p:cNvPr>
              <p:cNvSpPr txBox="1"/>
              <p:nvPr/>
            </p:nvSpPr>
            <p:spPr>
              <a:xfrm>
                <a:off x="1183932" y="1026767"/>
                <a:ext cx="874302" cy="72857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2860" tIns="22860" rIns="22860" bIns="22860" numCol="1" spcCol="1270" anchor="ctr" anchorCtr="0">
                <a:noAutofit/>
              </a:bodyPr>
              <a:lstStyle/>
              <a:p>
                <a:pPr marL="0" marR="0" lvl="0" indent="0" algn="ctr" defTabSz="800100" rtl="0" eaLnBrk="1" fontAlgn="auto" latinLnBrk="0" hangingPunct="1">
                  <a:lnSpc>
                    <a:spcPct val="90000"/>
                  </a:lnSpc>
                  <a:spcBef>
                    <a:spcPct val="0"/>
                  </a:spcBef>
                  <a:spcAft>
                    <a:spcPct val="35000"/>
                  </a:spcAft>
                  <a:buClrTx/>
                  <a:buSzTx/>
                  <a:buFontTx/>
                  <a:buNone/>
                  <a:tabLst/>
                  <a:defRPr/>
                </a:pPr>
                <a:r>
                  <a:rPr kumimoji="0" lang="nl-BE" sz="1900" b="0" i="0" u="none" strike="noStrike" kern="1200" cap="none" spc="0" normalizeH="0" baseline="0" noProof="0">
                    <a:ln>
                      <a:noFill/>
                    </a:ln>
                    <a:solidFill>
                      <a:srgbClr val="FFFFFF"/>
                    </a:solidFill>
                    <a:effectLst/>
                    <a:uLnTx/>
                    <a:uFillTx/>
                    <a:latin typeface="Calibri Light"/>
                    <a:ea typeface="+mn-ea"/>
                    <a:cs typeface="+mn-cs"/>
                  </a:rPr>
                  <a:t>Natuur</a:t>
                </a:r>
              </a:p>
              <a:p>
                <a:pPr marL="0" marR="0" lvl="0" indent="0" algn="ctr" defTabSz="800100" rtl="0" eaLnBrk="1" fontAlgn="auto" latinLnBrk="0" hangingPunct="1">
                  <a:lnSpc>
                    <a:spcPct val="90000"/>
                  </a:lnSpc>
                  <a:spcBef>
                    <a:spcPct val="0"/>
                  </a:spcBef>
                  <a:spcAft>
                    <a:spcPct val="35000"/>
                  </a:spcAft>
                  <a:buClrTx/>
                  <a:buSzTx/>
                  <a:buFontTx/>
                  <a:buNone/>
                  <a:tabLst/>
                  <a:defRPr/>
                </a:pPr>
                <a:r>
                  <a:rPr kumimoji="0" lang="nl-BE" sz="1900" b="0" i="0" u="none" strike="noStrike" kern="1200" cap="none" spc="0" normalizeH="0" baseline="0" noProof="0">
                    <a:ln>
                      <a:noFill/>
                    </a:ln>
                    <a:solidFill>
                      <a:srgbClr val="FFFFFF"/>
                    </a:solidFill>
                    <a:effectLst/>
                    <a:uLnTx/>
                    <a:uFillTx/>
                    <a:latin typeface="Calibri Light"/>
                    <a:ea typeface="+mn-ea"/>
                    <a:cs typeface="+mn-cs"/>
                  </a:rPr>
                  <a:t>  </a:t>
                </a:r>
              </a:p>
            </p:txBody>
          </p:sp>
        </p:grpSp>
        <p:pic>
          <p:nvPicPr>
            <p:cNvPr id="9" name="Picture 8">
              <a:extLst>
                <a:ext uri="{FF2B5EF4-FFF2-40B4-BE49-F238E27FC236}">
                  <a16:creationId xmlns:a16="http://schemas.microsoft.com/office/drawing/2014/main" id="{D17C0B44-EB7A-1EEF-0574-B9CF43AA06C7}"/>
                </a:ext>
              </a:extLst>
            </p:cNvPr>
            <p:cNvPicPr>
              <a:picLocks noChangeAspect="1"/>
            </p:cNvPicPr>
            <p:nvPr/>
          </p:nvPicPr>
          <p:blipFill>
            <a:blip r:embed="rId5"/>
            <a:stretch>
              <a:fillRect/>
            </a:stretch>
          </p:blipFill>
          <p:spPr>
            <a:xfrm>
              <a:off x="10859121" y="5605362"/>
              <a:ext cx="575782" cy="599898"/>
            </a:xfrm>
            <a:prstGeom prst="rect">
              <a:avLst/>
            </a:prstGeom>
          </p:spPr>
        </p:pic>
      </p:grpSp>
    </p:spTree>
    <p:extLst>
      <p:ext uri="{BB962C8B-B14F-4D97-AF65-F5344CB8AC3E}">
        <p14:creationId xmlns:p14="http://schemas.microsoft.com/office/powerpoint/2010/main" val="37337078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2FEC62-A90E-0A25-5DE9-EA1FDA9AB0BE}"/>
            </a:ext>
          </a:extLst>
        </p:cNvPr>
        <p:cNvGrpSpPr/>
        <p:nvPr/>
      </p:nvGrpSpPr>
      <p:grpSpPr>
        <a:xfrm>
          <a:off x="0" y="0"/>
          <a:ext cx="0" cy="0"/>
          <a:chOff x="0" y="0"/>
          <a:chExt cx="0" cy="0"/>
        </a:xfrm>
      </p:grpSpPr>
      <p:sp>
        <p:nvSpPr>
          <p:cNvPr id="19" name="Title 1">
            <a:extLst>
              <a:ext uri="{FF2B5EF4-FFF2-40B4-BE49-F238E27FC236}">
                <a16:creationId xmlns:a16="http://schemas.microsoft.com/office/drawing/2014/main" id="{920B15F7-C6A0-CAD7-00F3-52620048280F}"/>
              </a:ext>
            </a:extLst>
          </p:cNvPr>
          <p:cNvSpPr>
            <a:spLocks noGrp="1"/>
          </p:cNvSpPr>
          <p:nvPr>
            <p:ph type="title"/>
          </p:nvPr>
        </p:nvSpPr>
        <p:spPr>
          <a:xfrm>
            <a:off x="658813" y="612000"/>
            <a:ext cx="10874375" cy="684000"/>
          </a:xfrm>
        </p:spPr>
        <p:txBody>
          <a:bodyPr>
            <a:normAutofit fontScale="90000"/>
          </a:bodyPr>
          <a:lstStyle/>
          <a:p>
            <a:endParaRPr lang="en-US"/>
          </a:p>
        </p:txBody>
      </p:sp>
      <p:pic>
        <p:nvPicPr>
          <p:cNvPr id="14" name="Picture 13">
            <a:extLst>
              <a:ext uri="{FF2B5EF4-FFF2-40B4-BE49-F238E27FC236}">
                <a16:creationId xmlns:a16="http://schemas.microsoft.com/office/drawing/2014/main" id="{4BA5FE6D-1ED0-2EC8-19A4-020B6336FB33}"/>
              </a:ext>
            </a:extLst>
          </p:cNvPr>
          <p:cNvPicPr>
            <a:picLocks noChangeAspect="1"/>
          </p:cNvPicPr>
          <p:nvPr/>
        </p:nvPicPr>
        <p:blipFill>
          <a:blip r:embed="rId3"/>
          <a:stretch>
            <a:fillRect/>
          </a:stretch>
        </p:blipFill>
        <p:spPr>
          <a:xfrm>
            <a:off x="1212319" y="2012733"/>
            <a:ext cx="4253177" cy="3534331"/>
          </a:xfrm>
          <a:prstGeom prst="rect">
            <a:avLst/>
          </a:prstGeom>
          <a:noFill/>
        </p:spPr>
      </p:pic>
      <p:sp>
        <p:nvSpPr>
          <p:cNvPr id="21" name="Content Placeholder 3">
            <a:extLst>
              <a:ext uri="{FF2B5EF4-FFF2-40B4-BE49-F238E27FC236}">
                <a16:creationId xmlns:a16="http://schemas.microsoft.com/office/drawing/2014/main" id="{C1A50AE0-5E84-A3E4-2319-68BF05571012}"/>
              </a:ext>
            </a:extLst>
          </p:cNvPr>
          <p:cNvSpPr>
            <a:spLocks noGrp="1"/>
          </p:cNvSpPr>
          <p:nvPr>
            <p:ph sz="half" idx="2"/>
          </p:nvPr>
        </p:nvSpPr>
        <p:spPr>
          <a:xfrm>
            <a:off x="6366616" y="2012733"/>
            <a:ext cx="5166571" cy="3534331"/>
          </a:xfrm>
        </p:spPr>
        <p:txBody>
          <a:bodyPr>
            <a:normAutofit fontScale="92500"/>
          </a:bodyPr>
          <a:lstStyle/>
          <a:p>
            <a:pPr marL="0" indent="0">
              <a:buNone/>
            </a:pPr>
            <a:r>
              <a:rPr lang="en-US" b="1"/>
              <a:t>Wist je </a:t>
            </a:r>
            <a:r>
              <a:rPr lang="en-US" b="1" err="1"/>
              <a:t>dat</a:t>
            </a:r>
            <a:r>
              <a:rPr lang="en-US" b="1"/>
              <a:t> …</a:t>
            </a:r>
          </a:p>
          <a:p>
            <a:pPr marL="0" indent="0">
              <a:buNone/>
            </a:pPr>
            <a:endParaRPr lang="en-US" b="1"/>
          </a:p>
          <a:p>
            <a:pPr marL="0" lvl="0" indent="0">
              <a:buNone/>
            </a:pPr>
            <a:r>
              <a:rPr lang="nl-BE"/>
              <a:t>er 48 verschillende zoogdieren leven in Brussel?</a:t>
            </a:r>
          </a:p>
          <a:p>
            <a:pPr marL="0" lvl="0" indent="0">
              <a:buNone/>
            </a:pPr>
            <a:endParaRPr lang="nl-BE"/>
          </a:p>
          <a:p>
            <a:pPr marL="0" indent="0">
              <a:buNone/>
            </a:pPr>
            <a:r>
              <a:rPr lang="nl-BE"/>
              <a:t>parken en stadstuinen kleine 'natuur-eilandjes' zijn waar vogels, insecten en planten kunnen leven?</a:t>
            </a:r>
            <a:endParaRPr lang="en-US" b="1"/>
          </a:p>
        </p:txBody>
      </p:sp>
      <p:sp>
        <p:nvSpPr>
          <p:cNvPr id="23" name="Text Placeholder 4">
            <a:extLst>
              <a:ext uri="{FF2B5EF4-FFF2-40B4-BE49-F238E27FC236}">
                <a16:creationId xmlns:a16="http://schemas.microsoft.com/office/drawing/2014/main" id="{E622F8E8-5099-ED73-FDB1-A682A7897CEF}"/>
              </a:ext>
            </a:extLst>
          </p:cNvPr>
          <p:cNvSpPr>
            <a:spLocks noGrp="1"/>
          </p:cNvSpPr>
          <p:nvPr>
            <p:ph type="body" sz="quarter" idx="13"/>
          </p:nvPr>
        </p:nvSpPr>
        <p:spPr>
          <a:xfrm>
            <a:off x="665816" y="228154"/>
            <a:ext cx="3714750" cy="365125"/>
          </a:xfrm>
        </p:spPr>
        <p:txBody>
          <a:bodyPr/>
          <a:lstStyle/>
          <a:p>
            <a:endParaRPr lang="en-US"/>
          </a:p>
        </p:txBody>
      </p:sp>
      <p:sp>
        <p:nvSpPr>
          <p:cNvPr id="25" name="Footer Placeholder 5">
            <a:extLst>
              <a:ext uri="{FF2B5EF4-FFF2-40B4-BE49-F238E27FC236}">
                <a16:creationId xmlns:a16="http://schemas.microsoft.com/office/drawing/2014/main" id="{21ACECF3-ADC3-FFEE-63F9-0A7E8AE63A82}"/>
              </a:ext>
            </a:extLst>
          </p:cNvPr>
          <p:cNvSpPr>
            <a:spLocks noGrp="1"/>
          </p:cNvSpPr>
          <p:nvPr>
            <p:ph type="ftr" sz="quarter" idx="14"/>
          </p:nvPr>
        </p:nvSpPr>
        <p:spPr>
          <a:xfrm>
            <a:off x="2233246" y="6264211"/>
            <a:ext cx="8675759" cy="365125"/>
          </a:xfrm>
        </p:spPr>
        <p:txBody>
          <a:bodyPr/>
          <a:lstStyle/>
          <a:p>
            <a:endParaRPr lang="nl-BE"/>
          </a:p>
        </p:txBody>
      </p:sp>
      <p:sp>
        <p:nvSpPr>
          <p:cNvPr id="4" name="Tijdelijke aanduiding voor dianummer 3">
            <a:extLst>
              <a:ext uri="{FF2B5EF4-FFF2-40B4-BE49-F238E27FC236}">
                <a16:creationId xmlns:a16="http://schemas.microsoft.com/office/drawing/2014/main" id="{F5D609EA-E06A-44C7-B322-AC4BE9DA8B01}"/>
              </a:ext>
            </a:extLst>
          </p:cNvPr>
          <p:cNvSpPr>
            <a:spLocks noGrp="1"/>
          </p:cNvSpPr>
          <p:nvPr>
            <p:ph type="sldNum" sz="quarter" idx="15"/>
          </p:nvPr>
        </p:nvSpPr>
        <p:spPr>
          <a:xfrm>
            <a:off x="11113303" y="6264211"/>
            <a:ext cx="288000" cy="365125"/>
          </a:xfrm>
        </p:spPr>
        <p:txBody>
          <a:bodyPr anchor="t">
            <a:normAutofit fontScale="92500" lnSpcReduction="20000"/>
          </a:bodyPr>
          <a:lstStyle/>
          <a:p>
            <a:pPr>
              <a:spcAft>
                <a:spcPts val="600"/>
              </a:spcAft>
            </a:pPr>
            <a:fld id="{FF88DA20-ED00-471C-9170-60F590CB400A}" type="slidenum">
              <a:rPr lang="nl-BE" smtClean="0"/>
              <a:pPr>
                <a:spcAft>
                  <a:spcPts val="600"/>
                </a:spcAft>
              </a:pPr>
              <a:t>27</a:t>
            </a:fld>
            <a:endParaRPr lang="nl-BE"/>
          </a:p>
        </p:txBody>
      </p:sp>
      <p:pic>
        <p:nvPicPr>
          <p:cNvPr id="2" name="Picture 1">
            <a:extLst>
              <a:ext uri="{FF2B5EF4-FFF2-40B4-BE49-F238E27FC236}">
                <a16:creationId xmlns:a16="http://schemas.microsoft.com/office/drawing/2014/main" id="{04B7FF78-2504-F064-35EA-0355E850EB1B}"/>
              </a:ext>
            </a:extLst>
          </p:cNvPr>
          <p:cNvPicPr>
            <a:picLocks noChangeAspect="1"/>
          </p:cNvPicPr>
          <p:nvPr/>
        </p:nvPicPr>
        <p:blipFill>
          <a:blip r:embed="rId3"/>
          <a:stretch>
            <a:fillRect/>
          </a:stretch>
        </p:blipFill>
        <p:spPr>
          <a:xfrm>
            <a:off x="10723222" y="228154"/>
            <a:ext cx="1299661" cy="1080000"/>
          </a:xfrm>
          <a:prstGeom prst="rect">
            <a:avLst/>
          </a:prstGeom>
          <a:noFill/>
        </p:spPr>
      </p:pic>
    </p:spTree>
    <p:extLst>
      <p:ext uri="{BB962C8B-B14F-4D97-AF65-F5344CB8AC3E}">
        <p14:creationId xmlns:p14="http://schemas.microsoft.com/office/powerpoint/2010/main" val="777623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D2102FD-958B-DA65-C0B2-32FBB2244EBE}"/>
              </a:ext>
            </a:extLst>
          </p:cNvPr>
          <p:cNvSpPr>
            <a:spLocks noGrp="1"/>
          </p:cNvSpPr>
          <p:nvPr>
            <p:ph type="title"/>
          </p:nvPr>
        </p:nvSpPr>
        <p:spPr/>
        <p:txBody>
          <a:bodyPr/>
          <a:lstStyle/>
          <a:p>
            <a:endParaRPr lang="nl-BE"/>
          </a:p>
        </p:txBody>
      </p:sp>
      <p:sp>
        <p:nvSpPr>
          <p:cNvPr id="3" name="Tijdelijke aanduiding voor inhoud 2">
            <a:extLst>
              <a:ext uri="{FF2B5EF4-FFF2-40B4-BE49-F238E27FC236}">
                <a16:creationId xmlns:a16="http://schemas.microsoft.com/office/drawing/2014/main" id="{847561CA-14F2-3B1A-2199-27662931FCA0}"/>
              </a:ext>
            </a:extLst>
          </p:cNvPr>
          <p:cNvSpPr>
            <a:spLocks noGrp="1"/>
          </p:cNvSpPr>
          <p:nvPr>
            <p:ph idx="1"/>
          </p:nvPr>
        </p:nvSpPr>
        <p:spPr/>
        <p:txBody>
          <a:bodyPr/>
          <a:lstStyle/>
          <a:p>
            <a:endParaRPr lang="nl-BE"/>
          </a:p>
        </p:txBody>
      </p:sp>
      <p:sp>
        <p:nvSpPr>
          <p:cNvPr id="4" name="Tijdelijke aanduiding voor voettekst 3">
            <a:extLst>
              <a:ext uri="{FF2B5EF4-FFF2-40B4-BE49-F238E27FC236}">
                <a16:creationId xmlns:a16="http://schemas.microsoft.com/office/drawing/2014/main" id="{432518BB-B04D-E432-1631-1400283009DF}"/>
              </a:ext>
            </a:extLst>
          </p:cNvPr>
          <p:cNvSpPr>
            <a:spLocks noGrp="1"/>
          </p:cNvSpPr>
          <p:nvPr>
            <p:ph type="ftr" sz="quarter" idx="11"/>
          </p:nvPr>
        </p:nvSpPr>
        <p:spPr/>
        <p:txBody>
          <a:bodyPr/>
          <a:lstStyle/>
          <a:p>
            <a:endParaRPr lang="nl-BE"/>
          </a:p>
        </p:txBody>
      </p:sp>
      <p:sp>
        <p:nvSpPr>
          <p:cNvPr id="5" name="Tijdelijke aanduiding voor dianummer 4">
            <a:extLst>
              <a:ext uri="{FF2B5EF4-FFF2-40B4-BE49-F238E27FC236}">
                <a16:creationId xmlns:a16="http://schemas.microsoft.com/office/drawing/2014/main" id="{469D7957-DCCF-D364-8D9E-536C71E59FA4}"/>
              </a:ext>
            </a:extLst>
          </p:cNvPr>
          <p:cNvSpPr>
            <a:spLocks noGrp="1"/>
          </p:cNvSpPr>
          <p:nvPr>
            <p:ph type="sldNum" sz="quarter" idx="12"/>
          </p:nvPr>
        </p:nvSpPr>
        <p:spPr/>
        <p:txBody>
          <a:bodyPr/>
          <a:lstStyle/>
          <a:p>
            <a:fld id="{44DC3B17-640F-43EE-B565-0C607A197121}" type="slidenum">
              <a:rPr lang="nl-BE" smtClean="0"/>
              <a:t>28</a:t>
            </a:fld>
            <a:endParaRPr lang="nl-BE"/>
          </a:p>
        </p:txBody>
      </p:sp>
      <p:pic>
        <p:nvPicPr>
          <p:cNvPr id="2050" name="Picture 2" descr="750 bomen, voor één dag óp de A10: Amsterdam heeft op 21 juni een ...">
            <a:extLst>
              <a:ext uri="{FF2B5EF4-FFF2-40B4-BE49-F238E27FC236}">
                <a16:creationId xmlns:a16="http://schemas.microsoft.com/office/drawing/2014/main" id="{51D0815B-EEA9-5AAF-E63E-3D5A0B58BC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728813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14">
            <a:extLst>
              <a:ext uri="{FF2B5EF4-FFF2-40B4-BE49-F238E27FC236}">
                <a16:creationId xmlns:a16="http://schemas.microsoft.com/office/drawing/2014/main" id="{29EB3342-633A-EF67-C126-8EE195BE7F18}"/>
              </a:ext>
            </a:extLst>
          </p:cNvPr>
          <p:cNvSpPr txBox="1"/>
          <p:nvPr/>
        </p:nvSpPr>
        <p:spPr>
          <a:xfrm>
            <a:off x="4187347" y="150335"/>
            <a:ext cx="4953600" cy="461665"/>
          </a:xfrm>
          <a:prstGeom prst="rect">
            <a:avLst/>
          </a:prstGeom>
          <a:noFill/>
        </p:spPr>
        <p:txBody>
          <a:bodyPr wrap="square" rtlCol="0">
            <a:spAutoFit/>
          </a:bodyPr>
          <a:lstStyle/>
          <a:p>
            <a:r>
              <a:rPr lang="nl-BE" sz="2400" b="1">
                <a:solidFill>
                  <a:schemeClr val="bg1"/>
                </a:solidFill>
              </a:rPr>
              <a:t>koelere lucht door water te verdampen </a:t>
            </a:r>
          </a:p>
        </p:txBody>
      </p:sp>
      <p:sp>
        <p:nvSpPr>
          <p:cNvPr id="8" name="TextBox 6">
            <a:extLst>
              <a:ext uri="{FF2B5EF4-FFF2-40B4-BE49-F238E27FC236}">
                <a16:creationId xmlns:a16="http://schemas.microsoft.com/office/drawing/2014/main" id="{38DD26E9-949A-8348-AD84-CF947B590688}"/>
              </a:ext>
            </a:extLst>
          </p:cNvPr>
          <p:cNvSpPr txBox="1"/>
          <p:nvPr/>
        </p:nvSpPr>
        <p:spPr>
          <a:xfrm>
            <a:off x="10401301" y="5943009"/>
            <a:ext cx="1790700" cy="461665"/>
          </a:xfrm>
          <a:prstGeom prst="rect">
            <a:avLst/>
          </a:prstGeom>
          <a:noFill/>
        </p:spPr>
        <p:txBody>
          <a:bodyPr wrap="square" rtlCol="0">
            <a:spAutoFit/>
          </a:bodyPr>
          <a:lstStyle/>
          <a:p>
            <a:r>
              <a:rPr lang="nl-BE" sz="2400" b="1" dirty="0">
                <a:solidFill>
                  <a:schemeClr val="bg1"/>
                </a:solidFill>
              </a:rPr>
              <a:t>schaduw</a:t>
            </a:r>
          </a:p>
        </p:txBody>
      </p:sp>
      <p:sp>
        <p:nvSpPr>
          <p:cNvPr id="9" name="TextBox 6">
            <a:extLst>
              <a:ext uri="{FF2B5EF4-FFF2-40B4-BE49-F238E27FC236}">
                <a16:creationId xmlns:a16="http://schemas.microsoft.com/office/drawing/2014/main" id="{AC1E83D3-A9B6-DE08-FA4C-132191A8DE4F}"/>
              </a:ext>
            </a:extLst>
          </p:cNvPr>
          <p:cNvSpPr txBox="1"/>
          <p:nvPr/>
        </p:nvSpPr>
        <p:spPr>
          <a:xfrm>
            <a:off x="814039" y="3429000"/>
            <a:ext cx="2457799" cy="830997"/>
          </a:xfrm>
          <a:prstGeom prst="rect">
            <a:avLst/>
          </a:prstGeom>
          <a:noFill/>
        </p:spPr>
        <p:txBody>
          <a:bodyPr wrap="square" rtlCol="0">
            <a:spAutoFit/>
          </a:bodyPr>
          <a:lstStyle/>
          <a:p>
            <a:r>
              <a:rPr lang="nl-BE" sz="2400" b="1" dirty="0">
                <a:solidFill>
                  <a:schemeClr val="bg1"/>
                </a:solidFill>
              </a:rPr>
              <a:t>Rustgevend en </a:t>
            </a:r>
            <a:r>
              <a:rPr lang="nl-BE" sz="2400" b="1" dirty="0" err="1">
                <a:solidFill>
                  <a:schemeClr val="bg1"/>
                </a:solidFill>
              </a:rPr>
              <a:t>stressverlagend</a:t>
            </a:r>
            <a:endParaRPr lang="nl-BE" sz="2400" b="1" dirty="0">
              <a:solidFill>
                <a:schemeClr val="bg1"/>
              </a:solidFill>
            </a:endParaRPr>
          </a:p>
        </p:txBody>
      </p:sp>
      <p:sp>
        <p:nvSpPr>
          <p:cNvPr id="10" name="TextBox 6">
            <a:extLst>
              <a:ext uri="{FF2B5EF4-FFF2-40B4-BE49-F238E27FC236}">
                <a16:creationId xmlns:a16="http://schemas.microsoft.com/office/drawing/2014/main" id="{5E7C8078-8393-5DA8-87BC-B51C27FB2DEB}"/>
              </a:ext>
            </a:extLst>
          </p:cNvPr>
          <p:cNvSpPr txBox="1"/>
          <p:nvPr/>
        </p:nvSpPr>
        <p:spPr>
          <a:xfrm>
            <a:off x="7854540" y="2215444"/>
            <a:ext cx="2440926" cy="461665"/>
          </a:xfrm>
          <a:prstGeom prst="rect">
            <a:avLst/>
          </a:prstGeom>
          <a:noFill/>
        </p:spPr>
        <p:txBody>
          <a:bodyPr wrap="square" rtlCol="0">
            <a:spAutoFit/>
          </a:bodyPr>
          <a:lstStyle/>
          <a:p>
            <a:r>
              <a:rPr lang="nl-BE" sz="2400" b="1">
                <a:solidFill>
                  <a:schemeClr val="bg1"/>
                </a:solidFill>
              </a:rPr>
              <a:t>geluiddempend</a:t>
            </a:r>
          </a:p>
        </p:txBody>
      </p:sp>
      <p:sp>
        <p:nvSpPr>
          <p:cNvPr id="11" name="TextBox 6">
            <a:extLst>
              <a:ext uri="{FF2B5EF4-FFF2-40B4-BE49-F238E27FC236}">
                <a16:creationId xmlns:a16="http://schemas.microsoft.com/office/drawing/2014/main" id="{3C1E322C-EA58-1D31-7BD9-F4226C5AAC7C}"/>
              </a:ext>
            </a:extLst>
          </p:cNvPr>
          <p:cNvSpPr txBox="1"/>
          <p:nvPr/>
        </p:nvSpPr>
        <p:spPr>
          <a:xfrm>
            <a:off x="6986520" y="4379838"/>
            <a:ext cx="2440926" cy="461665"/>
          </a:xfrm>
          <a:prstGeom prst="rect">
            <a:avLst/>
          </a:prstGeom>
          <a:noFill/>
        </p:spPr>
        <p:txBody>
          <a:bodyPr wrap="square" rtlCol="0">
            <a:spAutoFit/>
          </a:bodyPr>
          <a:lstStyle/>
          <a:p>
            <a:r>
              <a:rPr lang="nl-BE" sz="2400" b="1">
                <a:solidFill>
                  <a:schemeClr val="bg1"/>
                </a:solidFill>
              </a:rPr>
              <a:t>huis voor dieren</a:t>
            </a:r>
          </a:p>
        </p:txBody>
      </p:sp>
      <p:pic>
        <p:nvPicPr>
          <p:cNvPr id="12" name="Picture 11">
            <a:extLst>
              <a:ext uri="{FF2B5EF4-FFF2-40B4-BE49-F238E27FC236}">
                <a16:creationId xmlns:a16="http://schemas.microsoft.com/office/drawing/2014/main" id="{7BA56B93-445A-0E38-7D65-EFEF4D6F94E5}"/>
              </a:ext>
            </a:extLst>
          </p:cNvPr>
          <p:cNvPicPr>
            <a:picLocks noChangeAspect="1"/>
          </p:cNvPicPr>
          <p:nvPr/>
        </p:nvPicPr>
        <p:blipFill>
          <a:blip r:embed="rId4"/>
          <a:stretch>
            <a:fillRect/>
          </a:stretch>
        </p:blipFill>
        <p:spPr>
          <a:xfrm>
            <a:off x="10723222" y="228154"/>
            <a:ext cx="1299661" cy="1080000"/>
          </a:xfrm>
          <a:prstGeom prst="rect">
            <a:avLst/>
          </a:prstGeom>
          <a:noFill/>
        </p:spPr>
      </p:pic>
    </p:spTree>
    <p:extLst>
      <p:ext uri="{BB962C8B-B14F-4D97-AF65-F5344CB8AC3E}">
        <p14:creationId xmlns:p14="http://schemas.microsoft.com/office/powerpoint/2010/main" val="412810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ppt_x"/>
                                          </p:val>
                                        </p:tav>
                                        <p:tav tm="100000">
                                          <p:val>
                                            <p:strVal val="#ppt_x"/>
                                          </p:val>
                                        </p:tav>
                                      </p:tavLst>
                                    </p:anim>
                                    <p:anim calcmode="lin" valueType="num">
                                      <p:cBhvr additive="base">
                                        <p:cTn id="2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FE7322-E4FC-27A5-8B50-4D0F31E400EC}"/>
              </a:ext>
            </a:extLst>
          </p:cNvPr>
          <p:cNvSpPr>
            <a:spLocks noGrp="1"/>
          </p:cNvSpPr>
          <p:nvPr>
            <p:ph type="title"/>
          </p:nvPr>
        </p:nvSpPr>
        <p:spPr/>
        <p:txBody>
          <a:bodyPr>
            <a:normAutofit fontScale="90000"/>
          </a:bodyPr>
          <a:lstStyle/>
          <a:p>
            <a:endParaRPr lang="nl-BE"/>
          </a:p>
        </p:txBody>
      </p:sp>
      <p:sp>
        <p:nvSpPr>
          <p:cNvPr id="3" name="Tijdelijke aanduiding voor voettekst 2">
            <a:extLst>
              <a:ext uri="{FF2B5EF4-FFF2-40B4-BE49-F238E27FC236}">
                <a16:creationId xmlns:a16="http://schemas.microsoft.com/office/drawing/2014/main" id="{0704948D-9EEF-118A-07BE-75BB37692FED}"/>
              </a:ext>
            </a:extLst>
          </p:cNvPr>
          <p:cNvSpPr>
            <a:spLocks noGrp="1"/>
          </p:cNvSpPr>
          <p:nvPr>
            <p:ph type="ftr" sz="quarter" idx="11"/>
          </p:nvPr>
        </p:nvSpPr>
        <p:spPr/>
        <p:txBody>
          <a:bodyPr/>
          <a:lstStyle/>
          <a:p>
            <a:endParaRPr lang="nl-BE"/>
          </a:p>
        </p:txBody>
      </p:sp>
      <p:sp>
        <p:nvSpPr>
          <p:cNvPr id="4" name="Tijdelijke aanduiding voor dianummer 3">
            <a:extLst>
              <a:ext uri="{FF2B5EF4-FFF2-40B4-BE49-F238E27FC236}">
                <a16:creationId xmlns:a16="http://schemas.microsoft.com/office/drawing/2014/main" id="{AC958890-EA74-7F51-FF7E-7ABE7712B782}"/>
              </a:ext>
            </a:extLst>
          </p:cNvPr>
          <p:cNvSpPr>
            <a:spLocks noGrp="1"/>
          </p:cNvSpPr>
          <p:nvPr>
            <p:ph type="sldNum" sz="quarter" idx="12"/>
          </p:nvPr>
        </p:nvSpPr>
        <p:spPr/>
        <p:txBody>
          <a:bodyPr/>
          <a:lstStyle/>
          <a:p>
            <a:fld id="{FF88DA20-ED00-471C-9170-60F590CB400A}" type="slidenum">
              <a:rPr lang="nl-BE" smtClean="0"/>
              <a:t>29</a:t>
            </a:fld>
            <a:endParaRPr lang="nl-BE"/>
          </a:p>
        </p:txBody>
      </p:sp>
      <p:sp>
        <p:nvSpPr>
          <p:cNvPr id="5" name="Tijdelijke aanduiding voor tekst 4">
            <a:extLst>
              <a:ext uri="{FF2B5EF4-FFF2-40B4-BE49-F238E27FC236}">
                <a16:creationId xmlns:a16="http://schemas.microsoft.com/office/drawing/2014/main" id="{A5AE5CA0-86D8-1BC5-9D18-532EF23B6CB7}"/>
              </a:ext>
            </a:extLst>
          </p:cNvPr>
          <p:cNvSpPr>
            <a:spLocks noGrp="1"/>
          </p:cNvSpPr>
          <p:nvPr>
            <p:ph type="body" sz="quarter" idx="13"/>
          </p:nvPr>
        </p:nvSpPr>
        <p:spPr/>
        <p:txBody>
          <a:bodyPr/>
          <a:lstStyle/>
          <a:p>
            <a:endParaRPr lang="nl-BE"/>
          </a:p>
        </p:txBody>
      </p:sp>
      <p:sp>
        <p:nvSpPr>
          <p:cNvPr id="6" name="Tijdelijke aanduiding voor tekst 5">
            <a:extLst>
              <a:ext uri="{FF2B5EF4-FFF2-40B4-BE49-F238E27FC236}">
                <a16:creationId xmlns:a16="http://schemas.microsoft.com/office/drawing/2014/main" id="{37A0836B-B0CD-B8E5-B834-80D6B7AF80D0}"/>
              </a:ext>
            </a:extLst>
          </p:cNvPr>
          <p:cNvSpPr>
            <a:spLocks noGrp="1"/>
          </p:cNvSpPr>
          <p:nvPr>
            <p:ph type="body" sz="quarter" idx="14"/>
          </p:nvPr>
        </p:nvSpPr>
        <p:spPr/>
        <p:txBody>
          <a:bodyPr/>
          <a:lstStyle/>
          <a:p>
            <a:endParaRPr lang="nl-BE"/>
          </a:p>
        </p:txBody>
      </p:sp>
      <p:pic>
        <p:nvPicPr>
          <p:cNvPr id="8" name="Afbeelding 7">
            <a:extLst>
              <a:ext uri="{FF2B5EF4-FFF2-40B4-BE49-F238E27FC236}">
                <a16:creationId xmlns:a16="http://schemas.microsoft.com/office/drawing/2014/main" id="{549CEE5D-B0DB-E36F-5A73-67B8A9F916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89616"/>
            <a:ext cx="6819254" cy="9092339"/>
          </a:xfrm>
          <a:prstGeom prst="rect">
            <a:avLst/>
          </a:prstGeom>
        </p:spPr>
      </p:pic>
      <p:pic>
        <p:nvPicPr>
          <p:cNvPr id="10" name="Afbeelding 9">
            <a:extLst>
              <a:ext uri="{FF2B5EF4-FFF2-40B4-BE49-F238E27FC236}">
                <a16:creationId xmlns:a16="http://schemas.microsoft.com/office/drawing/2014/main" id="{12340AB2-3FE0-7BFE-1632-A39912B8712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85904" y="-483460"/>
            <a:ext cx="5506095" cy="7341460"/>
          </a:xfrm>
          <a:prstGeom prst="rect">
            <a:avLst/>
          </a:prstGeom>
        </p:spPr>
      </p:pic>
      <p:sp>
        <p:nvSpPr>
          <p:cNvPr id="7" name="Tekstvak 6">
            <a:extLst>
              <a:ext uri="{FF2B5EF4-FFF2-40B4-BE49-F238E27FC236}">
                <a16:creationId xmlns:a16="http://schemas.microsoft.com/office/drawing/2014/main" id="{EE9D4DE7-B74F-918A-896C-083CD3BE3160}"/>
              </a:ext>
            </a:extLst>
          </p:cNvPr>
          <p:cNvSpPr txBox="1"/>
          <p:nvPr/>
        </p:nvSpPr>
        <p:spPr>
          <a:xfrm>
            <a:off x="7171509" y="660477"/>
            <a:ext cx="5812653" cy="6494085"/>
          </a:xfrm>
          <a:prstGeom prst="rect">
            <a:avLst/>
          </a:prstGeom>
          <a:noFill/>
        </p:spPr>
        <p:txBody>
          <a:bodyPr wrap="square" rtlCol="0">
            <a:spAutoFit/>
          </a:bodyPr>
          <a:lstStyle/>
          <a:p>
            <a:endParaRPr lang="nl-BE" sz="3200">
              <a:solidFill>
                <a:schemeClr val="bg1"/>
              </a:solidFill>
              <a:latin typeface="Verdana" panose="020B0604030504040204" pitchFamily="34" charset="0"/>
              <a:ea typeface="Verdana" panose="020B0604030504040204" pitchFamily="34" charset="0"/>
              <a:cs typeface="Cavolini" panose="03000502040302020204" pitchFamily="66" charset="0"/>
            </a:endParaRPr>
          </a:p>
          <a:p>
            <a:r>
              <a:rPr lang="nl-BE" sz="3200">
                <a:solidFill>
                  <a:schemeClr val="bg1"/>
                </a:solidFill>
                <a:highlight>
                  <a:srgbClr val="808080"/>
                </a:highlight>
                <a:latin typeface="Verdana" panose="020B0604030504040204" pitchFamily="34" charset="0"/>
                <a:ea typeface="Verdana" panose="020B0604030504040204" pitchFamily="34" charset="0"/>
                <a:cs typeface="Cavolini" panose="03000502040302020204" pitchFamily="66" charset="0"/>
              </a:rPr>
              <a:t>Gerichte aandacht</a:t>
            </a:r>
          </a:p>
          <a:p>
            <a:endParaRPr lang="nl-BE" sz="3200">
              <a:solidFill>
                <a:schemeClr val="bg1"/>
              </a:solidFill>
              <a:latin typeface="Verdana" panose="020B0604030504040204" pitchFamily="34" charset="0"/>
              <a:ea typeface="Verdana" panose="020B0604030504040204" pitchFamily="34" charset="0"/>
              <a:cs typeface="Cavolini" panose="03000502040302020204" pitchFamily="66" charset="0"/>
            </a:endParaRPr>
          </a:p>
          <a:p>
            <a:endParaRPr lang="nl-BE" sz="3200">
              <a:solidFill>
                <a:schemeClr val="bg1"/>
              </a:solidFill>
              <a:latin typeface="Verdana" panose="020B0604030504040204" pitchFamily="34" charset="0"/>
              <a:ea typeface="Verdana" panose="020B0604030504040204" pitchFamily="34" charset="0"/>
              <a:cs typeface="Cavolini" panose="03000502040302020204" pitchFamily="66" charset="0"/>
            </a:endParaRPr>
          </a:p>
          <a:p>
            <a:endParaRPr lang="nl-BE" sz="3200">
              <a:solidFill>
                <a:schemeClr val="bg1"/>
              </a:solidFill>
              <a:latin typeface="Verdana" panose="020B0604030504040204" pitchFamily="34" charset="0"/>
              <a:ea typeface="Verdana" panose="020B0604030504040204" pitchFamily="34" charset="0"/>
              <a:cs typeface="Cavolini" panose="03000502040302020204" pitchFamily="66" charset="0"/>
            </a:endParaRPr>
          </a:p>
          <a:p>
            <a:endParaRPr lang="nl-BE" sz="3200">
              <a:solidFill>
                <a:schemeClr val="bg1"/>
              </a:solidFill>
              <a:latin typeface="Verdana" panose="020B0604030504040204" pitchFamily="34" charset="0"/>
              <a:ea typeface="Verdana" panose="020B0604030504040204" pitchFamily="34" charset="0"/>
              <a:cs typeface="Cavolini" panose="03000502040302020204" pitchFamily="66" charset="0"/>
            </a:endParaRPr>
          </a:p>
          <a:p>
            <a:endParaRPr lang="nl-BE" sz="3200">
              <a:solidFill>
                <a:schemeClr val="bg1"/>
              </a:solidFill>
              <a:latin typeface="Verdana" panose="020B0604030504040204" pitchFamily="34" charset="0"/>
              <a:ea typeface="Verdana" panose="020B0604030504040204" pitchFamily="34" charset="0"/>
              <a:cs typeface="Cavolini" panose="03000502040302020204" pitchFamily="66" charset="0"/>
            </a:endParaRPr>
          </a:p>
          <a:p>
            <a:endParaRPr lang="nl-BE" sz="3200">
              <a:solidFill>
                <a:schemeClr val="bg1"/>
              </a:solidFill>
              <a:latin typeface="Verdana" panose="020B0604030504040204" pitchFamily="34" charset="0"/>
              <a:ea typeface="Verdana" panose="020B0604030504040204" pitchFamily="34" charset="0"/>
              <a:cs typeface="Cavolini" panose="03000502040302020204" pitchFamily="66" charset="0"/>
            </a:endParaRPr>
          </a:p>
          <a:p>
            <a:endParaRPr lang="nl-BE" sz="3200">
              <a:solidFill>
                <a:schemeClr val="bg1"/>
              </a:solidFill>
              <a:latin typeface="Verdana" panose="020B0604030504040204" pitchFamily="34" charset="0"/>
              <a:ea typeface="Verdana" panose="020B0604030504040204" pitchFamily="34" charset="0"/>
              <a:cs typeface="Cavolini" panose="03000502040302020204" pitchFamily="66" charset="0"/>
            </a:endParaRPr>
          </a:p>
          <a:p>
            <a:r>
              <a:rPr lang="nl-BE" sz="3200">
                <a:solidFill>
                  <a:schemeClr val="bg1"/>
                </a:solidFill>
                <a:highlight>
                  <a:srgbClr val="808080"/>
                </a:highlight>
                <a:latin typeface="Verdana" panose="020B0604030504040204" pitchFamily="34" charset="0"/>
                <a:ea typeface="Verdana" panose="020B0604030504040204" pitchFamily="34" charset="0"/>
                <a:cs typeface="Cavolini" panose="03000502040302020204" pitchFamily="66" charset="0"/>
              </a:rPr>
              <a:t>Onvrijwillige aandacht</a:t>
            </a:r>
          </a:p>
          <a:p>
            <a:endParaRPr lang="nl-BE" sz="3200">
              <a:solidFill>
                <a:schemeClr val="bg1"/>
              </a:solidFill>
              <a:latin typeface="Verdana" panose="020B0604030504040204" pitchFamily="34" charset="0"/>
              <a:ea typeface="Verdana" panose="020B0604030504040204" pitchFamily="34" charset="0"/>
              <a:cs typeface="Cavolini" panose="03000502040302020204" pitchFamily="66" charset="0"/>
            </a:endParaRPr>
          </a:p>
          <a:p>
            <a:endParaRPr lang="nl-BE" sz="3200">
              <a:solidFill>
                <a:schemeClr val="bg1"/>
              </a:solidFill>
              <a:latin typeface="Verdana" panose="020B0604030504040204" pitchFamily="34" charset="0"/>
              <a:ea typeface="Verdana" panose="020B0604030504040204" pitchFamily="34" charset="0"/>
              <a:cs typeface="Cavolini" panose="03000502040302020204" pitchFamily="66" charset="0"/>
            </a:endParaRPr>
          </a:p>
          <a:p>
            <a:endParaRPr lang="nl-BE" sz="3200">
              <a:solidFill>
                <a:schemeClr val="bg1"/>
              </a:solidFill>
              <a:latin typeface="Verdana" panose="020B0604030504040204" pitchFamily="34" charset="0"/>
              <a:ea typeface="Verdana" panose="020B0604030504040204" pitchFamily="34" charset="0"/>
              <a:cs typeface="Cavolini" panose="03000502040302020204" pitchFamily="66" charset="0"/>
            </a:endParaRPr>
          </a:p>
        </p:txBody>
      </p:sp>
      <p:sp>
        <p:nvSpPr>
          <p:cNvPr id="9" name="Pijl: omhoog/omlaag 8">
            <a:extLst>
              <a:ext uri="{FF2B5EF4-FFF2-40B4-BE49-F238E27FC236}">
                <a16:creationId xmlns:a16="http://schemas.microsoft.com/office/drawing/2014/main" id="{CC055F6B-70DC-E393-E10B-E7622DBBF1CA}"/>
              </a:ext>
            </a:extLst>
          </p:cNvPr>
          <p:cNvSpPr/>
          <p:nvPr/>
        </p:nvSpPr>
        <p:spPr>
          <a:xfrm>
            <a:off x="8881032" y="2208175"/>
            <a:ext cx="1059803" cy="2233196"/>
          </a:xfrm>
          <a:prstGeom prst="upDownArrow">
            <a:avLst/>
          </a:prstGeom>
          <a:solidFill>
            <a:schemeClr val="accent3">
              <a:lumMod val="75000"/>
            </a:schemeClr>
          </a:solidFill>
        </p:spPr>
        <p:txBody>
          <a:bodyPr wrap="square" lIns="0" tIns="0" rIns="0" bIns="0" rtlCol="0" anchor="ctr">
            <a:spAutoFit/>
          </a:bodyPr>
          <a:lstStyle/>
          <a:p>
            <a:pPr algn="l"/>
            <a:endParaRPr lang="nl-BE" sz="1600" b="1" err="1">
              <a:latin typeface="+mj-lt"/>
            </a:endParaRPr>
          </a:p>
        </p:txBody>
      </p:sp>
      <p:pic>
        <p:nvPicPr>
          <p:cNvPr id="12" name="Picture 11" descr="A green hexagon with white text and a tree&#10;&#10;AI-generated content may be incorrect.">
            <a:extLst>
              <a:ext uri="{FF2B5EF4-FFF2-40B4-BE49-F238E27FC236}">
                <a16:creationId xmlns:a16="http://schemas.microsoft.com/office/drawing/2014/main" id="{79815029-0A3F-9248-3507-1390E503C0FF}"/>
              </a:ext>
            </a:extLst>
          </p:cNvPr>
          <p:cNvPicPr>
            <a:picLocks noChangeAspect="1"/>
          </p:cNvPicPr>
          <p:nvPr/>
        </p:nvPicPr>
        <p:blipFill>
          <a:blip r:embed="rId5"/>
          <a:stretch>
            <a:fillRect/>
          </a:stretch>
        </p:blipFill>
        <p:spPr>
          <a:xfrm>
            <a:off x="10723222" y="228154"/>
            <a:ext cx="1299661" cy="1080000"/>
          </a:xfrm>
          <a:prstGeom prst="rect">
            <a:avLst/>
          </a:prstGeom>
          <a:noFill/>
        </p:spPr>
      </p:pic>
    </p:spTree>
    <p:extLst>
      <p:ext uri="{BB962C8B-B14F-4D97-AF65-F5344CB8AC3E}">
        <p14:creationId xmlns:p14="http://schemas.microsoft.com/office/powerpoint/2010/main" val="3612235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 calcmode="lin" valueType="num">
                                      <p:cBhvr additive="base">
                                        <p:cTn id="7"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1" end="1"/>
                                            </p:txEl>
                                          </p:spTgt>
                                        </p:tgtEl>
                                        <p:attrNameLst>
                                          <p:attrName>ppt_y</p:attrName>
                                        </p:attrNameLst>
                                      </p:cBhvr>
                                      <p:tavLst>
                                        <p:tav tm="0">
                                          <p:val>
                                            <p:strVal val="1+#ppt_h/2"/>
                                          </p:val>
                                        </p:tav>
                                        <p:tav tm="100000">
                                          <p:val>
                                            <p:strVal val="#ppt_y"/>
                                          </p:val>
                                        </p:tav>
                                      </p:tavLst>
                                    </p:anim>
                                  </p:childTnLst>
                                </p:cTn>
                              </p:par>
                              <p:par>
                                <p:cTn id="9" presetID="42" presetClass="entr" presetSubtype="0" fill="hold" nodeType="withEffect">
                                  <p:stCondLst>
                                    <p:cond delay="0"/>
                                  </p:stCondLst>
                                  <p:childTnLst>
                                    <p:set>
                                      <p:cBhvr>
                                        <p:cTn id="10" dur="1" fill="hold">
                                          <p:stCondLst>
                                            <p:cond delay="0"/>
                                          </p:stCondLst>
                                        </p:cTn>
                                        <p:tgtEl>
                                          <p:spTgt spid="7">
                                            <p:txEl>
                                              <p:pRg st="9" end="9"/>
                                            </p:txEl>
                                          </p:spTgt>
                                        </p:tgtEl>
                                        <p:attrNameLst>
                                          <p:attrName>style.visibility</p:attrName>
                                        </p:attrNameLst>
                                      </p:cBhvr>
                                      <p:to>
                                        <p:strVal val="visible"/>
                                      </p:to>
                                    </p:set>
                                    <p:animEffect transition="in" filter="fade">
                                      <p:cBhvr>
                                        <p:cTn id="11" dur="1000"/>
                                        <p:tgtEl>
                                          <p:spTgt spid="7">
                                            <p:txEl>
                                              <p:pRg st="9" end="9"/>
                                            </p:txEl>
                                          </p:spTgt>
                                        </p:tgtEl>
                                      </p:cBhvr>
                                    </p:animEffect>
                                    <p:anim calcmode="lin" valueType="num">
                                      <p:cBhvr>
                                        <p:cTn id="12" dur="1000" fill="hold"/>
                                        <p:tgtEl>
                                          <p:spTgt spid="7">
                                            <p:txEl>
                                              <p:pRg st="9" end="9"/>
                                            </p:txEl>
                                          </p:spTgt>
                                        </p:tgtEl>
                                        <p:attrNameLst>
                                          <p:attrName>ppt_x</p:attrName>
                                        </p:attrNameLst>
                                      </p:cBhvr>
                                      <p:tavLst>
                                        <p:tav tm="0">
                                          <p:val>
                                            <p:strVal val="#ppt_x"/>
                                          </p:val>
                                        </p:tav>
                                        <p:tav tm="100000">
                                          <p:val>
                                            <p:strVal val="#ppt_x"/>
                                          </p:val>
                                        </p:tav>
                                      </p:tavLst>
                                    </p:anim>
                                    <p:anim calcmode="lin" valueType="num">
                                      <p:cBhvr>
                                        <p:cTn id="13" dur="1000" fill="hold"/>
                                        <p:tgtEl>
                                          <p:spTgt spid="7">
                                            <p:txEl>
                                              <p:pRg st="9" end="9"/>
                                            </p:txEl>
                                          </p:spTgt>
                                        </p:tgtEl>
                                        <p:attrNameLst>
                                          <p:attrName>ppt_y</p:attrName>
                                        </p:attrNameLst>
                                      </p:cBhvr>
                                      <p:tavLst>
                                        <p:tav tm="0">
                                          <p:val>
                                            <p:strVal val="#ppt_y+.1"/>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500" fill="hold"/>
                                        <p:tgtEl>
                                          <p:spTgt spid="9"/>
                                        </p:tgtEl>
                                        <p:attrNameLst>
                                          <p:attrName>ppt_x</p:attrName>
                                        </p:attrNameLst>
                                      </p:cBhvr>
                                      <p:tavLst>
                                        <p:tav tm="0">
                                          <p:val>
                                            <p:strVal val="#ppt_x"/>
                                          </p:val>
                                        </p:tav>
                                        <p:tav tm="100000">
                                          <p:val>
                                            <p:strVal val="#ppt_x"/>
                                          </p:val>
                                        </p:tav>
                                      </p:tavLst>
                                    </p:anim>
                                    <p:anim calcmode="lin" valueType="num">
                                      <p:cBhvr additive="base">
                                        <p:cTn id="17"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BB1211-A455-8CF7-EA1F-7764B937E72B}"/>
              </a:ext>
            </a:extLst>
          </p:cNvPr>
          <p:cNvSpPr>
            <a:spLocks noGrp="1"/>
          </p:cNvSpPr>
          <p:nvPr>
            <p:ph type="title"/>
          </p:nvPr>
        </p:nvSpPr>
        <p:spPr/>
        <p:txBody>
          <a:bodyPr>
            <a:normAutofit fontScale="90000"/>
          </a:bodyPr>
          <a:lstStyle/>
          <a:p>
            <a:endParaRPr lang="nl-BE"/>
          </a:p>
        </p:txBody>
      </p:sp>
      <p:sp>
        <p:nvSpPr>
          <p:cNvPr id="3" name="Tijdelijke aanduiding voor voettekst 2">
            <a:extLst>
              <a:ext uri="{FF2B5EF4-FFF2-40B4-BE49-F238E27FC236}">
                <a16:creationId xmlns:a16="http://schemas.microsoft.com/office/drawing/2014/main" id="{348459AF-DB42-F829-6926-B8277A228402}"/>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nl-BE" sz="1200" b="0" i="0" u="none" strike="noStrike" kern="1200" cap="none" spc="0" normalizeH="0" baseline="0" noProof="0">
              <a:ln>
                <a:noFill/>
              </a:ln>
              <a:solidFill>
                <a:srgbClr val="1F416B"/>
              </a:solidFill>
              <a:effectLst/>
              <a:uLnTx/>
              <a:uFillTx/>
              <a:latin typeface="Calibri"/>
              <a:ea typeface="+mn-ea"/>
              <a:cs typeface="+mn-cs"/>
            </a:endParaRPr>
          </a:p>
        </p:txBody>
      </p:sp>
      <p:sp>
        <p:nvSpPr>
          <p:cNvPr id="4" name="Tijdelijke aanduiding voor dianummer 3">
            <a:extLst>
              <a:ext uri="{FF2B5EF4-FFF2-40B4-BE49-F238E27FC236}">
                <a16:creationId xmlns:a16="http://schemas.microsoft.com/office/drawing/2014/main" id="{A6AB442D-24E0-1C52-BE68-4B566CF078E1}"/>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88DA20-ED00-471C-9170-60F590CB400A}" type="slidenum">
              <a:rPr kumimoji="0" lang="nl-BE" sz="1200" b="0" i="0" u="none" strike="noStrike" kern="1200" cap="none" spc="0" normalizeH="0" baseline="0" noProof="0" smtClean="0">
                <a:ln>
                  <a:noFill/>
                </a:ln>
                <a:solidFill>
                  <a:srgbClr val="1F416B"/>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30</a:t>
            </a:fld>
            <a:endParaRPr kumimoji="0" lang="nl-BE" sz="1200" b="0" i="0" u="none" strike="noStrike" kern="1200" cap="none" spc="0" normalizeH="0" baseline="0" noProof="0">
              <a:ln>
                <a:noFill/>
              </a:ln>
              <a:solidFill>
                <a:srgbClr val="1F416B"/>
              </a:solidFill>
              <a:effectLst/>
              <a:uLnTx/>
              <a:uFillTx/>
              <a:latin typeface="Calibri"/>
              <a:ea typeface="+mn-ea"/>
              <a:cs typeface="+mn-cs"/>
            </a:endParaRPr>
          </a:p>
        </p:txBody>
      </p:sp>
      <p:sp>
        <p:nvSpPr>
          <p:cNvPr id="5" name="Tijdelijke aanduiding voor tekst 4">
            <a:extLst>
              <a:ext uri="{FF2B5EF4-FFF2-40B4-BE49-F238E27FC236}">
                <a16:creationId xmlns:a16="http://schemas.microsoft.com/office/drawing/2014/main" id="{0FD162CE-66C3-83CA-EC35-D52DDCB76343}"/>
              </a:ext>
            </a:extLst>
          </p:cNvPr>
          <p:cNvSpPr>
            <a:spLocks noGrp="1"/>
          </p:cNvSpPr>
          <p:nvPr>
            <p:ph type="body" sz="quarter" idx="13"/>
          </p:nvPr>
        </p:nvSpPr>
        <p:spPr/>
        <p:txBody>
          <a:bodyPr/>
          <a:lstStyle/>
          <a:p>
            <a:endParaRPr lang="nl-BE"/>
          </a:p>
        </p:txBody>
      </p:sp>
      <p:sp>
        <p:nvSpPr>
          <p:cNvPr id="6" name="Tijdelijke aanduiding voor tekst 5">
            <a:extLst>
              <a:ext uri="{FF2B5EF4-FFF2-40B4-BE49-F238E27FC236}">
                <a16:creationId xmlns:a16="http://schemas.microsoft.com/office/drawing/2014/main" id="{991643F1-085D-3E67-2680-DD5AE7C980FF}"/>
              </a:ext>
            </a:extLst>
          </p:cNvPr>
          <p:cNvSpPr>
            <a:spLocks noGrp="1"/>
          </p:cNvSpPr>
          <p:nvPr>
            <p:ph type="body" sz="quarter" idx="14"/>
          </p:nvPr>
        </p:nvSpPr>
        <p:spPr/>
        <p:txBody>
          <a:bodyPr/>
          <a:lstStyle/>
          <a:p>
            <a:endParaRPr lang="nl-BE"/>
          </a:p>
        </p:txBody>
      </p:sp>
      <p:pic>
        <p:nvPicPr>
          <p:cNvPr id="8" name="Afbeelding 7">
            <a:extLst>
              <a:ext uri="{FF2B5EF4-FFF2-40B4-BE49-F238E27FC236}">
                <a16:creationId xmlns:a16="http://schemas.microsoft.com/office/drawing/2014/main" id="{726CA56C-87D2-4D5D-13EC-5D147A8E39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1480" y="0"/>
            <a:ext cx="12393479" cy="8128000"/>
          </a:xfrm>
          <a:prstGeom prst="rect">
            <a:avLst/>
          </a:prstGeom>
        </p:spPr>
      </p:pic>
    </p:spTree>
    <p:extLst>
      <p:ext uri="{BB962C8B-B14F-4D97-AF65-F5344CB8AC3E}">
        <p14:creationId xmlns:p14="http://schemas.microsoft.com/office/powerpoint/2010/main" val="991973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1A4403-D9DC-55DC-BA23-B31C632482E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BA0B212-7059-9A36-98F4-8DF6DEC268BF}"/>
              </a:ext>
            </a:extLst>
          </p:cNvPr>
          <p:cNvSpPr>
            <a:spLocks noGrp="1"/>
          </p:cNvSpPr>
          <p:nvPr>
            <p:ph type="title"/>
          </p:nvPr>
        </p:nvSpPr>
        <p:spPr/>
        <p:txBody>
          <a:bodyPr>
            <a:normAutofit fontScale="90000"/>
          </a:bodyPr>
          <a:lstStyle/>
          <a:p>
            <a:endParaRPr lang="nl-BE"/>
          </a:p>
        </p:txBody>
      </p:sp>
      <p:sp>
        <p:nvSpPr>
          <p:cNvPr id="3" name="Tijdelijke aanduiding voor voettekst 2">
            <a:extLst>
              <a:ext uri="{FF2B5EF4-FFF2-40B4-BE49-F238E27FC236}">
                <a16:creationId xmlns:a16="http://schemas.microsoft.com/office/drawing/2014/main" id="{DA0F0014-DFD0-ED40-4BD1-B6D7830746BB}"/>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nl-BE" sz="1200" b="0" i="0" u="none" strike="noStrike" kern="1200" cap="none" spc="0" normalizeH="0" baseline="0" noProof="0">
              <a:ln>
                <a:noFill/>
              </a:ln>
              <a:solidFill>
                <a:srgbClr val="1F416B"/>
              </a:solidFill>
              <a:effectLst/>
              <a:uLnTx/>
              <a:uFillTx/>
              <a:latin typeface="Calibri"/>
              <a:ea typeface="+mn-ea"/>
              <a:cs typeface="+mn-cs"/>
            </a:endParaRPr>
          </a:p>
        </p:txBody>
      </p:sp>
      <p:sp>
        <p:nvSpPr>
          <p:cNvPr id="4" name="Tijdelijke aanduiding voor dianummer 3">
            <a:extLst>
              <a:ext uri="{FF2B5EF4-FFF2-40B4-BE49-F238E27FC236}">
                <a16:creationId xmlns:a16="http://schemas.microsoft.com/office/drawing/2014/main" id="{3E0B0613-AB13-80BD-D1F7-31FA300F3579}"/>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88DA20-ED00-471C-9170-60F590CB400A}" type="slidenum">
              <a:rPr kumimoji="0" lang="nl-BE" sz="1200" b="0" i="0" u="none" strike="noStrike" kern="1200" cap="none" spc="0" normalizeH="0" baseline="0" noProof="0" smtClean="0">
                <a:ln>
                  <a:noFill/>
                </a:ln>
                <a:solidFill>
                  <a:srgbClr val="1F416B"/>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a:t>
            </a:fld>
            <a:endParaRPr kumimoji="0" lang="nl-BE" sz="1200" b="0" i="0" u="none" strike="noStrike" kern="1200" cap="none" spc="0" normalizeH="0" baseline="0" noProof="0">
              <a:ln>
                <a:noFill/>
              </a:ln>
              <a:solidFill>
                <a:srgbClr val="1F416B"/>
              </a:solidFill>
              <a:effectLst/>
              <a:uLnTx/>
              <a:uFillTx/>
              <a:latin typeface="Calibri"/>
              <a:ea typeface="+mn-ea"/>
              <a:cs typeface="+mn-cs"/>
            </a:endParaRPr>
          </a:p>
        </p:txBody>
      </p:sp>
      <p:sp>
        <p:nvSpPr>
          <p:cNvPr id="5" name="Tijdelijke aanduiding voor tekst 4">
            <a:extLst>
              <a:ext uri="{FF2B5EF4-FFF2-40B4-BE49-F238E27FC236}">
                <a16:creationId xmlns:a16="http://schemas.microsoft.com/office/drawing/2014/main" id="{F6E89D5E-B6CC-2274-7F83-0621A212ACE5}"/>
              </a:ext>
            </a:extLst>
          </p:cNvPr>
          <p:cNvSpPr>
            <a:spLocks noGrp="1"/>
          </p:cNvSpPr>
          <p:nvPr>
            <p:ph type="body" sz="quarter" idx="13"/>
          </p:nvPr>
        </p:nvSpPr>
        <p:spPr/>
        <p:txBody>
          <a:bodyPr/>
          <a:lstStyle/>
          <a:p>
            <a:endParaRPr lang="nl-BE"/>
          </a:p>
        </p:txBody>
      </p:sp>
      <p:sp>
        <p:nvSpPr>
          <p:cNvPr id="6" name="Tijdelijke aanduiding voor tekst 5">
            <a:extLst>
              <a:ext uri="{FF2B5EF4-FFF2-40B4-BE49-F238E27FC236}">
                <a16:creationId xmlns:a16="http://schemas.microsoft.com/office/drawing/2014/main" id="{4CF46648-CABF-2C77-05DA-423CFD220120}"/>
              </a:ext>
            </a:extLst>
          </p:cNvPr>
          <p:cNvSpPr>
            <a:spLocks noGrp="1"/>
          </p:cNvSpPr>
          <p:nvPr>
            <p:ph type="body" sz="quarter" idx="14"/>
          </p:nvPr>
        </p:nvSpPr>
        <p:spPr/>
        <p:txBody>
          <a:bodyPr/>
          <a:lstStyle/>
          <a:p>
            <a:r>
              <a:rPr lang="nl-BE"/>
              <a:t>Kleuters en spel….</a:t>
            </a:r>
          </a:p>
        </p:txBody>
      </p:sp>
      <p:pic>
        <p:nvPicPr>
          <p:cNvPr id="11" name="Afbeelding 10">
            <a:extLst>
              <a:ext uri="{FF2B5EF4-FFF2-40B4-BE49-F238E27FC236}">
                <a16:creationId xmlns:a16="http://schemas.microsoft.com/office/drawing/2014/main" id="{0B8A898E-4E36-FFC2-3526-036C81863E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85502"/>
            <a:ext cx="12192000" cy="8128000"/>
          </a:xfrm>
          <a:prstGeom prst="rect">
            <a:avLst/>
          </a:prstGeom>
        </p:spPr>
      </p:pic>
    </p:spTree>
    <p:extLst>
      <p:ext uri="{BB962C8B-B14F-4D97-AF65-F5344CB8AC3E}">
        <p14:creationId xmlns:p14="http://schemas.microsoft.com/office/powerpoint/2010/main" val="19465782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7708F7A-A0D7-1C8A-F373-A77F6D9D8092}"/>
              </a:ext>
            </a:extLst>
          </p:cNvPr>
          <p:cNvSpPr>
            <a:spLocks noGrp="1"/>
          </p:cNvSpPr>
          <p:nvPr>
            <p:ph type="title"/>
          </p:nvPr>
        </p:nvSpPr>
        <p:spPr/>
        <p:txBody>
          <a:bodyPr>
            <a:normAutofit fontScale="90000"/>
          </a:bodyPr>
          <a:lstStyle/>
          <a:p>
            <a:endParaRPr lang="nl-BE"/>
          </a:p>
        </p:txBody>
      </p:sp>
      <p:sp>
        <p:nvSpPr>
          <p:cNvPr id="3" name="Tijdelijke aanduiding voor voettekst 2">
            <a:extLst>
              <a:ext uri="{FF2B5EF4-FFF2-40B4-BE49-F238E27FC236}">
                <a16:creationId xmlns:a16="http://schemas.microsoft.com/office/drawing/2014/main" id="{15940524-4BAD-3BE3-0B10-CC14ADF0761A}"/>
              </a:ext>
            </a:extLst>
          </p:cNvPr>
          <p:cNvSpPr>
            <a:spLocks noGrp="1"/>
          </p:cNvSpPr>
          <p:nvPr>
            <p:ph type="ftr" sz="quarter" idx="11"/>
          </p:nvPr>
        </p:nvSpPr>
        <p:spPr/>
        <p:txBody>
          <a:bodyPr/>
          <a:lstStyle/>
          <a:p>
            <a:endParaRPr lang="nl-BE"/>
          </a:p>
        </p:txBody>
      </p:sp>
      <p:sp>
        <p:nvSpPr>
          <p:cNvPr id="4" name="Tijdelijke aanduiding voor dianummer 3">
            <a:extLst>
              <a:ext uri="{FF2B5EF4-FFF2-40B4-BE49-F238E27FC236}">
                <a16:creationId xmlns:a16="http://schemas.microsoft.com/office/drawing/2014/main" id="{376596EE-B659-6B4B-BF30-180E7C127D4C}"/>
              </a:ext>
            </a:extLst>
          </p:cNvPr>
          <p:cNvSpPr>
            <a:spLocks noGrp="1"/>
          </p:cNvSpPr>
          <p:nvPr>
            <p:ph type="sldNum" sz="quarter" idx="12"/>
          </p:nvPr>
        </p:nvSpPr>
        <p:spPr/>
        <p:txBody>
          <a:bodyPr/>
          <a:lstStyle/>
          <a:p>
            <a:fld id="{FF88DA20-ED00-471C-9170-60F590CB400A}" type="slidenum">
              <a:rPr lang="nl-BE" smtClean="0"/>
              <a:t>32</a:t>
            </a:fld>
            <a:endParaRPr lang="nl-BE"/>
          </a:p>
        </p:txBody>
      </p:sp>
      <p:sp>
        <p:nvSpPr>
          <p:cNvPr id="5" name="Tijdelijke aanduiding voor tekst 4">
            <a:extLst>
              <a:ext uri="{FF2B5EF4-FFF2-40B4-BE49-F238E27FC236}">
                <a16:creationId xmlns:a16="http://schemas.microsoft.com/office/drawing/2014/main" id="{D5DF1C64-BDC1-CA21-EBC1-CB43BD371397}"/>
              </a:ext>
            </a:extLst>
          </p:cNvPr>
          <p:cNvSpPr>
            <a:spLocks noGrp="1"/>
          </p:cNvSpPr>
          <p:nvPr>
            <p:ph type="body" sz="quarter" idx="13"/>
          </p:nvPr>
        </p:nvSpPr>
        <p:spPr/>
        <p:txBody>
          <a:bodyPr/>
          <a:lstStyle/>
          <a:p>
            <a:endParaRPr lang="nl-BE"/>
          </a:p>
        </p:txBody>
      </p:sp>
      <p:sp>
        <p:nvSpPr>
          <p:cNvPr id="6" name="Tijdelijke aanduiding voor tekst 5">
            <a:extLst>
              <a:ext uri="{FF2B5EF4-FFF2-40B4-BE49-F238E27FC236}">
                <a16:creationId xmlns:a16="http://schemas.microsoft.com/office/drawing/2014/main" id="{1BF59851-A990-BE8D-75F9-D529E5C4FD3A}"/>
              </a:ext>
            </a:extLst>
          </p:cNvPr>
          <p:cNvSpPr>
            <a:spLocks noGrp="1"/>
          </p:cNvSpPr>
          <p:nvPr>
            <p:ph type="body" sz="quarter" idx="14"/>
          </p:nvPr>
        </p:nvSpPr>
        <p:spPr/>
        <p:txBody>
          <a:bodyPr/>
          <a:lstStyle/>
          <a:p>
            <a:endParaRPr lang="nl-BE"/>
          </a:p>
        </p:txBody>
      </p:sp>
      <p:pic>
        <p:nvPicPr>
          <p:cNvPr id="7170" name="Picture 2">
            <a:extLst>
              <a:ext uri="{FF2B5EF4-FFF2-40B4-BE49-F238E27FC236}">
                <a16:creationId xmlns:a16="http://schemas.microsoft.com/office/drawing/2014/main" id="{1604A26B-39A0-D50C-6059-2FA30DE08F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01" y="-734622"/>
            <a:ext cx="12208101" cy="7842547"/>
          </a:xfrm>
          <a:prstGeom prst="rect">
            <a:avLst/>
          </a:prstGeom>
          <a:noFill/>
          <a:extLst>
            <a:ext uri="{909E8E84-426E-40DD-AFC4-6F175D3DCCD1}">
              <a14:hiddenFill xmlns:a14="http://schemas.microsoft.com/office/drawing/2010/main">
                <a:solidFill>
                  <a:srgbClr val="FFFFFF"/>
                </a:solidFill>
              </a14:hiddenFill>
            </a:ext>
          </a:extLst>
        </p:spPr>
      </p:pic>
      <p:sp>
        <p:nvSpPr>
          <p:cNvPr id="8" name="Rechthoek: afgeronde hoeken 7">
            <a:extLst>
              <a:ext uri="{FF2B5EF4-FFF2-40B4-BE49-F238E27FC236}">
                <a16:creationId xmlns:a16="http://schemas.microsoft.com/office/drawing/2014/main" id="{DCEE978C-ED69-9824-073C-688C892AF0EE}"/>
              </a:ext>
            </a:extLst>
          </p:cNvPr>
          <p:cNvSpPr/>
          <p:nvPr/>
        </p:nvSpPr>
        <p:spPr>
          <a:xfrm>
            <a:off x="424544" y="777781"/>
            <a:ext cx="1371599" cy="408623"/>
          </a:xfrm>
          <a:prstGeom prst="roundRect">
            <a:avLst/>
          </a:prstGeom>
          <a:noFill/>
          <a:ln>
            <a:noFill/>
          </a:ln>
        </p:spPr>
        <p:style>
          <a:lnRef idx="2">
            <a:schemeClr val="accent1"/>
          </a:lnRef>
          <a:fillRef idx="1">
            <a:schemeClr val="lt1"/>
          </a:fillRef>
          <a:effectRef idx="0">
            <a:schemeClr val="accent1"/>
          </a:effectRef>
          <a:fontRef idx="minor">
            <a:schemeClr val="dk1"/>
          </a:fontRef>
        </p:style>
        <p:txBody>
          <a:bodyPr wrap="square" lIns="0" tIns="0" rIns="0" bIns="0" rtlCol="0" anchor="ctr">
            <a:spAutoFit/>
          </a:bodyPr>
          <a:lstStyle/>
          <a:p>
            <a:pPr algn="l"/>
            <a:r>
              <a:rPr lang="nl-BE" sz="2400" b="1">
                <a:solidFill>
                  <a:schemeClr val="bg1"/>
                </a:solidFill>
                <a:latin typeface="+mj-lt"/>
              </a:rPr>
              <a:t>Ecoduct</a:t>
            </a:r>
          </a:p>
        </p:txBody>
      </p:sp>
      <p:pic>
        <p:nvPicPr>
          <p:cNvPr id="9" name="Afbeelding 8">
            <a:extLst>
              <a:ext uri="{FF2B5EF4-FFF2-40B4-BE49-F238E27FC236}">
                <a16:creationId xmlns:a16="http://schemas.microsoft.com/office/drawing/2014/main" id="{0FBC160F-90B7-BEE6-241D-CC54A4B0581B}"/>
              </a:ext>
            </a:extLst>
          </p:cNvPr>
          <p:cNvPicPr>
            <a:picLocks noChangeAspect="1"/>
          </p:cNvPicPr>
          <p:nvPr/>
        </p:nvPicPr>
        <p:blipFill>
          <a:blip r:embed="rId4"/>
          <a:stretch>
            <a:fillRect/>
          </a:stretch>
        </p:blipFill>
        <p:spPr>
          <a:xfrm>
            <a:off x="6542024" y="1458138"/>
            <a:ext cx="4859279" cy="4859279"/>
          </a:xfrm>
          <a:prstGeom prst="rect">
            <a:avLst/>
          </a:prstGeom>
        </p:spPr>
      </p:pic>
      <p:pic>
        <p:nvPicPr>
          <p:cNvPr id="10" name="Picture 9" descr="A green hexagon with white text and a tree&#10;&#10;AI-generated content may be incorrect.">
            <a:extLst>
              <a:ext uri="{FF2B5EF4-FFF2-40B4-BE49-F238E27FC236}">
                <a16:creationId xmlns:a16="http://schemas.microsoft.com/office/drawing/2014/main" id="{B05A5BBC-171A-2560-7A00-EBFAD2347490}"/>
              </a:ext>
            </a:extLst>
          </p:cNvPr>
          <p:cNvPicPr>
            <a:picLocks noChangeAspect="1"/>
          </p:cNvPicPr>
          <p:nvPr/>
        </p:nvPicPr>
        <p:blipFill>
          <a:blip r:embed="rId5"/>
          <a:stretch>
            <a:fillRect/>
          </a:stretch>
        </p:blipFill>
        <p:spPr>
          <a:xfrm>
            <a:off x="10723222" y="228154"/>
            <a:ext cx="1299661" cy="1080000"/>
          </a:xfrm>
          <a:prstGeom prst="rect">
            <a:avLst/>
          </a:prstGeom>
          <a:noFill/>
        </p:spPr>
      </p:pic>
    </p:spTree>
    <p:extLst>
      <p:ext uri="{BB962C8B-B14F-4D97-AF65-F5344CB8AC3E}">
        <p14:creationId xmlns:p14="http://schemas.microsoft.com/office/powerpoint/2010/main" val="2709840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1326090-FE3B-2D30-015E-078CB72F5CF2}"/>
              </a:ext>
            </a:extLst>
          </p:cNvPr>
          <p:cNvSpPr>
            <a:spLocks noGrp="1"/>
          </p:cNvSpPr>
          <p:nvPr>
            <p:ph type="title"/>
          </p:nvPr>
        </p:nvSpPr>
        <p:spPr/>
        <p:txBody>
          <a:bodyPr>
            <a:normAutofit fontScale="90000"/>
          </a:bodyPr>
          <a:lstStyle/>
          <a:p>
            <a:endParaRPr lang="nl-BE"/>
          </a:p>
        </p:txBody>
      </p:sp>
      <p:sp>
        <p:nvSpPr>
          <p:cNvPr id="3" name="Tijdelijke aanduiding voor voettekst 2">
            <a:extLst>
              <a:ext uri="{FF2B5EF4-FFF2-40B4-BE49-F238E27FC236}">
                <a16:creationId xmlns:a16="http://schemas.microsoft.com/office/drawing/2014/main" id="{715E3AD1-ACA3-5DA4-44CC-D77CC54B7740}"/>
              </a:ext>
            </a:extLst>
          </p:cNvPr>
          <p:cNvSpPr>
            <a:spLocks noGrp="1"/>
          </p:cNvSpPr>
          <p:nvPr>
            <p:ph type="ftr" sz="quarter" idx="11"/>
          </p:nvPr>
        </p:nvSpPr>
        <p:spPr/>
        <p:txBody>
          <a:bodyPr/>
          <a:lstStyle/>
          <a:p>
            <a:endParaRPr lang="nl-BE"/>
          </a:p>
        </p:txBody>
      </p:sp>
      <p:sp>
        <p:nvSpPr>
          <p:cNvPr id="4" name="Tijdelijke aanduiding voor dianummer 3">
            <a:extLst>
              <a:ext uri="{FF2B5EF4-FFF2-40B4-BE49-F238E27FC236}">
                <a16:creationId xmlns:a16="http://schemas.microsoft.com/office/drawing/2014/main" id="{5C953392-29D5-2ADA-6C63-5861CABF5DD1}"/>
              </a:ext>
            </a:extLst>
          </p:cNvPr>
          <p:cNvSpPr>
            <a:spLocks noGrp="1"/>
          </p:cNvSpPr>
          <p:nvPr>
            <p:ph type="sldNum" sz="quarter" idx="12"/>
          </p:nvPr>
        </p:nvSpPr>
        <p:spPr/>
        <p:txBody>
          <a:bodyPr/>
          <a:lstStyle/>
          <a:p>
            <a:fld id="{FF88DA20-ED00-471C-9170-60F590CB400A}" type="slidenum">
              <a:rPr lang="nl-BE" smtClean="0"/>
              <a:t>33</a:t>
            </a:fld>
            <a:endParaRPr lang="nl-BE"/>
          </a:p>
        </p:txBody>
      </p:sp>
      <p:sp>
        <p:nvSpPr>
          <p:cNvPr id="5" name="Tijdelijke aanduiding voor tekst 4">
            <a:extLst>
              <a:ext uri="{FF2B5EF4-FFF2-40B4-BE49-F238E27FC236}">
                <a16:creationId xmlns:a16="http://schemas.microsoft.com/office/drawing/2014/main" id="{CE4942B4-D8E9-E607-5F87-D25C5567CEA4}"/>
              </a:ext>
            </a:extLst>
          </p:cNvPr>
          <p:cNvSpPr>
            <a:spLocks noGrp="1"/>
          </p:cNvSpPr>
          <p:nvPr>
            <p:ph type="body" sz="quarter" idx="13"/>
          </p:nvPr>
        </p:nvSpPr>
        <p:spPr/>
        <p:txBody>
          <a:bodyPr/>
          <a:lstStyle/>
          <a:p>
            <a:endParaRPr lang="nl-BE"/>
          </a:p>
        </p:txBody>
      </p:sp>
      <p:sp>
        <p:nvSpPr>
          <p:cNvPr id="6" name="Tijdelijke aanduiding voor tekst 5">
            <a:extLst>
              <a:ext uri="{FF2B5EF4-FFF2-40B4-BE49-F238E27FC236}">
                <a16:creationId xmlns:a16="http://schemas.microsoft.com/office/drawing/2014/main" id="{FFBD5969-43C1-99C2-D4D0-548DE5E1D1BE}"/>
              </a:ext>
            </a:extLst>
          </p:cNvPr>
          <p:cNvSpPr>
            <a:spLocks noGrp="1"/>
          </p:cNvSpPr>
          <p:nvPr>
            <p:ph type="body" sz="quarter" idx="14"/>
          </p:nvPr>
        </p:nvSpPr>
        <p:spPr/>
        <p:txBody>
          <a:bodyPr/>
          <a:lstStyle/>
          <a:p>
            <a:endParaRPr lang="nl-BE"/>
          </a:p>
        </p:txBody>
      </p:sp>
      <p:pic>
        <p:nvPicPr>
          <p:cNvPr id="8194" name="Picture 2">
            <a:extLst>
              <a:ext uri="{FF2B5EF4-FFF2-40B4-BE49-F238E27FC236}">
                <a16:creationId xmlns:a16="http://schemas.microsoft.com/office/drawing/2014/main" id="{17DE7B76-A1A4-CBDB-6109-B281FC3062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96" y="-511709"/>
            <a:ext cx="5914640" cy="4435980"/>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a:extLst>
              <a:ext uri="{FF2B5EF4-FFF2-40B4-BE49-F238E27FC236}">
                <a16:creationId xmlns:a16="http://schemas.microsoft.com/office/drawing/2014/main" id="{6FF8F53B-E16E-F81A-BF8C-7C460087DB8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34744" y="-1034142"/>
            <a:ext cx="6571270" cy="4928452"/>
          </a:xfrm>
          <a:prstGeom prst="rect">
            <a:avLst/>
          </a:prstGeom>
          <a:noFill/>
          <a:extLst>
            <a:ext uri="{909E8E84-426E-40DD-AFC4-6F175D3DCCD1}">
              <a14:hiddenFill xmlns:a14="http://schemas.microsoft.com/office/drawing/2010/main">
                <a:solidFill>
                  <a:srgbClr val="FFFFFF"/>
                </a:solidFill>
              </a14:hiddenFill>
            </a:ext>
          </a:extLst>
        </p:spPr>
      </p:pic>
      <p:pic>
        <p:nvPicPr>
          <p:cNvPr id="8198" name="Picture 6">
            <a:extLst>
              <a:ext uri="{FF2B5EF4-FFF2-40B4-BE49-F238E27FC236}">
                <a16:creationId xmlns:a16="http://schemas.microsoft.com/office/drawing/2014/main" id="{3ADEE23B-9969-5979-2E16-2A9B71CCC0D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34744" y="3212015"/>
            <a:ext cx="6357256" cy="4767941"/>
          </a:xfrm>
          <a:prstGeom prst="rect">
            <a:avLst/>
          </a:prstGeom>
          <a:noFill/>
          <a:extLst>
            <a:ext uri="{909E8E84-426E-40DD-AFC4-6F175D3DCCD1}">
              <a14:hiddenFill xmlns:a14="http://schemas.microsoft.com/office/drawing/2010/main">
                <a:solidFill>
                  <a:srgbClr val="FFFFFF"/>
                </a:solidFill>
              </a14:hiddenFill>
            </a:ext>
          </a:extLst>
        </p:spPr>
      </p:pic>
      <p:pic>
        <p:nvPicPr>
          <p:cNvPr id="8200" name="Picture 8">
            <a:extLst>
              <a:ext uri="{FF2B5EF4-FFF2-40B4-BE49-F238E27FC236}">
                <a16:creationId xmlns:a16="http://schemas.microsoft.com/office/drawing/2014/main" id="{F528D7B7-42CF-428E-6B44-728A0C3CE7C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3252786"/>
            <a:ext cx="5834744" cy="4376058"/>
          </a:xfrm>
          <a:prstGeom prst="rect">
            <a:avLst/>
          </a:prstGeom>
          <a:noFill/>
          <a:extLst>
            <a:ext uri="{909E8E84-426E-40DD-AFC4-6F175D3DCCD1}">
              <a14:hiddenFill xmlns:a14="http://schemas.microsoft.com/office/drawing/2010/main">
                <a:solidFill>
                  <a:srgbClr val="FFFFFF"/>
                </a:solidFill>
              </a14:hiddenFill>
            </a:ext>
          </a:extLst>
        </p:spPr>
      </p:pic>
      <p:sp>
        <p:nvSpPr>
          <p:cNvPr id="7" name="Rechthoek: afgeronde hoeken 6">
            <a:extLst>
              <a:ext uri="{FF2B5EF4-FFF2-40B4-BE49-F238E27FC236}">
                <a16:creationId xmlns:a16="http://schemas.microsoft.com/office/drawing/2014/main" id="{4BEB52F6-8C0B-B9CF-8B4E-1970EC12FEAA}"/>
              </a:ext>
            </a:extLst>
          </p:cNvPr>
          <p:cNvSpPr/>
          <p:nvPr/>
        </p:nvSpPr>
        <p:spPr>
          <a:xfrm>
            <a:off x="326572" y="429739"/>
            <a:ext cx="1371599" cy="408623"/>
          </a:xfrm>
          <a:prstGeom prst="roundRect">
            <a:avLst/>
          </a:prstGeom>
          <a:noFill/>
          <a:ln>
            <a:noFill/>
          </a:ln>
        </p:spPr>
        <p:style>
          <a:lnRef idx="2">
            <a:schemeClr val="accent1"/>
          </a:lnRef>
          <a:fillRef idx="1">
            <a:schemeClr val="lt1"/>
          </a:fillRef>
          <a:effectRef idx="0">
            <a:schemeClr val="accent1"/>
          </a:effectRef>
          <a:fontRef idx="minor">
            <a:schemeClr val="dk1"/>
          </a:fontRef>
        </p:style>
        <p:txBody>
          <a:bodyPr wrap="square" lIns="0" tIns="0" rIns="0" bIns="0" rtlCol="0" anchor="ctr">
            <a:spAutoFit/>
          </a:bodyPr>
          <a:lstStyle/>
          <a:p>
            <a:pPr algn="l"/>
            <a:r>
              <a:rPr lang="nl-BE" sz="2400" b="1">
                <a:solidFill>
                  <a:schemeClr val="tx1"/>
                </a:solidFill>
                <a:latin typeface="+mj-lt"/>
              </a:rPr>
              <a:t>Singapore</a:t>
            </a:r>
          </a:p>
        </p:txBody>
      </p:sp>
      <p:pic>
        <p:nvPicPr>
          <p:cNvPr id="9" name="Picture 8" descr="A green hexagon with white text and a tree&#10;&#10;AI-generated content may be incorrect.">
            <a:extLst>
              <a:ext uri="{FF2B5EF4-FFF2-40B4-BE49-F238E27FC236}">
                <a16:creationId xmlns:a16="http://schemas.microsoft.com/office/drawing/2014/main" id="{191ED950-98E1-B352-61F1-6DDA66AD9DBC}"/>
              </a:ext>
            </a:extLst>
          </p:cNvPr>
          <p:cNvPicPr>
            <a:picLocks noChangeAspect="1"/>
          </p:cNvPicPr>
          <p:nvPr/>
        </p:nvPicPr>
        <p:blipFill>
          <a:blip r:embed="rId7"/>
          <a:stretch>
            <a:fillRect/>
          </a:stretch>
        </p:blipFill>
        <p:spPr>
          <a:xfrm>
            <a:off x="10723222" y="228154"/>
            <a:ext cx="1299661" cy="1080000"/>
          </a:xfrm>
          <a:prstGeom prst="rect">
            <a:avLst/>
          </a:prstGeom>
          <a:noFill/>
        </p:spPr>
      </p:pic>
    </p:spTree>
    <p:extLst>
      <p:ext uri="{BB962C8B-B14F-4D97-AF65-F5344CB8AC3E}">
        <p14:creationId xmlns:p14="http://schemas.microsoft.com/office/powerpoint/2010/main" val="38178170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C0CE1B-A59F-E97D-23A4-F834E7F5163D}"/>
              </a:ext>
            </a:extLst>
          </p:cNvPr>
          <p:cNvSpPr>
            <a:spLocks noGrp="1"/>
          </p:cNvSpPr>
          <p:nvPr>
            <p:ph type="title"/>
          </p:nvPr>
        </p:nvSpPr>
        <p:spPr/>
        <p:txBody>
          <a:bodyPr/>
          <a:lstStyle/>
          <a:p>
            <a:endParaRPr lang="nl-BE"/>
          </a:p>
        </p:txBody>
      </p:sp>
      <p:sp>
        <p:nvSpPr>
          <p:cNvPr id="3" name="Tijdelijke aanduiding voor inhoud 2">
            <a:extLst>
              <a:ext uri="{FF2B5EF4-FFF2-40B4-BE49-F238E27FC236}">
                <a16:creationId xmlns:a16="http://schemas.microsoft.com/office/drawing/2014/main" id="{DC1F39EE-0190-A1D7-577B-FBEA42C5FE14}"/>
              </a:ext>
            </a:extLst>
          </p:cNvPr>
          <p:cNvSpPr>
            <a:spLocks noGrp="1"/>
          </p:cNvSpPr>
          <p:nvPr>
            <p:ph idx="1"/>
          </p:nvPr>
        </p:nvSpPr>
        <p:spPr/>
        <p:txBody>
          <a:bodyPr/>
          <a:lstStyle/>
          <a:p>
            <a:endParaRPr lang="nl-BE"/>
          </a:p>
        </p:txBody>
      </p:sp>
      <p:sp>
        <p:nvSpPr>
          <p:cNvPr id="4" name="Tijdelijke aanduiding voor voettekst 3">
            <a:extLst>
              <a:ext uri="{FF2B5EF4-FFF2-40B4-BE49-F238E27FC236}">
                <a16:creationId xmlns:a16="http://schemas.microsoft.com/office/drawing/2014/main" id="{1A5B46EB-3A54-B9A3-DD37-01181F6A238C}"/>
              </a:ext>
            </a:extLst>
          </p:cNvPr>
          <p:cNvSpPr>
            <a:spLocks noGrp="1"/>
          </p:cNvSpPr>
          <p:nvPr>
            <p:ph type="ftr" sz="quarter" idx="11"/>
          </p:nvPr>
        </p:nvSpPr>
        <p:spPr/>
        <p:txBody>
          <a:bodyPr/>
          <a:lstStyle/>
          <a:p>
            <a:endParaRPr lang="nl-BE"/>
          </a:p>
        </p:txBody>
      </p:sp>
      <p:sp>
        <p:nvSpPr>
          <p:cNvPr id="5" name="Tijdelijke aanduiding voor dianummer 4">
            <a:extLst>
              <a:ext uri="{FF2B5EF4-FFF2-40B4-BE49-F238E27FC236}">
                <a16:creationId xmlns:a16="http://schemas.microsoft.com/office/drawing/2014/main" id="{395E5F34-3685-00D2-4BD4-DD35BED6F43E}"/>
              </a:ext>
            </a:extLst>
          </p:cNvPr>
          <p:cNvSpPr>
            <a:spLocks noGrp="1"/>
          </p:cNvSpPr>
          <p:nvPr>
            <p:ph type="sldNum" sz="quarter" idx="12"/>
          </p:nvPr>
        </p:nvSpPr>
        <p:spPr/>
        <p:txBody>
          <a:bodyPr/>
          <a:lstStyle/>
          <a:p>
            <a:fld id="{44DC3B17-640F-43EE-B565-0C607A197121}" type="slidenum">
              <a:rPr lang="nl-BE" smtClean="0"/>
              <a:t>34</a:t>
            </a:fld>
            <a:endParaRPr lang="nl-BE"/>
          </a:p>
        </p:txBody>
      </p:sp>
      <p:pic>
        <p:nvPicPr>
          <p:cNvPr id="6146" name="Picture 2" descr="stedelijke hitte eilanden oplossing">
            <a:extLst>
              <a:ext uri="{FF2B5EF4-FFF2-40B4-BE49-F238E27FC236}">
                <a16:creationId xmlns:a16="http://schemas.microsoft.com/office/drawing/2014/main" id="{3EC6D1A0-E78F-E322-63C6-839D8211A2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263" y="94993"/>
            <a:ext cx="11593727" cy="676300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A green hexagon with white text and a tree&#10;&#10;AI-generated content may be incorrect.">
            <a:extLst>
              <a:ext uri="{FF2B5EF4-FFF2-40B4-BE49-F238E27FC236}">
                <a16:creationId xmlns:a16="http://schemas.microsoft.com/office/drawing/2014/main" id="{AE682767-1797-DD29-00D2-966F4103DA8E}"/>
              </a:ext>
            </a:extLst>
          </p:cNvPr>
          <p:cNvPicPr>
            <a:picLocks noChangeAspect="1"/>
          </p:cNvPicPr>
          <p:nvPr/>
        </p:nvPicPr>
        <p:blipFill>
          <a:blip r:embed="rId4"/>
          <a:stretch>
            <a:fillRect/>
          </a:stretch>
        </p:blipFill>
        <p:spPr>
          <a:xfrm>
            <a:off x="10723222" y="228154"/>
            <a:ext cx="1299661" cy="1080000"/>
          </a:xfrm>
          <a:prstGeom prst="rect">
            <a:avLst/>
          </a:prstGeom>
          <a:noFill/>
        </p:spPr>
      </p:pic>
    </p:spTree>
    <p:extLst>
      <p:ext uri="{BB962C8B-B14F-4D97-AF65-F5344CB8AC3E}">
        <p14:creationId xmlns:p14="http://schemas.microsoft.com/office/powerpoint/2010/main" val="13850757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9CA49E-B248-3385-9603-A0593B6A1BFB}"/>
            </a:ext>
          </a:extLst>
        </p:cNvPr>
        <p:cNvGrpSpPr/>
        <p:nvPr/>
      </p:nvGrpSpPr>
      <p:grpSpPr>
        <a:xfrm>
          <a:off x="0" y="0"/>
          <a:ext cx="0" cy="0"/>
          <a:chOff x="0" y="0"/>
          <a:chExt cx="0" cy="0"/>
        </a:xfrm>
      </p:grpSpPr>
      <p:pic>
        <p:nvPicPr>
          <p:cNvPr id="12" name="Picture 11">
            <a:extLst>
              <a:ext uri="{FF2B5EF4-FFF2-40B4-BE49-F238E27FC236}">
                <a16:creationId xmlns:a16="http://schemas.microsoft.com/office/drawing/2014/main" id="{5D1DA4BB-0F09-8D5B-FAE2-C583966AE36B}"/>
              </a:ext>
            </a:extLst>
          </p:cNvPr>
          <p:cNvPicPr>
            <a:picLocks noChangeAspect="1"/>
          </p:cNvPicPr>
          <p:nvPr/>
        </p:nvPicPr>
        <p:blipFill>
          <a:blip r:embed="rId3"/>
          <a:stretch>
            <a:fillRect/>
          </a:stretch>
        </p:blipFill>
        <p:spPr>
          <a:xfrm>
            <a:off x="1224265" y="2012733"/>
            <a:ext cx="4229285" cy="3534331"/>
          </a:xfrm>
          <a:prstGeom prst="rect">
            <a:avLst/>
          </a:prstGeom>
          <a:noFill/>
        </p:spPr>
      </p:pic>
      <p:sp>
        <p:nvSpPr>
          <p:cNvPr id="17" name="Content Placeholder 3">
            <a:extLst>
              <a:ext uri="{FF2B5EF4-FFF2-40B4-BE49-F238E27FC236}">
                <a16:creationId xmlns:a16="http://schemas.microsoft.com/office/drawing/2014/main" id="{7925F693-CC1C-BEE1-46FF-278AB9B4BF46}"/>
              </a:ext>
            </a:extLst>
          </p:cNvPr>
          <p:cNvSpPr>
            <a:spLocks noGrp="1"/>
          </p:cNvSpPr>
          <p:nvPr>
            <p:ph sz="half" idx="2"/>
          </p:nvPr>
        </p:nvSpPr>
        <p:spPr>
          <a:xfrm>
            <a:off x="6366616" y="2012733"/>
            <a:ext cx="5166571" cy="3534331"/>
          </a:xfrm>
        </p:spPr>
        <p:txBody>
          <a:bodyPr>
            <a:normAutofit fontScale="92500" lnSpcReduction="10000"/>
          </a:bodyPr>
          <a:lstStyle/>
          <a:p>
            <a:pPr marL="0" indent="0">
              <a:buNone/>
            </a:pPr>
            <a:r>
              <a:rPr lang="en-US" b="1"/>
              <a:t>Wist je </a:t>
            </a:r>
            <a:r>
              <a:rPr lang="en-US" b="1" err="1"/>
              <a:t>dat</a:t>
            </a:r>
            <a:r>
              <a:rPr lang="en-US" b="1"/>
              <a:t> …</a:t>
            </a:r>
          </a:p>
          <a:p>
            <a:pPr marL="0" indent="0">
              <a:buNone/>
            </a:pPr>
            <a:endParaRPr lang="en-US" b="1"/>
          </a:p>
          <a:p>
            <a:pPr marL="0" lvl="0" indent="0">
              <a:buNone/>
            </a:pPr>
            <a:r>
              <a:rPr lang="nl-BE"/>
              <a:t>steden verantwoordelijk zijn voor ongeveer 70% van de wereldwijde CO₂-uitstoot?</a:t>
            </a:r>
          </a:p>
          <a:p>
            <a:pPr marL="0" lvl="0" indent="0">
              <a:buNone/>
            </a:pPr>
            <a:endParaRPr lang="nl-BE"/>
          </a:p>
          <a:p>
            <a:pPr marL="0" indent="0">
              <a:buNone/>
            </a:pPr>
            <a:r>
              <a:rPr lang="nl-BE"/>
              <a:t>gebouwen samen de meeste energie verbruiken, vooral voor verwarming en koeling?</a:t>
            </a:r>
            <a:endParaRPr lang="en-US" b="1"/>
          </a:p>
          <a:p>
            <a:pPr marL="0" indent="0">
              <a:buNone/>
            </a:pPr>
            <a:endParaRPr lang="en-US"/>
          </a:p>
        </p:txBody>
      </p:sp>
      <p:grpSp>
        <p:nvGrpSpPr>
          <p:cNvPr id="2" name="Group 1">
            <a:extLst>
              <a:ext uri="{FF2B5EF4-FFF2-40B4-BE49-F238E27FC236}">
                <a16:creationId xmlns:a16="http://schemas.microsoft.com/office/drawing/2014/main" id="{7DEB2B65-C8F3-910A-4402-0F2731FA2DD2}"/>
              </a:ext>
            </a:extLst>
          </p:cNvPr>
          <p:cNvGrpSpPr/>
          <p:nvPr/>
        </p:nvGrpSpPr>
        <p:grpSpPr>
          <a:xfrm>
            <a:off x="10753300" y="216006"/>
            <a:ext cx="1296006" cy="1079994"/>
            <a:chOff x="2286218" y="5254283"/>
            <a:chExt cx="1296006" cy="1079994"/>
          </a:xfrm>
        </p:grpSpPr>
        <p:grpSp>
          <p:nvGrpSpPr>
            <p:cNvPr id="3" name="Group 2">
              <a:extLst>
                <a:ext uri="{FF2B5EF4-FFF2-40B4-BE49-F238E27FC236}">
                  <a16:creationId xmlns:a16="http://schemas.microsoft.com/office/drawing/2014/main" id="{93A0F6C7-B943-7F42-60FA-3F2B5069911B}"/>
                </a:ext>
              </a:extLst>
            </p:cNvPr>
            <p:cNvGrpSpPr/>
            <p:nvPr/>
          </p:nvGrpSpPr>
          <p:grpSpPr>
            <a:xfrm>
              <a:off x="2286218" y="5254283"/>
              <a:ext cx="1296006" cy="1079994"/>
              <a:chOff x="2377643" y="21145"/>
              <a:chExt cx="1296006" cy="1079994"/>
            </a:xfrm>
          </p:grpSpPr>
          <p:sp>
            <p:nvSpPr>
              <p:cNvPr id="6" name="Hexagon 5">
                <a:extLst>
                  <a:ext uri="{FF2B5EF4-FFF2-40B4-BE49-F238E27FC236}">
                    <a16:creationId xmlns:a16="http://schemas.microsoft.com/office/drawing/2014/main" id="{75F33C84-3670-1DE6-888E-30AAFE69D4AA}"/>
                  </a:ext>
                </a:extLst>
              </p:cNvPr>
              <p:cNvSpPr/>
              <p:nvPr/>
            </p:nvSpPr>
            <p:spPr>
              <a:xfrm>
                <a:off x="2377643" y="21145"/>
                <a:ext cx="1296006" cy="1079994"/>
              </a:xfrm>
              <a:prstGeom prst="hexagon">
                <a:avLst>
                  <a:gd name="adj" fmla="val 28570"/>
                  <a:gd name="vf" fmla="val 115470"/>
                </a:avLst>
              </a:prstGeom>
              <a:solidFill>
                <a:srgbClr val="FFC000"/>
              </a:solidFill>
            </p:spPr>
            <p:style>
              <a:lnRef idx="0">
                <a:schemeClr val="lt1">
                  <a:hueOff val="0"/>
                  <a:satOff val="0"/>
                  <a:lumOff val="0"/>
                  <a:alphaOff val="0"/>
                </a:schemeClr>
              </a:lnRef>
              <a:fillRef idx="3">
                <a:scrgbClr r="0" g="0" b="0"/>
              </a:fillRef>
              <a:effectRef idx="2">
                <a:schemeClr val="accent2">
                  <a:hueOff val="0"/>
                  <a:satOff val="0"/>
                  <a:lumOff val="0"/>
                  <a:alphaOff val="0"/>
                </a:schemeClr>
              </a:effectRef>
              <a:fontRef idx="minor">
                <a:schemeClr val="lt1"/>
              </a:fontRef>
            </p:style>
            <p:txBody>
              <a:bodyPr/>
              <a:lstStyle/>
              <a:p>
                <a:endParaRPr lang="nl-BE" sz="1900"/>
              </a:p>
            </p:txBody>
          </p:sp>
          <p:sp>
            <p:nvSpPr>
              <p:cNvPr id="7" name="Hexagon 4">
                <a:extLst>
                  <a:ext uri="{FF2B5EF4-FFF2-40B4-BE49-F238E27FC236}">
                    <a16:creationId xmlns:a16="http://schemas.microsoft.com/office/drawing/2014/main" id="{B2959DB5-45A0-53F7-F04A-D2264563183B}"/>
                  </a:ext>
                </a:extLst>
              </p:cNvPr>
              <p:cNvSpPr txBox="1"/>
              <p:nvPr/>
            </p:nvSpPr>
            <p:spPr>
              <a:xfrm>
                <a:off x="2588495" y="196853"/>
                <a:ext cx="874302" cy="72857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nl-BE" sz="1900" kern="1200">
                    <a:latin typeface="Aptos Display" panose="02110004020202020204"/>
                  </a:rPr>
                  <a:t>Energie</a:t>
                </a:r>
                <a:endParaRPr lang="nl-BE" sz="1900" kern="1200"/>
              </a:p>
              <a:p>
                <a:pPr marL="0" lvl="0" indent="0" algn="ctr" defTabSz="800100">
                  <a:lnSpc>
                    <a:spcPct val="90000"/>
                  </a:lnSpc>
                  <a:spcBef>
                    <a:spcPct val="0"/>
                  </a:spcBef>
                  <a:spcAft>
                    <a:spcPct val="35000"/>
                  </a:spcAft>
                  <a:buNone/>
                </a:pPr>
                <a:endParaRPr lang="nl-BE" sz="1900" kern="1200"/>
              </a:p>
            </p:txBody>
          </p:sp>
        </p:grpSp>
        <p:pic>
          <p:nvPicPr>
            <p:cNvPr id="5" name="Picture 4">
              <a:extLst>
                <a:ext uri="{FF2B5EF4-FFF2-40B4-BE49-F238E27FC236}">
                  <a16:creationId xmlns:a16="http://schemas.microsoft.com/office/drawing/2014/main" id="{AECF8184-FEF2-8368-1FC1-16375B835AD8}"/>
                </a:ext>
              </a:extLst>
            </p:cNvPr>
            <p:cNvPicPr>
              <a:picLocks noChangeAspect="1"/>
            </p:cNvPicPr>
            <p:nvPr/>
          </p:nvPicPr>
          <p:blipFill>
            <a:blip r:embed="rId4"/>
            <a:srcRect l="4799" t="9289" r="17521" b="9882"/>
            <a:stretch>
              <a:fillRect/>
            </a:stretch>
          </p:blipFill>
          <p:spPr>
            <a:xfrm>
              <a:off x="2670029" y="5813205"/>
              <a:ext cx="563363" cy="521072"/>
            </a:xfrm>
            <a:prstGeom prst="rect">
              <a:avLst/>
            </a:prstGeom>
          </p:spPr>
        </p:pic>
      </p:grpSp>
    </p:spTree>
    <p:extLst>
      <p:ext uri="{BB962C8B-B14F-4D97-AF65-F5344CB8AC3E}">
        <p14:creationId xmlns:p14="http://schemas.microsoft.com/office/powerpoint/2010/main" val="3156521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375236-32A3-8180-6301-42F982CE1C43}"/>
            </a:ext>
          </a:extLst>
        </p:cNvPr>
        <p:cNvGrpSpPr/>
        <p:nvPr/>
      </p:nvGrpSpPr>
      <p:grpSpPr>
        <a:xfrm>
          <a:off x="0" y="0"/>
          <a:ext cx="0" cy="0"/>
          <a:chOff x="0" y="0"/>
          <a:chExt cx="0" cy="0"/>
        </a:xfrm>
      </p:grpSpPr>
      <p:sp>
        <p:nvSpPr>
          <p:cNvPr id="5" name="Tijdelijke aanduiding voor dianummer 4">
            <a:extLst>
              <a:ext uri="{FF2B5EF4-FFF2-40B4-BE49-F238E27FC236}">
                <a16:creationId xmlns:a16="http://schemas.microsoft.com/office/drawing/2014/main" id="{787BCB9C-BBF0-7F24-A82E-30B52FCEF7F5}"/>
              </a:ext>
            </a:extLst>
          </p:cNvPr>
          <p:cNvSpPr>
            <a:spLocks noGrp="1"/>
          </p:cNvSpPr>
          <p:nvPr>
            <p:ph type="sldNum" sz="quarter" idx="12"/>
          </p:nvPr>
        </p:nvSpPr>
        <p:spPr/>
        <p:txBody>
          <a:bodyPr/>
          <a:lstStyle/>
          <a:p>
            <a:fld id="{FF88DA20-ED00-471C-9170-60F590CB400A}" type="slidenum">
              <a:rPr lang="nl-BE" smtClean="0"/>
              <a:pPr/>
              <a:t>36</a:t>
            </a:fld>
            <a:endParaRPr lang="nl-BE"/>
          </a:p>
        </p:txBody>
      </p:sp>
      <p:grpSp>
        <p:nvGrpSpPr>
          <p:cNvPr id="11" name="Group 10">
            <a:extLst>
              <a:ext uri="{FF2B5EF4-FFF2-40B4-BE49-F238E27FC236}">
                <a16:creationId xmlns:a16="http://schemas.microsoft.com/office/drawing/2014/main" id="{D4C6D940-4694-595A-4D31-3C4E9B2D3B62}"/>
              </a:ext>
            </a:extLst>
          </p:cNvPr>
          <p:cNvGrpSpPr/>
          <p:nvPr/>
        </p:nvGrpSpPr>
        <p:grpSpPr>
          <a:xfrm>
            <a:off x="10753300" y="216006"/>
            <a:ext cx="1296006" cy="1079994"/>
            <a:chOff x="2286218" y="5254283"/>
            <a:chExt cx="1296006" cy="1079994"/>
          </a:xfrm>
        </p:grpSpPr>
        <p:grpSp>
          <p:nvGrpSpPr>
            <p:cNvPr id="12" name="Group 11">
              <a:extLst>
                <a:ext uri="{FF2B5EF4-FFF2-40B4-BE49-F238E27FC236}">
                  <a16:creationId xmlns:a16="http://schemas.microsoft.com/office/drawing/2014/main" id="{45E323B1-75C9-3B9E-F0CE-F3C96C4D7693}"/>
                </a:ext>
              </a:extLst>
            </p:cNvPr>
            <p:cNvGrpSpPr/>
            <p:nvPr/>
          </p:nvGrpSpPr>
          <p:grpSpPr>
            <a:xfrm>
              <a:off x="2286218" y="5254283"/>
              <a:ext cx="1296006" cy="1079994"/>
              <a:chOff x="2377643" y="21145"/>
              <a:chExt cx="1296006" cy="1079994"/>
            </a:xfrm>
          </p:grpSpPr>
          <p:sp>
            <p:nvSpPr>
              <p:cNvPr id="14" name="Hexagon 13">
                <a:extLst>
                  <a:ext uri="{FF2B5EF4-FFF2-40B4-BE49-F238E27FC236}">
                    <a16:creationId xmlns:a16="http://schemas.microsoft.com/office/drawing/2014/main" id="{25B2D5BE-BFA0-857E-AE75-6A12DA1F75CE}"/>
                  </a:ext>
                </a:extLst>
              </p:cNvPr>
              <p:cNvSpPr/>
              <p:nvPr/>
            </p:nvSpPr>
            <p:spPr>
              <a:xfrm>
                <a:off x="2377643" y="21145"/>
                <a:ext cx="1296006" cy="1079994"/>
              </a:xfrm>
              <a:prstGeom prst="hexagon">
                <a:avLst>
                  <a:gd name="adj" fmla="val 28570"/>
                  <a:gd name="vf" fmla="val 115470"/>
                </a:avLst>
              </a:prstGeom>
              <a:solidFill>
                <a:srgbClr val="FFC000"/>
              </a:solidFill>
            </p:spPr>
            <p:style>
              <a:lnRef idx="0">
                <a:schemeClr val="lt1">
                  <a:hueOff val="0"/>
                  <a:satOff val="0"/>
                  <a:lumOff val="0"/>
                  <a:alphaOff val="0"/>
                </a:schemeClr>
              </a:lnRef>
              <a:fillRef idx="3">
                <a:scrgbClr r="0" g="0" b="0"/>
              </a:fillRef>
              <a:effectRef idx="2">
                <a:schemeClr val="accent2">
                  <a:hueOff val="0"/>
                  <a:satOff val="0"/>
                  <a:lumOff val="0"/>
                  <a:alphaOff val="0"/>
                </a:schemeClr>
              </a:effectRef>
              <a:fontRef idx="minor">
                <a:schemeClr val="lt1"/>
              </a:fontRef>
            </p:style>
            <p:txBody>
              <a:bodyPr/>
              <a:lstStyle/>
              <a:p>
                <a:endParaRPr lang="nl-BE" sz="1900"/>
              </a:p>
            </p:txBody>
          </p:sp>
          <p:sp>
            <p:nvSpPr>
              <p:cNvPr id="15" name="Hexagon 4">
                <a:extLst>
                  <a:ext uri="{FF2B5EF4-FFF2-40B4-BE49-F238E27FC236}">
                    <a16:creationId xmlns:a16="http://schemas.microsoft.com/office/drawing/2014/main" id="{AAFAA91D-1077-0E57-8817-37693F522EC0}"/>
                  </a:ext>
                </a:extLst>
              </p:cNvPr>
              <p:cNvSpPr txBox="1"/>
              <p:nvPr/>
            </p:nvSpPr>
            <p:spPr>
              <a:xfrm>
                <a:off x="2588495" y="196853"/>
                <a:ext cx="874302" cy="72857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nl-BE" sz="1900" kern="1200">
                    <a:latin typeface="Aptos Display" panose="02110004020202020204"/>
                  </a:rPr>
                  <a:t>Energie</a:t>
                </a:r>
                <a:endParaRPr lang="nl-BE" sz="1900" kern="1200"/>
              </a:p>
              <a:p>
                <a:pPr marL="0" lvl="0" indent="0" algn="ctr" defTabSz="800100">
                  <a:lnSpc>
                    <a:spcPct val="90000"/>
                  </a:lnSpc>
                  <a:spcBef>
                    <a:spcPct val="0"/>
                  </a:spcBef>
                  <a:spcAft>
                    <a:spcPct val="35000"/>
                  </a:spcAft>
                  <a:buNone/>
                </a:pPr>
                <a:endParaRPr lang="nl-BE" sz="1900" kern="1200"/>
              </a:p>
            </p:txBody>
          </p:sp>
        </p:grpSp>
        <p:pic>
          <p:nvPicPr>
            <p:cNvPr id="13" name="Picture 12">
              <a:extLst>
                <a:ext uri="{FF2B5EF4-FFF2-40B4-BE49-F238E27FC236}">
                  <a16:creationId xmlns:a16="http://schemas.microsoft.com/office/drawing/2014/main" id="{86CE69D4-71C4-88EB-81CC-2A9E7F3A331C}"/>
                </a:ext>
              </a:extLst>
            </p:cNvPr>
            <p:cNvPicPr>
              <a:picLocks noChangeAspect="1"/>
            </p:cNvPicPr>
            <p:nvPr/>
          </p:nvPicPr>
          <p:blipFill>
            <a:blip r:embed="rId3"/>
            <a:srcRect l="4799" t="9289" r="17521" b="9882"/>
            <a:stretch>
              <a:fillRect/>
            </a:stretch>
          </p:blipFill>
          <p:spPr>
            <a:xfrm>
              <a:off x="2670029" y="5813205"/>
              <a:ext cx="563363" cy="521072"/>
            </a:xfrm>
            <a:prstGeom prst="rect">
              <a:avLst/>
            </a:prstGeom>
          </p:spPr>
        </p:pic>
      </p:grpSp>
      <p:sp>
        <p:nvSpPr>
          <p:cNvPr id="2" name="AutoShape 2">
            <a:extLst>
              <a:ext uri="{FF2B5EF4-FFF2-40B4-BE49-F238E27FC236}">
                <a16:creationId xmlns:a16="http://schemas.microsoft.com/office/drawing/2014/main" id="{546F34DD-FEC8-F377-2074-10E3E1D0632E}"/>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BE"/>
          </a:p>
        </p:txBody>
      </p:sp>
      <p:sp>
        <p:nvSpPr>
          <p:cNvPr id="3" name="AutoShape 4">
            <a:extLst>
              <a:ext uri="{FF2B5EF4-FFF2-40B4-BE49-F238E27FC236}">
                <a16:creationId xmlns:a16="http://schemas.microsoft.com/office/drawing/2014/main" id="{0D6E9612-0041-DEA8-5B1E-84462E8BE49E}"/>
              </a:ext>
            </a:extLst>
          </p:cNvPr>
          <p:cNvSpPr>
            <a:spLocks noChangeAspect="1" noChangeArrowheads="1"/>
          </p:cNvSpPr>
          <p:nvPr/>
        </p:nvSpPr>
        <p:spPr bwMode="auto">
          <a:xfrm>
            <a:off x="7497904" y="0"/>
            <a:ext cx="138853" cy="138853"/>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BE"/>
          </a:p>
        </p:txBody>
      </p:sp>
      <p:pic>
        <p:nvPicPr>
          <p:cNvPr id="5126" name="Picture 6" descr="Windmolen thuis, alles wat je moet weten over windmolens particulieren">
            <a:extLst>
              <a:ext uri="{FF2B5EF4-FFF2-40B4-BE49-F238E27FC236}">
                <a16:creationId xmlns:a16="http://schemas.microsoft.com/office/drawing/2014/main" id="{BC901E0F-C442-CD5A-0E03-957D3182941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97896" y="2891336"/>
            <a:ext cx="3435198" cy="2299358"/>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Zonnepanelen VvE | Vereniging Eigen Huis">
            <a:extLst>
              <a:ext uri="{FF2B5EF4-FFF2-40B4-BE49-F238E27FC236}">
                <a16:creationId xmlns:a16="http://schemas.microsoft.com/office/drawing/2014/main" id="{2DBE16B9-A9C7-D5DD-5953-B053179F950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1566" r="-1"/>
          <a:stretch>
            <a:fillRect/>
          </a:stretch>
        </p:blipFill>
        <p:spPr bwMode="auto">
          <a:xfrm>
            <a:off x="4340304" y="2891335"/>
            <a:ext cx="3435196" cy="2299359"/>
          </a:xfrm>
          <a:prstGeom prst="rect">
            <a:avLst/>
          </a:prstGeom>
          <a:noFill/>
          <a:extLst>
            <a:ext uri="{909E8E84-426E-40DD-AFC4-6F175D3DCCD1}">
              <a14:hiddenFill xmlns:a14="http://schemas.microsoft.com/office/drawing/2010/main">
                <a:solidFill>
                  <a:srgbClr val="FFFFFF"/>
                </a:solidFill>
              </a14:hiddenFill>
            </a:ext>
          </a:extLst>
        </p:spPr>
      </p:pic>
      <p:pic>
        <p:nvPicPr>
          <p:cNvPr id="5130" name="Picture 10" descr="Belgische windparken 2 miljard duurder dan Nederlandse | De Tijd">
            <a:extLst>
              <a:ext uri="{FF2B5EF4-FFF2-40B4-BE49-F238E27FC236}">
                <a16:creationId xmlns:a16="http://schemas.microsoft.com/office/drawing/2014/main" id="{6A6DCE94-4A50-3CA3-1431-4F2C5F2F90F3}"/>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9007"/>
          <a:stretch>
            <a:fillRect/>
          </a:stretch>
        </p:blipFill>
        <p:spPr bwMode="auto">
          <a:xfrm>
            <a:off x="670061" y="2891335"/>
            <a:ext cx="3362230" cy="2335074"/>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Rounded Corners 5">
            <a:extLst>
              <a:ext uri="{FF2B5EF4-FFF2-40B4-BE49-F238E27FC236}">
                <a16:creationId xmlns:a16="http://schemas.microsoft.com/office/drawing/2014/main" id="{82E95831-2C92-FD38-B11C-4E3183716FB0}"/>
              </a:ext>
            </a:extLst>
          </p:cNvPr>
          <p:cNvSpPr/>
          <p:nvPr/>
        </p:nvSpPr>
        <p:spPr>
          <a:xfrm>
            <a:off x="2657571" y="1667305"/>
            <a:ext cx="5550258" cy="510778"/>
          </a:xfrm>
          <a:prstGeom prst="roundRect">
            <a:avLst/>
          </a:prstGeom>
          <a:solidFill>
            <a:schemeClr val="tx1"/>
          </a:solidFill>
        </p:spPr>
        <p:txBody>
          <a:bodyPr wrap="square" lIns="0" tIns="0" rIns="0" bIns="0" rtlCol="0" anchor="ctr">
            <a:spAutoFit/>
          </a:bodyPr>
          <a:lstStyle/>
          <a:p>
            <a:pPr algn="ctr"/>
            <a:r>
              <a:rPr lang="nl-BE" sz="3000" b="1">
                <a:solidFill>
                  <a:schemeClr val="bg1"/>
                </a:solidFill>
                <a:latin typeface="+mj-lt"/>
              </a:rPr>
              <a:t>Welke duurzame energie ken je? </a:t>
            </a:r>
          </a:p>
        </p:txBody>
      </p:sp>
    </p:spTree>
    <p:extLst>
      <p:ext uri="{BB962C8B-B14F-4D97-AF65-F5344CB8AC3E}">
        <p14:creationId xmlns:p14="http://schemas.microsoft.com/office/powerpoint/2010/main" val="4130565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2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12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1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D7B7630-B6F3-1522-EEC0-34B2EC123B34}"/>
              </a:ext>
            </a:extLst>
          </p:cNvPr>
          <p:cNvSpPr>
            <a:spLocks noGrp="1"/>
          </p:cNvSpPr>
          <p:nvPr>
            <p:ph type="title"/>
          </p:nvPr>
        </p:nvSpPr>
        <p:spPr/>
        <p:txBody>
          <a:bodyPr>
            <a:normAutofit fontScale="90000"/>
          </a:bodyPr>
          <a:lstStyle/>
          <a:p>
            <a:endParaRPr lang="nl-BE" dirty="0"/>
          </a:p>
        </p:txBody>
      </p:sp>
      <p:sp>
        <p:nvSpPr>
          <p:cNvPr id="3" name="Tijdelijke aanduiding voor voettekst 2">
            <a:extLst>
              <a:ext uri="{FF2B5EF4-FFF2-40B4-BE49-F238E27FC236}">
                <a16:creationId xmlns:a16="http://schemas.microsoft.com/office/drawing/2014/main" id="{41BE62A3-F522-D19E-A574-28360A5759A8}"/>
              </a:ext>
            </a:extLst>
          </p:cNvPr>
          <p:cNvSpPr>
            <a:spLocks noGrp="1"/>
          </p:cNvSpPr>
          <p:nvPr>
            <p:ph type="ftr" sz="quarter" idx="11"/>
          </p:nvPr>
        </p:nvSpPr>
        <p:spPr/>
        <p:txBody>
          <a:bodyPr/>
          <a:lstStyle/>
          <a:p>
            <a:endParaRPr lang="nl-BE"/>
          </a:p>
        </p:txBody>
      </p:sp>
      <p:sp>
        <p:nvSpPr>
          <p:cNvPr id="4" name="Tijdelijke aanduiding voor dianummer 3">
            <a:extLst>
              <a:ext uri="{FF2B5EF4-FFF2-40B4-BE49-F238E27FC236}">
                <a16:creationId xmlns:a16="http://schemas.microsoft.com/office/drawing/2014/main" id="{8506B834-3986-66C8-FA8C-0D3A2160907F}"/>
              </a:ext>
            </a:extLst>
          </p:cNvPr>
          <p:cNvSpPr>
            <a:spLocks noGrp="1"/>
          </p:cNvSpPr>
          <p:nvPr>
            <p:ph type="sldNum" sz="quarter" idx="12"/>
          </p:nvPr>
        </p:nvSpPr>
        <p:spPr/>
        <p:txBody>
          <a:bodyPr/>
          <a:lstStyle/>
          <a:p>
            <a:fld id="{FF88DA20-ED00-471C-9170-60F590CB400A}" type="slidenum">
              <a:rPr lang="nl-BE" smtClean="0"/>
              <a:t>37</a:t>
            </a:fld>
            <a:endParaRPr lang="nl-BE"/>
          </a:p>
        </p:txBody>
      </p:sp>
      <p:sp>
        <p:nvSpPr>
          <p:cNvPr id="5" name="Tijdelijke aanduiding voor tekst 4">
            <a:extLst>
              <a:ext uri="{FF2B5EF4-FFF2-40B4-BE49-F238E27FC236}">
                <a16:creationId xmlns:a16="http://schemas.microsoft.com/office/drawing/2014/main" id="{5656FFEB-172A-FCF2-9E57-010D133C0DC1}"/>
              </a:ext>
            </a:extLst>
          </p:cNvPr>
          <p:cNvSpPr>
            <a:spLocks noGrp="1"/>
          </p:cNvSpPr>
          <p:nvPr>
            <p:ph type="body" sz="quarter" idx="13"/>
          </p:nvPr>
        </p:nvSpPr>
        <p:spPr/>
        <p:txBody>
          <a:bodyPr/>
          <a:lstStyle/>
          <a:p>
            <a:endParaRPr lang="nl-BE"/>
          </a:p>
        </p:txBody>
      </p:sp>
      <p:sp>
        <p:nvSpPr>
          <p:cNvPr id="6" name="Tijdelijke aanduiding voor tekst 5">
            <a:extLst>
              <a:ext uri="{FF2B5EF4-FFF2-40B4-BE49-F238E27FC236}">
                <a16:creationId xmlns:a16="http://schemas.microsoft.com/office/drawing/2014/main" id="{B7EC8AC6-BFDD-6775-DE4F-5FAB95E7F52E}"/>
              </a:ext>
            </a:extLst>
          </p:cNvPr>
          <p:cNvSpPr>
            <a:spLocks noGrp="1"/>
          </p:cNvSpPr>
          <p:nvPr>
            <p:ph type="body" sz="quarter" idx="14"/>
          </p:nvPr>
        </p:nvSpPr>
        <p:spPr/>
        <p:txBody>
          <a:bodyPr/>
          <a:lstStyle/>
          <a:p>
            <a:endParaRPr lang="nl-BE"/>
          </a:p>
        </p:txBody>
      </p:sp>
      <p:pic>
        <p:nvPicPr>
          <p:cNvPr id="5122" name="Picture 2" descr="virginia-duran-blog-unusual-facades-pixel-building-melbourne – misfits'  architecture">
            <a:extLst>
              <a:ext uri="{FF2B5EF4-FFF2-40B4-BE49-F238E27FC236}">
                <a16:creationId xmlns:a16="http://schemas.microsoft.com/office/drawing/2014/main" id="{CEA30025-3DF8-8FF9-0C36-12AEF76D21A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4924"/>
          <a:stretch>
            <a:fillRect/>
          </a:stretch>
        </p:blipFill>
        <p:spPr bwMode="auto">
          <a:xfrm>
            <a:off x="-88605" y="0"/>
            <a:ext cx="12280605" cy="6858000"/>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6">
            <a:extLst>
              <a:ext uri="{FF2B5EF4-FFF2-40B4-BE49-F238E27FC236}">
                <a16:creationId xmlns:a16="http://schemas.microsoft.com/office/drawing/2014/main" id="{FE338192-BE9B-8459-41F2-FDA46BAE9D7C}"/>
              </a:ext>
            </a:extLst>
          </p:cNvPr>
          <p:cNvGrpSpPr/>
          <p:nvPr/>
        </p:nvGrpSpPr>
        <p:grpSpPr>
          <a:xfrm>
            <a:off x="10753300" y="216006"/>
            <a:ext cx="1296006" cy="1079994"/>
            <a:chOff x="2286218" y="5254283"/>
            <a:chExt cx="1296006" cy="1079994"/>
          </a:xfrm>
        </p:grpSpPr>
        <p:grpSp>
          <p:nvGrpSpPr>
            <p:cNvPr id="8" name="Group 7">
              <a:extLst>
                <a:ext uri="{FF2B5EF4-FFF2-40B4-BE49-F238E27FC236}">
                  <a16:creationId xmlns:a16="http://schemas.microsoft.com/office/drawing/2014/main" id="{F5E1B7F0-232E-8FF8-32DF-DEF69CE457EF}"/>
                </a:ext>
              </a:extLst>
            </p:cNvPr>
            <p:cNvGrpSpPr/>
            <p:nvPr/>
          </p:nvGrpSpPr>
          <p:grpSpPr>
            <a:xfrm>
              <a:off x="2286218" y="5254283"/>
              <a:ext cx="1296006" cy="1079994"/>
              <a:chOff x="2377643" y="21145"/>
              <a:chExt cx="1296006" cy="1079994"/>
            </a:xfrm>
          </p:grpSpPr>
          <p:sp>
            <p:nvSpPr>
              <p:cNvPr id="10" name="Hexagon 9">
                <a:extLst>
                  <a:ext uri="{FF2B5EF4-FFF2-40B4-BE49-F238E27FC236}">
                    <a16:creationId xmlns:a16="http://schemas.microsoft.com/office/drawing/2014/main" id="{63680ECD-F8EE-9D9E-C269-B15020F08648}"/>
                  </a:ext>
                </a:extLst>
              </p:cNvPr>
              <p:cNvSpPr/>
              <p:nvPr/>
            </p:nvSpPr>
            <p:spPr>
              <a:xfrm>
                <a:off x="2377643" y="21145"/>
                <a:ext cx="1296006" cy="1079994"/>
              </a:xfrm>
              <a:prstGeom prst="hexagon">
                <a:avLst>
                  <a:gd name="adj" fmla="val 28570"/>
                  <a:gd name="vf" fmla="val 115470"/>
                </a:avLst>
              </a:prstGeom>
              <a:solidFill>
                <a:srgbClr val="FFC000"/>
              </a:solidFill>
            </p:spPr>
            <p:style>
              <a:lnRef idx="0">
                <a:schemeClr val="lt1">
                  <a:hueOff val="0"/>
                  <a:satOff val="0"/>
                  <a:lumOff val="0"/>
                  <a:alphaOff val="0"/>
                </a:schemeClr>
              </a:lnRef>
              <a:fillRef idx="3">
                <a:scrgbClr r="0" g="0" b="0"/>
              </a:fillRef>
              <a:effectRef idx="2">
                <a:schemeClr val="accent2">
                  <a:hueOff val="0"/>
                  <a:satOff val="0"/>
                  <a:lumOff val="0"/>
                  <a:alphaOff val="0"/>
                </a:schemeClr>
              </a:effectRef>
              <a:fontRef idx="minor">
                <a:schemeClr val="lt1"/>
              </a:fontRef>
            </p:style>
            <p:txBody>
              <a:bodyPr/>
              <a:lstStyle/>
              <a:p>
                <a:endParaRPr lang="nl-BE" sz="1900"/>
              </a:p>
            </p:txBody>
          </p:sp>
          <p:sp>
            <p:nvSpPr>
              <p:cNvPr id="11" name="Hexagon 4">
                <a:extLst>
                  <a:ext uri="{FF2B5EF4-FFF2-40B4-BE49-F238E27FC236}">
                    <a16:creationId xmlns:a16="http://schemas.microsoft.com/office/drawing/2014/main" id="{4777AC39-C5C8-0BED-1CED-07366A8695ED}"/>
                  </a:ext>
                </a:extLst>
              </p:cNvPr>
              <p:cNvSpPr txBox="1"/>
              <p:nvPr/>
            </p:nvSpPr>
            <p:spPr>
              <a:xfrm>
                <a:off x="2588495" y="196853"/>
                <a:ext cx="874302" cy="72857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nl-BE" sz="1900" kern="1200">
                    <a:latin typeface="Aptos Display" panose="02110004020202020204"/>
                  </a:rPr>
                  <a:t>Energie</a:t>
                </a:r>
                <a:endParaRPr lang="nl-BE" sz="1900" kern="1200"/>
              </a:p>
              <a:p>
                <a:pPr marL="0" lvl="0" indent="0" algn="ctr" defTabSz="800100">
                  <a:lnSpc>
                    <a:spcPct val="90000"/>
                  </a:lnSpc>
                  <a:spcBef>
                    <a:spcPct val="0"/>
                  </a:spcBef>
                  <a:spcAft>
                    <a:spcPct val="35000"/>
                  </a:spcAft>
                  <a:buNone/>
                </a:pPr>
                <a:endParaRPr lang="nl-BE" sz="1900" kern="1200"/>
              </a:p>
            </p:txBody>
          </p:sp>
        </p:grpSp>
        <p:pic>
          <p:nvPicPr>
            <p:cNvPr id="9" name="Picture 8">
              <a:extLst>
                <a:ext uri="{FF2B5EF4-FFF2-40B4-BE49-F238E27FC236}">
                  <a16:creationId xmlns:a16="http://schemas.microsoft.com/office/drawing/2014/main" id="{559D01B0-E6F9-0ABD-982D-03AEABCFDD85}"/>
                </a:ext>
              </a:extLst>
            </p:cNvPr>
            <p:cNvPicPr>
              <a:picLocks noChangeAspect="1"/>
            </p:cNvPicPr>
            <p:nvPr/>
          </p:nvPicPr>
          <p:blipFill>
            <a:blip r:embed="rId4"/>
            <a:srcRect l="4799" t="9289" r="17521" b="9882"/>
            <a:stretch>
              <a:fillRect/>
            </a:stretch>
          </p:blipFill>
          <p:spPr>
            <a:xfrm>
              <a:off x="2670029" y="5813205"/>
              <a:ext cx="563363" cy="521072"/>
            </a:xfrm>
            <a:prstGeom prst="rect">
              <a:avLst/>
            </a:prstGeom>
          </p:spPr>
        </p:pic>
      </p:grpSp>
      <p:sp>
        <p:nvSpPr>
          <p:cNvPr id="12" name="Actieknop: Informatie ophalen 3">
            <a:hlinkClick r:id="rId5" highlightClick="1"/>
            <a:extLst>
              <a:ext uri="{FF2B5EF4-FFF2-40B4-BE49-F238E27FC236}">
                <a16:creationId xmlns:a16="http://schemas.microsoft.com/office/drawing/2014/main" id="{D7090720-0782-A2FF-43B7-5AE59106559B}"/>
              </a:ext>
            </a:extLst>
          </p:cNvPr>
          <p:cNvSpPr/>
          <p:nvPr/>
        </p:nvSpPr>
        <p:spPr>
          <a:xfrm>
            <a:off x="9040926" y="132333"/>
            <a:ext cx="1408812" cy="1285189"/>
          </a:xfrm>
          <a:prstGeom prst="actionButtonInformation">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1558992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2A4223F-5D0A-C65C-4972-80969847A247}"/>
              </a:ext>
            </a:extLst>
          </p:cNvPr>
          <p:cNvSpPr>
            <a:spLocks noGrp="1"/>
          </p:cNvSpPr>
          <p:nvPr>
            <p:ph type="title"/>
          </p:nvPr>
        </p:nvSpPr>
        <p:spPr/>
        <p:txBody>
          <a:bodyPr>
            <a:normAutofit fontScale="90000"/>
          </a:bodyPr>
          <a:lstStyle/>
          <a:p>
            <a:endParaRPr lang="nl-BE"/>
          </a:p>
        </p:txBody>
      </p:sp>
      <p:sp>
        <p:nvSpPr>
          <p:cNvPr id="3" name="Tijdelijke aanduiding voor voettekst 2">
            <a:extLst>
              <a:ext uri="{FF2B5EF4-FFF2-40B4-BE49-F238E27FC236}">
                <a16:creationId xmlns:a16="http://schemas.microsoft.com/office/drawing/2014/main" id="{AC0F57FD-7A77-1297-9A3F-00C2BC41089E}"/>
              </a:ext>
            </a:extLst>
          </p:cNvPr>
          <p:cNvSpPr>
            <a:spLocks noGrp="1"/>
          </p:cNvSpPr>
          <p:nvPr>
            <p:ph type="ftr" sz="quarter" idx="11"/>
          </p:nvPr>
        </p:nvSpPr>
        <p:spPr/>
        <p:txBody>
          <a:bodyPr/>
          <a:lstStyle/>
          <a:p>
            <a:endParaRPr lang="nl-BE"/>
          </a:p>
        </p:txBody>
      </p:sp>
      <p:sp>
        <p:nvSpPr>
          <p:cNvPr id="4" name="Tijdelijke aanduiding voor dianummer 3">
            <a:extLst>
              <a:ext uri="{FF2B5EF4-FFF2-40B4-BE49-F238E27FC236}">
                <a16:creationId xmlns:a16="http://schemas.microsoft.com/office/drawing/2014/main" id="{34E1F91E-40E9-C913-BB10-7C3E113FC41F}"/>
              </a:ext>
            </a:extLst>
          </p:cNvPr>
          <p:cNvSpPr>
            <a:spLocks noGrp="1"/>
          </p:cNvSpPr>
          <p:nvPr>
            <p:ph type="sldNum" sz="quarter" idx="12"/>
          </p:nvPr>
        </p:nvSpPr>
        <p:spPr/>
        <p:txBody>
          <a:bodyPr/>
          <a:lstStyle/>
          <a:p>
            <a:fld id="{FF88DA20-ED00-471C-9170-60F590CB400A}" type="slidenum">
              <a:rPr lang="nl-BE" smtClean="0"/>
              <a:t>38</a:t>
            </a:fld>
            <a:endParaRPr lang="nl-BE"/>
          </a:p>
        </p:txBody>
      </p:sp>
      <p:sp>
        <p:nvSpPr>
          <p:cNvPr id="5" name="Tijdelijke aanduiding voor tekst 4">
            <a:extLst>
              <a:ext uri="{FF2B5EF4-FFF2-40B4-BE49-F238E27FC236}">
                <a16:creationId xmlns:a16="http://schemas.microsoft.com/office/drawing/2014/main" id="{DA005133-EF48-3328-2EE2-267D40A02C15}"/>
              </a:ext>
            </a:extLst>
          </p:cNvPr>
          <p:cNvSpPr>
            <a:spLocks noGrp="1"/>
          </p:cNvSpPr>
          <p:nvPr>
            <p:ph type="body" sz="quarter" idx="13"/>
          </p:nvPr>
        </p:nvSpPr>
        <p:spPr/>
        <p:txBody>
          <a:bodyPr/>
          <a:lstStyle/>
          <a:p>
            <a:endParaRPr lang="nl-BE"/>
          </a:p>
        </p:txBody>
      </p:sp>
      <p:sp>
        <p:nvSpPr>
          <p:cNvPr id="6" name="Tijdelijke aanduiding voor tekst 5">
            <a:extLst>
              <a:ext uri="{FF2B5EF4-FFF2-40B4-BE49-F238E27FC236}">
                <a16:creationId xmlns:a16="http://schemas.microsoft.com/office/drawing/2014/main" id="{D79161AF-275C-393A-063C-39A3F63D9149}"/>
              </a:ext>
            </a:extLst>
          </p:cNvPr>
          <p:cNvSpPr>
            <a:spLocks noGrp="1"/>
          </p:cNvSpPr>
          <p:nvPr>
            <p:ph type="body" sz="quarter" idx="14"/>
          </p:nvPr>
        </p:nvSpPr>
        <p:spPr/>
        <p:txBody>
          <a:bodyPr/>
          <a:lstStyle/>
          <a:p>
            <a:pPr lvl="1"/>
            <a:r>
              <a:rPr lang="nl-BE"/>
              <a:t>Ander cool gebouw met isolatiefunctie: </a:t>
            </a:r>
            <a:r>
              <a:rPr lang="nl-BE" err="1"/>
              <a:t>the</a:t>
            </a:r>
            <a:r>
              <a:rPr lang="nl-BE"/>
              <a:t> </a:t>
            </a:r>
            <a:r>
              <a:rPr lang="nl-BE" err="1"/>
              <a:t>bullet</a:t>
            </a:r>
            <a:r>
              <a:rPr lang="nl-BE"/>
              <a:t>?</a:t>
            </a:r>
          </a:p>
        </p:txBody>
      </p:sp>
      <p:pic>
        <p:nvPicPr>
          <p:cNvPr id="8" name="Afbeelding 7" descr="Afbeelding met wolk, hemel, Flatgebouw, horizon&#10;&#10;Door AI gegenereerde inhoud is mogelijk onjuist.">
            <a:extLst>
              <a:ext uri="{FF2B5EF4-FFF2-40B4-BE49-F238E27FC236}">
                <a16:creationId xmlns:a16="http://schemas.microsoft.com/office/drawing/2014/main" id="{2EDB4D08-34CD-F71E-E51A-A20A9FBC4B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28083"/>
            <a:ext cx="12192000" cy="7514165"/>
          </a:xfrm>
          <a:prstGeom prst="rect">
            <a:avLst/>
          </a:prstGeom>
        </p:spPr>
      </p:pic>
      <p:sp>
        <p:nvSpPr>
          <p:cNvPr id="10" name="Rechthoek: afgeronde hoeken 9">
            <a:extLst>
              <a:ext uri="{FF2B5EF4-FFF2-40B4-BE49-F238E27FC236}">
                <a16:creationId xmlns:a16="http://schemas.microsoft.com/office/drawing/2014/main" id="{CAF87485-AE27-7AD4-EF9D-AA3315E15FB3}"/>
              </a:ext>
            </a:extLst>
          </p:cNvPr>
          <p:cNvSpPr/>
          <p:nvPr/>
        </p:nvSpPr>
        <p:spPr>
          <a:xfrm>
            <a:off x="657107" y="740893"/>
            <a:ext cx="2575949" cy="408623"/>
          </a:xfrm>
          <a:prstGeom prst="roundRect">
            <a:avLst/>
          </a:prstGeom>
          <a:noFill/>
          <a:ln>
            <a:noFill/>
          </a:ln>
        </p:spPr>
        <p:style>
          <a:lnRef idx="2">
            <a:schemeClr val="accent1"/>
          </a:lnRef>
          <a:fillRef idx="1">
            <a:schemeClr val="lt1"/>
          </a:fillRef>
          <a:effectRef idx="0">
            <a:schemeClr val="accent1"/>
          </a:effectRef>
          <a:fontRef idx="minor">
            <a:schemeClr val="dk1"/>
          </a:fontRef>
        </p:style>
        <p:txBody>
          <a:bodyPr wrap="square" lIns="0" tIns="0" rIns="0" bIns="0" rtlCol="0" anchor="ctr">
            <a:spAutoFit/>
          </a:bodyPr>
          <a:lstStyle/>
          <a:p>
            <a:pPr algn="l"/>
            <a:r>
              <a:rPr lang="nl-BE" sz="2400" b="1" err="1">
                <a:solidFill>
                  <a:schemeClr val="bg1"/>
                </a:solidFill>
                <a:latin typeface="+mj-lt"/>
              </a:rPr>
              <a:t>Gherkin</a:t>
            </a:r>
            <a:r>
              <a:rPr lang="nl-BE" sz="2400" b="1">
                <a:solidFill>
                  <a:schemeClr val="bg1"/>
                </a:solidFill>
                <a:latin typeface="+mj-lt"/>
              </a:rPr>
              <a:t>, Londen</a:t>
            </a:r>
          </a:p>
        </p:txBody>
      </p:sp>
      <p:grpSp>
        <p:nvGrpSpPr>
          <p:cNvPr id="14" name="Group 13">
            <a:extLst>
              <a:ext uri="{FF2B5EF4-FFF2-40B4-BE49-F238E27FC236}">
                <a16:creationId xmlns:a16="http://schemas.microsoft.com/office/drawing/2014/main" id="{7FE30B53-B57D-245F-FA3B-7C2048AD61AE}"/>
              </a:ext>
            </a:extLst>
          </p:cNvPr>
          <p:cNvGrpSpPr/>
          <p:nvPr/>
        </p:nvGrpSpPr>
        <p:grpSpPr>
          <a:xfrm>
            <a:off x="10753300" y="216006"/>
            <a:ext cx="1296006" cy="1079994"/>
            <a:chOff x="2286218" y="5254283"/>
            <a:chExt cx="1296006" cy="1079994"/>
          </a:xfrm>
        </p:grpSpPr>
        <p:grpSp>
          <p:nvGrpSpPr>
            <p:cNvPr id="9" name="Group 8">
              <a:extLst>
                <a:ext uri="{FF2B5EF4-FFF2-40B4-BE49-F238E27FC236}">
                  <a16:creationId xmlns:a16="http://schemas.microsoft.com/office/drawing/2014/main" id="{43E7B482-EA36-BDDA-C820-5862F747FB83}"/>
                </a:ext>
              </a:extLst>
            </p:cNvPr>
            <p:cNvGrpSpPr/>
            <p:nvPr/>
          </p:nvGrpSpPr>
          <p:grpSpPr>
            <a:xfrm>
              <a:off x="2286218" y="5254283"/>
              <a:ext cx="1296006" cy="1079994"/>
              <a:chOff x="2377643" y="21145"/>
              <a:chExt cx="1296006" cy="1079994"/>
            </a:xfrm>
          </p:grpSpPr>
          <p:sp>
            <p:nvSpPr>
              <p:cNvPr id="12" name="Hexagon 11">
                <a:extLst>
                  <a:ext uri="{FF2B5EF4-FFF2-40B4-BE49-F238E27FC236}">
                    <a16:creationId xmlns:a16="http://schemas.microsoft.com/office/drawing/2014/main" id="{0A41B3F0-6E83-1041-8D3D-3F05677CCBDA}"/>
                  </a:ext>
                </a:extLst>
              </p:cNvPr>
              <p:cNvSpPr/>
              <p:nvPr/>
            </p:nvSpPr>
            <p:spPr>
              <a:xfrm>
                <a:off x="2377643" y="21145"/>
                <a:ext cx="1296006" cy="1079994"/>
              </a:xfrm>
              <a:prstGeom prst="hexagon">
                <a:avLst>
                  <a:gd name="adj" fmla="val 28570"/>
                  <a:gd name="vf" fmla="val 115470"/>
                </a:avLst>
              </a:prstGeom>
              <a:solidFill>
                <a:srgbClr val="FFC000"/>
              </a:solidFill>
            </p:spPr>
            <p:style>
              <a:lnRef idx="0">
                <a:schemeClr val="lt1">
                  <a:hueOff val="0"/>
                  <a:satOff val="0"/>
                  <a:lumOff val="0"/>
                  <a:alphaOff val="0"/>
                </a:schemeClr>
              </a:lnRef>
              <a:fillRef idx="3">
                <a:scrgbClr r="0" g="0" b="0"/>
              </a:fillRef>
              <a:effectRef idx="2">
                <a:schemeClr val="accent2">
                  <a:hueOff val="0"/>
                  <a:satOff val="0"/>
                  <a:lumOff val="0"/>
                  <a:alphaOff val="0"/>
                </a:schemeClr>
              </a:effectRef>
              <a:fontRef idx="minor">
                <a:schemeClr val="lt1"/>
              </a:fontRef>
            </p:style>
            <p:txBody>
              <a:bodyPr/>
              <a:lstStyle/>
              <a:p>
                <a:endParaRPr lang="nl-BE" sz="1900"/>
              </a:p>
            </p:txBody>
          </p:sp>
          <p:sp>
            <p:nvSpPr>
              <p:cNvPr id="13" name="Hexagon 4">
                <a:extLst>
                  <a:ext uri="{FF2B5EF4-FFF2-40B4-BE49-F238E27FC236}">
                    <a16:creationId xmlns:a16="http://schemas.microsoft.com/office/drawing/2014/main" id="{5DD76F7B-F687-007A-30A0-689B8CB56607}"/>
                  </a:ext>
                </a:extLst>
              </p:cNvPr>
              <p:cNvSpPr txBox="1"/>
              <p:nvPr/>
            </p:nvSpPr>
            <p:spPr>
              <a:xfrm>
                <a:off x="2588495" y="196853"/>
                <a:ext cx="874302" cy="72857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nl-BE" sz="1900" kern="1200">
                    <a:latin typeface="Aptos Display" panose="02110004020202020204"/>
                  </a:rPr>
                  <a:t>Energie</a:t>
                </a:r>
                <a:endParaRPr lang="nl-BE" sz="1900" kern="1200"/>
              </a:p>
              <a:p>
                <a:pPr marL="0" lvl="0" indent="0" algn="ctr" defTabSz="800100">
                  <a:lnSpc>
                    <a:spcPct val="90000"/>
                  </a:lnSpc>
                  <a:spcBef>
                    <a:spcPct val="0"/>
                  </a:spcBef>
                  <a:spcAft>
                    <a:spcPct val="35000"/>
                  </a:spcAft>
                  <a:buNone/>
                </a:pPr>
                <a:endParaRPr lang="nl-BE" sz="1900" kern="1200"/>
              </a:p>
            </p:txBody>
          </p:sp>
        </p:grpSp>
        <p:pic>
          <p:nvPicPr>
            <p:cNvPr id="11" name="Picture 10">
              <a:extLst>
                <a:ext uri="{FF2B5EF4-FFF2-40B4-BE49-F238E27FC236}">
                  <a16:creationId xmlns:a16="http://schemas.microsoft.com/office/drawing/2014/main" id="{15E97D37-27DB-2258-F013-9B1C01CFF870}"/>
                </a:ext>
              </a:extLst>
            </p:cNvPr>
            <p:cNvPicPr>
              <a:picLocks noChangeAspect="1"/>
            </p:cNvPicPr>
            <p:nvPr/>
          </p:nvPicPr>
          <p:blipFill>
            <a:blip r:embed="rId4"/>
            <a:srcRect l="4799" t="9289" r="17521" b="9882"/>
            <a:stretch>
              <a:fillRect/>
            </a:stretch>
          </p:blipFill>
          <p:spPr>
            <a:xfrm>
              <a:off x="2670029" y="5813205"/>
              <a:ext cx="563363" cy="521072"/>
            </a:xfrm>
            <a:prstGeom prst="rect">
              <a:avLst/>
            </a:prstGeom>
          </p:spPr>
        </p:pic>
      </p:grpSp>
    </p:spTree>
    <p:extLst>
      <p:ext uri="{BB962C8B-B14F-4D97-AF65-F5344CB8AC3E}">
        <p14:creationId xmlns:p14="http://schemas.microsoft.com/office/powerpoint/2010/main" val="408182622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1D42B55-F9ED-2F9A-10EB-CC5FE9DD6931}"/>
              </a:ext>
            </a:extLst>
          </p:cNvPr>
          <p:cNvSpPr>
            <a:spLocks noGrp="1"/>
          </p:cNvSpPr>
          <p:nvPr>
            <p:ph type="title"/>
          </p:nvPr>
        </p:nvSpPr>
        <p:spPr/>
        <p:txBody>
          <a:bodyPr>
            <a:normAutofit fontScale="90000"/>
          </a:bodyPr>
          <a:lstStyle/>
          <a:p>
            <a:endParaRPr lang="nl-BE"/>
          </a:p>
        </p:txBody>
      </p:sp>
      <p:sp>
        <p:nvSpPr>
          <p:cNvPr id="3" name="Tijdelijke aanduiding voor voettekst 2">
            <a:extLst>
              <a:ext uri="{FF2B5EF4-FFF2-40B4-BE49-F238E27FC236}">
                <a16:creationId xmlns:a16="http://schemas.microsoft.com/office/drawing/2014/main" id="{A2E4E192-17CC-0960-84AE-C8B7764CBED6}"/>
              </a:ext>
            </a:extLst>
          </p:cNvPr>
          <p:cNvSpPr>
            <a:spLocks noGrp="1"/>
          </p:cNvSpPr>
          <p:nvPr>
            <p:ph type="ftr" sz="quarter" idx="11"/>
          </p:nvPr>
        </p:nvSpPr>
        <p:spPr/>
        <p:txBody>
          <a:bodyPr/>
          <a:lstStyle/>
          <a:p>
            <a:endParaRPr lang="nl-BE"/>
          </a:p>
        </p:txBody>
      </p:sp>
      <p:sp>
        <p:nvSpPr>
          <p:cNvPr id="4" name="Tijdelijke aanduiding voor dianummer 3">
            <a:extLst>
              <a:ext uri="{FF2B5EF4-FFF2-40B4-BE49-F238E27FC236}">
                <a16:creationId xmlns:a16="http://schemas.microsoft.com/office/drawing/2014/main" id="{67F1209B-2EF0-C122-BAF6-569151886948}"/>
              </a:ext>
            </a:extLst>
          </p:cNvPr>
          <p:cNvSpPr>
            <a:spLocks noGrp="1"/>
          </p:cNvSpPr>
          <p:nvPr>
            <p:ph type="sldNum" sz="quarter" idx="12"/>
          </p:nvPr>
        </p:nvSpPr>
        <p:spPr/>
        <p:txBody>
          <a:bodyPr/>
          <a:lstStyle/>
          <a:p>
            <a:fld id="{FF88DA20-ED00-471C-9170-60F590CB400A}" type="slidenum">
              <a:rPr lang="nl-BE" smtClean="0"/>
              <a:t>39</a:t>
            </a:fld>
            <a:endParaRPr lang="nl-BE"/>
          </a:p>
        </p:txBody>
      </p:sp>
      <p:sp>
        <p:nvSpPr>
          <p:cNvPr id="5" name="Tijdelijke aanduiding voor tekst 4">
            <a:extLst>
              <a:ext uri="{FF2B5EF4-FFF2-40B4-BE49-F238E27FC236}">
                <a16:creationId xmlns:a16="http://schemas.microsoft.com/office/drawing/2014/main" id="{78E1C6E8-8FD7-F16C-A21B-D9F9B43EBA2F}"/>
              </a:ext>
            </a:extLst>
          </p:cNvPr>
          <p:cNvSpPr>
            <a:spLocks noGrp="1"/>
          </p:cNvSpPr>
          <p:nvPr>
            <p:ph type="body" sz="quarter" idx="13"/>
          </p:nvPr>
        </p:nvSpPr>
        <p:spPr/>
        <p:txBody>
          <a:bodyPr/>
          <a:lstStyle/>
          <a:p>
            <a:endParaRPr lang="nl-BE"/>
          </a:p>
        </p:txBody>
      </p:sp>
      <p:sp>
        <p:nvSpPr>
          <p:cNvPr id="6" name="Tijdelijke aanduiding voor tekst 5">
            <a:extLst>
              <a:ext uri="{FF2B5EF4-FFF2-40B4-BE49-F238E27FC236}">
                <a16:creationId xmlns:a16="http://schemas.microsoft.com/office/drawing/2014/main" id="{F8DC1E64-3B52-3CF1-9ACB-BF2E6E0E8B0B}"/>
              </a:ext>
            </a:extLst>
          </p:cNvPr>
          <p:cNvSpPr>
            <a:spLocks noGrp="1"/>
          </p:cNvSpPr>
          <p:nvPr>
            <p:ph type="body" sz="quarter" idx="14"/>
          </p:nvPr>
        </p:nvSpPr>
        <p:spPr/>
        <p:txBody>
          <a:bodyPr/>
          <a:lstStyle/>
          <a:p>
            <a:endParaRPr lang="nl-BE"/>
          </a:p>
        </p:txBody>
      </p:sp>
      <p:pic>
        <p:nvPicPr>
          <p:cNvPr id="1026" name="Picture 2" descr="r/Damnthatsinteresting - The &quot;Solar Ark&quot;, a massive building in Japan comprised of 5,046 solar panels">
            <a:extLst>
              <a:ext uri="{FF2B5EF4-FFF2-40B4-BE49-F238E27FC236}">
                <a16:creationId xmlns:a16="http://schemas.microsoft.com/office/drawing/2014/main" id="{98E398B3-561D-32D2-01F9-FB53C2A66FA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0011"/>
            <a:ext cx="12330329" cy="6878012"/>
          </a:xfrm>
          <a:prstGeom prst="rect">
            <a:avLst/>
          </a:prstGeom>
          <a:noFill/>
          <a:extLst>
            <a:ext uri="{909E8E84-426E-40DD-AFC4-6F175D3DCCD1}">
              <a14:hiddenFill xmlns:a14="http://schemas.microsoft.com/office/drawing/2010/main">
                <a:solidFill>
                  <a:srgbClr val="FFFFFF"/>
                </a:solidFill>
              </a14:hiddenFill>
            </a:ext>
          </a:extLst>
        </p:spPr>
      </p:pic>
      <p:sp>
        <p:nvSpPr>
          <p:cNvPr id="7" name="Rechthoek: afgeronde hoeken 6">
            <a:extLst>
              <a:ext uri="{FF2B5EF4-FFF2-40B4-BE49-F238E27FC236}">
                <a16:creationId xmlns:a16="http://schemas.microsoft.com/office/drawing/2014/main" id="{6DAAA555-769F-A259-CBA4-3FCD933DA8DC}"/>
              </a:ext>
            </a:extLst>
          </p:cNvPr>
          <p:cNvSpPr/>
          <p:nvPr/>
        </p:nvSpPr>
        <p:spPr>
          <a:xfrm>
            <a:off x="657107" y="740893"/>
            <a:ext cx="2575949" cy="408623"/>
          </a:xfrm>
          <a:prstGeom prst="roundRect">
            <a:avLst/>
          </a:prstGeom>
          <a:noFill/>
          <a:ln>
            <a:noFill/>
          </a:ln>
        </p:spPr>
        <p:style>
          <a:lnRef idx="2">
            <a:schemeClr val="accent1"/>
          </a:lnRef>
          <a:fillRef idx="1">
            <a:schemeClr val="lt1"/>
          </a:fillRef>
          <a:effectRef idx="0">
            <a:schemeClr val="accent1"/>
          </a:effectRef>
          <a:fontRef idx="minor">
            <a:schemeClr val="dk1"/>
          </a:fontRef>
        </p:style>
        <p:txBody>
          <a:bodyPr wrap="square" lIns="0" tIns="0" rIns="0" bIns="0" rtlCol="0" anchor="ctr">
            <a:spAutoFit/>
          </a:bodyPr>
          <a:lstStyle/>
          <a:p>
            <a:pPr algn="l"/>
            <a:r>
              <a:rPr lang="nl-BE" sz="2400" b="1">
                <a:solidFill>
                  <a:schemeClr val="bg1"/>
                </a:solidFill>
                <a:latin typeface="+mj-lt"/>
              </a:rPr>
              <a:t>Solar Ark, Japan</a:t>
            </a:r>
          </a:p>
        </p:txBody>
      </p:sp>
      <p:grpSp>
        <p:nvGrpSpPr>
          <p:cNvPr id="13" name="Group 12">
            <a:extLst>
              <a:ext uri="{FF2B5EF4-FFF2-40B4-BE49-F238E27FC236}">
                <a16:creationId xmlns:a16="http://schemas.microsoft.com/office/drawing/2014/main" id="{17278D72-924D-994A-36EC-E262C5650664}"/>
              </a:ext>
            </a:extLst>
          </p:cNvPr>
          <p:cNvGrpSpPr/>
          <p:nvPr/>
        </p:nvGrpSpPr>
        <p:grpSpPr>
          <a:xfrm>
            <a:off x="10753300" y="216006"/>
            <a:ext cx="1296006" cy="1079994"/>
            <a:chOff x="2286218" y="5254283"/>
            <a:chExt cx="1296006" cy="1079994"/>
          </a:xfrm>
        </p:grpSpPr>
        <p:grpSp>
          <p:nvGrpSpPr>
            <p:cNvPr id="9" name="Group 8">
              <a:extLst>
                <a:ext uri="{FF2B5EF4-FFF2-40B4-BE49-F238E27FC236}">
                  <a16:creationId xmlns:a16="http://schemas.microsoft.com/office/drawing/2014/main" id="{616C35DC-7387-5C82-FE46-1789E819FFB7}"/>
                </a:ext>
              </a:extLst>
            </p:cNvPr>
            <p:cNvGrpSpPr/>
            <p:nvPr/>
          </p:nvGrpSpPr>
          <p:grpSpPr>
            <a:xfrm>
              <a:off x="2286218" y="5254283"/>
              <a:ext cx="1296006" cy="1079994"/>
              <a:chOff x="2377643" y="21145"/>
              <a:chExt cx="1296006" cy="1079994"/>
            </a:xfrm>
          </p:grpSpPr>
          <p:sp>
            <p:nvSpPr>
              <p:cNvPr id="11" name="Hexagon 10">
                <a:extLst>
                  <a:ext uri="{FF2B5EF4-FFF2-40B4-BE49-F238E27FC236}">
                    <a16:creationId xmlns:a16="http://schemas.microsoft.com/office/drawing/2014/main" id="{415AC81F-A7A4-7D34-4460-038B56A3BC82}"/>
                  </a:ext>
                </a:extLst>
              </p:cNvPr>
              <p:cNvSpPr/>
              <p:nvPr/>
            </p:nvSpPr>
            <p:spPr>
              <a:xfrm>
                <a:off x="2377643" y="21145"/>
                <a:ext cx="1296006" cy="1079994"/>
              </a:xfrm>
              <a:prstGeom prst="hexagon">
                <a:avLst>
                  <a:gd name="adj" fmla="val 28570"/>
                  <a:gd name="vf" fmla="val 115470"/>
                </a:avLst>
              </a:prstGeom>
              <a:solidFill>
                <a:srgbClr val="FFC000"/>
              </a:solidFill>
            </p:spPr>
            <p:style>
              <a:lnRef idx="0">
                <a:schemeClr val="lt1">
                  <a:hueOff val="0"/>
                  <a:satOff val="0"/>
                  <a:lumOff val="0"/>
                  <a:alphaOff val="0"/>
                </a:schemeClr>
              </a:lnRef>
              <a:fillRef idx="3">
                <a:scrgbClr r="0" g="0" b="0"/>
              </a:fillRef>
              <a:effectRef idx="2">
                <a:schemeClr val="accent2">
                  <a:hueOff val="0"/>
                  <a:satOff val="0"/>
                  <a:lumOff val="0"/>
                  <a:alphaOff val="0"/>
                </a:schemeClr>
              </a:effectRef>
              <a:fontRef idx="minor">
                <a:schemeClr val="lt1"/>
              </a:fontRef>
            </p:style>
            <p:txBody>
              <a:bodyPr/>
              <a:lstStyle/>
              <a:p>
                <a:endParaRPr lang="nl-BE" sz="1900"/>
              </a:p>
            </p:txBody>
          </p:sp>
          <p:sp>
            <p:nvSpPr>
              <p:cNvPr id="12" name="Hexagon 4">
                <a:extLst>
                  <a:ext uri="{FF2B5EF4-FFF2-40B4-BE49-F238E27FC236}">
                    <a16:creationId xmlns:a16="http://schemas.microsoft.com/office/drawing/2014/main" id="{090BF60B-A4EF-147B-1294-01641BFE2A9F}"/>
                  </a:ext>
                </a:extLst>
              </p:cNvPr>
              <p:cNvSpPr txBox="1"/>
              <p:nvPr/>
            </p:nvSpPr>
            <p:spPr>
              <a:xfrm>
                <a:off x="2588495" y="196853"/>
                <a:ext cx="874302" cy="72857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nl-BE" sz="1900" kern="1200">
                    <a:latin typeface="Aptos Display" panose="02110004020202020204"/>
                  </a:rPr>
                  <a:t>Energie</a:t>
                </a:r>
                <a:endParaRPr lang="nl-BE" sz="1900" kern="1200"/>
              </a:p>
              <a:p>
                <a:pPr marL="0" lvl="0" indent="0" algn="ctr" defTabSz="800100">
                  <a:lnSpc>
                    <a:spcPct val="90000"/>
                  </a:lnSpc>
                  <a:spcBef>
                    <a:spcPct val="0"/>
                  </a:spcBef>
                  <a:spcAft>
                    <a:spcPct val="35000"/>
                  </a:spcAft>
                  <a:buNone/>
                </a:pPr>
                <a:endParaRPr lang="nl-BE" sz="1900" kern="1200"/>
              </a:p>
            </p:txBody>
          </p:sp>
        </p:grpSp>
        <p:pic>
          <p:nvPicPr>
            <p:cNvPr id="10" name="Picture 9">
              <a:extLst>
                <a:ext uri="{FF2B5EF4-FFF2-40B4-BE49-F238E27FC236}">
                  <a16:creationId xmlns:a16="http://schemas.microsoft.com/office/drawing/2014/main" id="{76BA83EB-0180-159E-1BB1-C0CF4D8E5B39}"/>
                </a:ext>
              </a:extLst>
            </p:cNvPr>
            <p:cNvPicPr>
              <a:picLocks noChangeAspect="1"/>
            </p:cNvPicPr>
            <p:nvPr/>
          </p:nvPicPr>
          <p:blipFill>
            <a:blip r:embed="rId4"/>
            <a:srcRect l="4799" t="9289" r="17521" b="9882"/>
            <a:stretch>
              <a:fillRect/>
            </a:stretch>
          </p:blipFill>
          <p:spPr>
            <a:xfrm>
              <a:off x="2670029" y="5813205"/>
              <a:ext cx="563363" cy="521072"/>
            </a:xfrm>
            <a:prstGeom prst="rect">
              <a:avLst/>
            </a:prstGeom>
          </p:spPr>
        </p:pic>
      </p:grpSp>
    </p:spTree>
    <p:extLst>
      <p:ext uri="{BB962C8B-B14F-4D97-AF65-F5344CB8AC3E}">
        <p14:creationId xmlns:p14="http://schemas.microsoft.com/office/powerpoint/2010/main" val="320437112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53337A6-336A-2BAB-EE4C-CE9AD9A749FE}"/>
              </a:ext>
            </a:extLst>
          </p:cNvPr>
          <p:cNvSpPr>
            <a:spLocks noGrp="1"/>
          </p:cNvSpPr>
          <p:nvPr>
            <p:ph type="title"/>
          </p:nvPr>
        </p:nvSpPr>
        <p:spPr/>
        <p:txBody>
          <a:bodyPr>
            <a:normAutofit fontScale="90000"/>
          </a:bodyPr>
          <a:lstStyle/>
          <a:p>
            <a:endParaRPr lang="nl-BE"/>
          </a:p>
        </p:txBody>
      </p:sp>
      <p:sp>
        <p:nvSpPr>
          <p:cNvPr id="3" name="Tijdelijke aanduiding voor voettekst 2">
            <a:extLst>
              <a:ext uri="{FF2B5EF4-FFF2-40B4-BE49-F238E27FC236}">
                <a16:creationId xmlns:a16="http://schemas.microsoft.com/office/drawing/2014/main" id="{D171BFDD-D054-C1A2-1F85-7291B53D868B}"/>
              </a:ext>
            </a:extLst>
          </p:cNvPr>
          <p:cNvSpPr>
            <a:spLocks noGrp="1"/>
          </p:cNvSpPr>
          <p:nvPr>
            <p:ph type="ftr" sz="quarter" idx="11"/>
          </p:nvPr>
        </p:nvSpPr>
        <p:spPr/>
        <p:txBody>
          <a:bodyPr/>
          <a:lstStyle/>
          <a:p>
            <a:endParaRPr lang="nl-BE"/>
          </a:p>
        </p:txBody>
      </p:sp>
      <p:sp>
        <p:nvSpPr>
          <p:cNvPr id="4" name="Tijdelijke aanduiding voor dianummer 3">
            <a:extLst>
              <a:ext uri="{FF2B5EF4-FFF2-40B4-BE49-F238E27FC236}">
                <a16:creationId xmlns:a16="http://schemas.microsoft.com/office/drawing/2014/main" id="{D26F36E1-64C8-F122-9692-D618F92E0E4A}"/>
              </a:ext>
            </a:extLst>
          </p:cNvPr>
          <p:cNvSpPr>
            <a:spLocks noGrp="1"/>
          </p:cNvSpPr>
          <p:nvPr>
            <p:ph type="sldNum" sz="quarter" idx="12"/>
          </p:nvPr>
        </p:nvSpPr>
        <p:spPr/>
        <p:txBody>
          <a:bodyPr/>
          <a:lstStyle/>
          <a:p>
            <a:fld id="{FF88DA20-ED00-471C-9170-60F590CB400A}" type="slidenum">
              <a:rPr lang="nl-BE" smtClean="0"/>
              <a:t>40</a:t>
            </a:fld>
            <a:endParaRPr lang="nl-BE"/>
          </a:p>
        </p:txBody>
      </p:sp>
      <p:sp>
        <p:nvSpPr>
          <p:cNvPr id="5" name="Tijdelijke aanduiding voor tekst 4">
            <a:extLst>
              <a:ext uri="{FF2B5EF4-FFF2-40B4-BE49-F238E27FC236}">
                <a16:creationId xmlns:a16="http://schemas.microsoft.com/office/drawing/2014/main" id="{F7095C36-3059-832A-ED1F-0565AC92B69E}"/>
              </a:ext>
            </a:extLst>
          </p:cNvPr>
          <p:cNvSpPr>
            <a:spLocks noGrp="1"/>
          </p:cNvSpPr>
          <p:nvPr>
            <p:ph type="body" sz="quarter" idx="13"/>
          </p:nvPr>
        </p:nvSpPr>
        <p:spPr/>
        <p:txBody>
          <a:bodyPr/>
          <a:lstStyle/>
          <a:p>
            <a:endParaRPr lang="nl-BE"/>
          </a:p>
        </p:txBody>
      </p:sp>
      <p:sp>
        <p:nvSpPr>
          <p:cNvPr id="6" name="Tijdelijke aanduiding voor tekst 5">
            <a:extLst>
              <a:ext uri="{FF2B5EF4-FFF2-40B4-BE49-F238E27FC236}">
                <a16:creationId xmlns:a16="http://schemas.microsoft.com/office/drawing/2014/main" id="{CF32FE51-8AAD-4770-E1A6-D85FA9BB32C2}"/>
              </a:ext>
            </a:extLst>
          </p:cNvPr>
          <p:cNvSpPr>
            <a:spLocks noGrp="1"/>
          </p:cNvSpPr>
          <p:nvPr>
            <p:ph type="body" sz="quarter" idx="14"/>
          </p:nvPr>
        </p:nvSpPr>
        <p:spPr/>
        <p:txBody>
          <a:bodyPr/>
          <a:lstStyle/>
          <a:p>
            <a:endParaRPr lang="nl-BE"/>
          </a:p>
        </p:txBody>
      </p:sp>
      <p:pic>
        <p:nvPicPr>
          <p:cNvPr id="3074" name="Picture 2" descr="Roberto Rossi completes a fully rotating house in Italian countryside">
            <a:extLst>
              <a:ext uri="{FF2B5EF4-FFF2-40B4-BE49-F238E27FC236}">
                <a16:creationId xmlns:a16="http://schemas.microsoft.com/office/drawing/2014/main" id="{FB9C29F6-8CDE-D8AD-37FA-9CCC3C5876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89543"/>
            <a:ext cx="12341931" cy="7528543"/>
          </a:xfrm>
          <a:prstGeom prst="rect">
            <a:avLst/>
          </a:prstGeom>
          <a:noFill/>
          <a:extLst>
            <a:ext uri="{909E8E84-426E-40DD-AFC4-6F175D3DCCD1}">
              <a14:hiddenFill xmlns:a14="http://schemas.microsoft.com/office/drawing/2010/main">
                <a:solidFill>
                  <a:srgbClr val="FFFFFF"/>
                </a:solidFill>
              </a14:hiddenFill>
            </a:ext>
          </a:extLst>
        </p:spPr>
      </p:pic>
      <p:sp>
        <p:nvSpPr>
          <p:cNvPr id="7" name="Actieknop: Video 6">
            <a:hlinkClick r:id="rId4" highlightClick="1"/>
            <a:extLst>
              <a:ext uri="{FF2B5EF4-FFF2-40B4-BE49-F238E27FC236}">
                <a16:creationId xmlns:a16="http://schemas.microsoft.com/office/drawing/2014/main" id="{2F096DDD-3B66-F76F-3B87-103988F195D2}"/>
              </a:ext>
            </a:extLst>
          </p:cNvPr>
          <p:cNvSpPr/>
          <p:nvPr/>
        </p:nvSpPr>
        <p:spPr>
          <a:xfrm>
            <a:off x="9106623" y="234931"/>
            <a:ext cx="1296006" cy="1079994"/>
          </a:xfrm>
          <a:prstGeom prst="actionButtonMovie">
            <a:avLst/>
          </a:prstGeom>
          <a:solidFill>
            <a:srgbClr val="FFFF00"/>
          </a:solidFill>
        </p:spPr>
        <p:txBody>
          <a:bodyPr wrap="square" lIns="0" tIns="0" rIns="0" bIns="0" rtlCol="0" anchor="ctr">
            <a:spAutoFit/>
          </a:bodyPr>
          <a:lstStyle/>
          <a:p>
            <a:pPr algn="l"/>
            <a:endParaRPr lang="nl-BE" sz="1600" b="1" dirty="0">
              <a:latin typeface="+mj-lt"/>
            </a:endParaRPr>
          </a:p>
        </p:txBody>
      </p:sp>
      <p:sp>
        <p:nvSpPr>
          <p:cNvPr id="8" name="Rechthoek: afgeronde hoeken 7">
            <a:extLst>
              <a:ext uri="{FF2B5EF4-FFF2-40B4-BE49-F238E27FC236}">
                <a16:creationId xmlns:a16="http://schemas.microsoft.com/office/drawing/2014/main" id="{9ECAA98C-4C94-BCEE-B284-BE5FAA2FCABC}"/>
              </a:ext>
            </a:extLst>
          </p:cNvPr>
          <p:cNvSpPr/>
          <p:nvPr/>
        </p:nvSpPr>
        <p:spPr>
          <a:xfrm>
            <a:off x="657107" y="536582"/>
            <a:ext cx="2575949" cy="817245"/>
          </a:xfrm>
          <a:prstGeom prst="roundRect">
            <a:avLst/>
          </a:prstGeom>
          <a:noFill/>
          <a:ln>
            <a:noFill/>
          </a:ln>
        </p:spPr>
        <p:style>
          <a:lnRef idx="2">
            <a:schemeClr val="accent1"/>
          </a:lnRef>
          <a:fillRef idx="1">
            <a:schemeClr val="lt1"/>
          </a:fillRef>
          <a:effectRef idx="0">
            <a:schemeClr val="accent1"/>
          </a:effectRef>
          <a:fontRef idx="minor">
            <a:schemeClr val="dk1"/>
          </a:fontRef>
        </p:style>
        <p:txBody>
          <a:bodyPr wrap="square" lIns="0" tIns="0" rIns="0" bIns="0" rtlCol="0" anchor="ctr">
            <a:spAutoFit/>
          </a:bodyPr>
          <a:lstStyle/>
          <a:p>
            <a:r>
              <a:rPr lang="nl-BE" sz="2400" b="1">
                <a:solidFill>
                  <a:schemeClr val="bg1"/>
                </a:solidFill>
                <a:latin typeface="+mj-lt"/>
              </a:rPr>
              <a:t>Ronddraaiend huis  Italië</a:t>
            </a:r>
          </a:p>
        </p:txBody>
      </p:sp>
      <p:grpSp>
        <p:nvGrpSpPr>
          <p:cNvPr id="14" name="Group 13">
            <a:extLst>
              <a:ext uri="{FF2B5EF4-FFF2-40B4-BE49-F238E27FC236}">
                <a16:creationId xmlns:a16="http://schemas.microsoft.com/office/drawing/2014/main" id="{FCDD2CF6-0316-DE66-7AD9-EC9A979180AC}"/>
              </a:ext>
            </a:extLst>
          </p:cNvPr>
          <p:cNvGrpSpPr/>
          <p:nvPr/>
        </p:nvGrpSpPr>
        <p:grpSpPr>
          <a:xfrm>
            <a:off x="10753300" y="216006"/>
            <a:ext cx="1296006" cy="1079994"/>
            <a:chOff x="2286218" y="5254283"/>
            <a:chExt cx="1296006" cy="1079994"/>
          </a:xfrm>
        </p:grpSpPr>
        <p:grpSp>
          <p:nvGrpSpPr>
            <p:cNvPr id="10" name="Group 9">
              <a:extLst>
                <a:ext uri="{FF2B5EF4-FFF2-40B4-BE49-F238E27FC236}">
                  <a16:creationId xmlns:a16="http://schemas.microsoft.com/office/drawing/2014/main" id="{0D026890-4960-483F-A17A-A8956EA0727F}"/>
                </a:ext>
              </a:extLst>
            </p:cNvPr>
            <p:cNvGrpSpPr/>
            <p:nvPr/>
          </p:nvGrpSpPr>
          <p:grpSpPr>
            <a:xfrm>
              <a:off x="2286218" y="5254283"/>
              <a:ext cx="1296006" cy="1079994"/>
              <a:chOff x="2377643" y="21145"/>
              <a:chExt cx="1296006" cy="1079994"/>
            </a:xfrm>
          </p:grpSpPr>
          <p:sp>
            <p:nvSpPr>
              <p:cNvPr id="12" name="Hexagon 11">
                <a:extLst>
                  <a:ext uri="{FF2B5EF4-FFF2-40B4-BE49-F238E27FC236}">
                    <a16:creationId xmlns:a16="http://schemas.microsoft.com/office/drawing/2014/main" id="{74D3CABA-B3D8-9E1E-969D-849F73F2339F}"/>
                  </a:ext>
                </a:extLst>
              </p:cNvPr>
              <p:cNvSpPr/>
              <p:nvPr/>
            </p:nvSpPr>
            <p:spPr>
              <a:xfrm>
                <a:off x="2377643" y="21145"/>
                <a:ext cx="1296006" cy="1079994"/>
              </a:xfrm>
              <a:prstGeom prst="hexagon">
                <a:avLst>
                  <a:gd name="adj" fmla="val 28570"/>
                  <a:gd name="vf" fmla="val 115470"/>
                </a:avLst>
              </a:prstGeom>
              <a:solidFill>
                <a:srgbClr val="FFC000"/>
              </a:solidFill>
            </p:spPr>
            <p:style>
              <a:lnRef idx="0">
                <a:schemeClr val="lt1">
                  <a:hueOff val="0"/>
                  <a:satOff val="0"/>
                  <a:lumOff val="0"/>
                  <a:alphaOff val="0"/>
                </a:schemeClr>
              </a:lnRef>
              <a:fillRef idx="3">
                <a:scrgbClr r="0" g="0" b="0"/>
              </a:fillRef>
              <a:effectRef idx="2">
                <a:schemeClr val="accent2">
                  <a:hueOff val="0"/>
                  <a:satOff val="0"/>
                  <a:lumOff val="0"/>
                  <a:alphaOff val="0"/>
                </a:schemeClr>
              </a:effectRef>
              <a:fontRef idx="minor">
                <a:schemeClr val="lt1"/>
              </a:fontRef>
            </p:style>
            <p:txBody>
              <a:bodyPr/>
              <a:lstStyle/>
              <a:p>
                <a:endParaRPr lang="nl-BE" sz="1900"/>
              </a:p>
            </p:txBody>
          </p:sp>
          <p:sp>
            <p:nvSpPr>
              <p:cNvPr id="13" name="Hexagon 4">
                <a:extLst>
                  <a:ext uri="{FF2B5EF4-FFF2-40B4-BE49-F238E27FC236}">
                    <a16:creationId xmlns:a16="http://schemas.microsoft.com/office/drawing/2014/main" id="{690915AE-68B3-5174-7C27-A7BD1C8F63B1}"/>
                  </a:ext>
                </a:extLst>
              </p:cNvPr>
              <p:cNvSpPr txBox="1"/>
              <p:nvPr/>
            </p:nvSpPr>
            <p:spPr>
              <a:xfrm>
                <a:off x="2588495" y="196853"/>
                <a:ext cx="874302" cy="72857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nl-BE" sz="1900" kern="1200">
                    <a:latin typeface="Aptos Display" panose="02110004020202020204"/>
                  </a:rPr>
                  <a:t>Energie</a:t>
                </a:r>
                <a:endParaRPr lang="nl-BE" sz="1900" kern="1200"/>
              </a:p>
              <a:p>
                <a:pPr marL="0" lvl="0" indent="0" algn="ctr" defTabSz="800100">
                  <a:lnSpc>
                    <a:spcPct val="90000"/>
                  </a:lnSpc>
                  <a:spcBef>
                    <a:spcPct val="0"/>
                  </a:spcBef>
                  <a:spcAft>
                    <a:spcPct val="35000"/>
                  </a:spcAft>
                  <a:buNone/>
                </a:pPr>
                <a:endParaRPr lang="nl-BE" sz="1900" kern="1200"/>
              </a:p>
            </p:txBody>
          </p:sp>
        </p:grpSp>
        <p:pic>
          <p:nvPicPr>
            <p:cNvPr id="11" name="Picture 10">
              <a:extLst>
                <a:ext uri="{FF2B5EF4-FFF2-40B4-BE49-F238E27FC236}">
                  <a16:creationId xmlns:a16="http://schemas.microsoft.com/office/drawing/2014/main" id="{F70FCF9D-89D5-9B33-86B5-B2E3669881B4}"/>
                </a:ext>
              </a:extLst>
            </p:cNvPr>
            <p:cNvPicPr>
              <a:picLocks noChangeAspect="1"/>
            </p:cNvPicPr>
            <p:nvPr/>
          </p:nvPicPr>
          <p:blipFill>
            <a:blip r:embed="rId5"/>
            <a:srcRect l="4799" t="9289" r="17521" b="9882"/>
            <a:stretch>
              <a:fillRect/>
            </a:stretch>
          </p:blipFill>
          <p:spPr>
            <a:xfrm>
              <a:off x="2670029" y="5813205"/>
              <a:ext cx="563363" cy="521072"/>
            </a:xfrm>
            <a:prstGeom prst="rect">
              <a:avLst/>
            </a:prstGeom>
          </p:spPr>
        </p:pic>
      </p:grpSp>
    </p:spTree>
    <p:extLst>
      <p:ext uri="{BB962C8B-B14F-4D97-AF65-F5344CB8AC3E}">
        <p14:creationId xmlns:p14="http://schemas.microsoft.com/office/powerpoint/2010/main" val="311369857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7DC939-04A9-98CD-1576-891AD925A36E}"/>
              </a:ext>
            </a:extLst>
          </p:cNvPr>
          <p:cNvSpPr>
            <a:spLocks noGrp="1"/>
          </p:cNvSpPr>
          <p:nvPr>
            <p:ph type="title"/>
          </p:nvPr>
        </p:nvSpPr>
        <p:spPr/>
        <p:txBody>
          <a:bodyPr>
            <a:normAutofit fontScale="90000"/>
          </a:bodyPr>
          <a:lstStyle/>
          <a:p>
            <a:endParaRPr lang="nl-BE"/>
          </a:p>
        </p:txBody>
      </p:sp>
      <p:sp>
        <p:nvSpPr>
          <p:cNvPr id="3" name="Tijdelijke aanduiding voor voettekst 2">
            <a:extLst>
              <a:ext uri="{FF2B5EF4-FFF2-40B4-BE49-F238E27FC236}">
                <a16:creationId xmlns:a16="http://schemas.microsoft.com/office/drawing/2014/main" id="{4470EDEF-D735-DDF1-432A-D3354D388823}"/>
              </a:ext>
            </a:extLst>
          </p:cNvPr>
          <p:cNvSpPr>
            <a:spLocks noGrp="1"/>
          </p:cNvSpPr>
          <p:nvPr>
            <p:ph type="ftr" sz="quarter" idx="11"/>
          </p:nvPr>
        </p:nvSpPr>
        <p:spPr/>
        <p:txBody>
          <a:bodyPr/>
          <a:lstStyle/>
          <a:p>
            <a:endParaRPr lang="nl-BE"/>
          </a:p>
        </p:txBody>
      </p:sp>
      <p:sp>
        <p:nvSpPr>
          <p:cNvPr id="4" name="Tijdelijke aanduiding voor dianummer 3">
            <a:extLst>
              <a:ext uri="{FF2B5EF4-FFF2-40B4-BE49-F238E27FC236}">
                <a16:creationId xmlns:a16="http://schemas.microsoft.com/office/drawing/2014/main" id="{B5650F33-CC04-29E4-3323-B1822E3D08E1}"/>
              </a:ext>
            </a:extLst>
          </p:cNvPr>
          <p:cNvSpPr>
            <a:spLocks noGrp="1"/>
          </p:cNvSpPr>
          <p:nvPr>
            <p:ph type="sldNum" sz="quarter" idx="12"/>
          </p:nvPr>
        </p:nvSpPr>
        <p:spPr/>
        <p:txBody>
          <a:bodyPr/>
          <a:lstStyle/>
          <a:p>
            <a:fld id="{FF88DA20-ED00-471C-9170-60F590CB400A}" type="slidenum">
              <a:rPr lang="nl-BE" smtClean="0"/>
              <a:t>41</a:t>
            </a:fld>
            <a:endParaRPr lang="nl-BE"/>
          </a:p>
        </p:txBody>
      </p:sp>
      <p:sp>
        <p:nvSpPr>
          <p:cNvPr id="5" name="Tijdelijke aanduiding voor tekst 4">
            <a:extLst>
              <a:ext uri="{FF2B5EF4-FFF2-40B4-BE49-F238E27FC236}">
                <a16:creationId xmlns:a16="http://schemas.microsoft.com/office/drawing/2014/main" id="{E9CD8AEA-18BB-2FDA-5652-6FFCE830BF9E}"/>
              </a:ext>
            </a:extLst>
          </p:cNvPr>
          <p:cNvSpPr>
            <a:spLocks noGrp="1"/>
          </p:cNvSpPr>
          <p:nvPr>
            <p:ph type="body" sz="quarter" idx="13"/>
          </p:nvPr>
        </p:nvSpPr>
        <p:spPr/>
        <p:txBody>
          <a:bodyPr/>
          <a:lstStyle/>
          <a:p>
            <a:endParaRPr lang="nl-BE"/>
          </a:p>
        </p:txBody>
      </p:sp>
      <p:sp>
        <p:nvSpPr>
          <p:cNvPr id="6" name="Tijdelijke aanduiding voor tekst 5">
            <a:extLst>
              <a:ext uri="{FF2B5EF4-FFF2-40B4-BE49-F238E27FC236}">
                <a16:creationId xmlns:a16="http://schemas.microsoft.com/office/drawing/2014/main" id="{D1830A33-2FE9-4753-BEE1-5489D3A0028D}"/>
              </a:ext>
            </a:extLst>
          </p:cNvPr>
          <p:cNvSpPr>
            <a:spLocks noGrp="1"/>
          </p:cNvSpPr>
          <p:nvPr>
            <p:ph type="body" sz="quarter" idx="14"/>
          </p:nvPr>
        </p:nvSpPr>
        <p:spPr/>
        <p:txBody>
          <a:bodyPr/>
          <a:lstStyle/>
          <a:p>
            <a:endParaRPr lang="nl-BE"/>
          </a:p>
        </p:txBody>
      </p:sp>
      <p:pic>
        <p:nvPicPr>
          <p:cNvPr id="4098" name="Picture 2" descr="Bahrain World Trade Center: Iconic Skyscraper">
            <a:extLst>
              <a:ext uri="{FF2B5EF4-FFF2-40B4-BE49-F238E27FC236}">
                <a16:creationId xmlns:a16="http://schemas.microsoft.com/office/drawing/2014/main" id="{F4435F27-3550-4270-3DDF-99AD32EBEB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Rechthoek: afgeronde hoeken 6">
            <a:extLst>
              <a:ext uri="{FF2B5EF4-FFF2-40B4-BE49-F238E27FC236}">
                <a16:creationId xmlns:a16="http://schemas.microsoft.com/office/drawing/2014/main" id="{7510420A-EC91-9804-E8F1-0FB17D8BEE04}"/>
              </a:ext>
            </a:extLst>
          </p:cNvPr>
          <p:cNvSpPr/>
          <p:nvPr/>
        </p:nvSpPr>
        <p:spPr>
          <a:xfrm>
            <a:off x="733559" y="612000"/>
            <a:ext cx="2575949" cy="817245"/>
          </a:xfrm>
          <a:prstGeom prst="roundRect">
            <a:avLst/>
          </a:prstGeom>
          <a:noFill/>
          <a:ln>
            <a:noFill/>
          </a:ln>
        </p:spPr>
        <p:style>
          <a:lnRef idx="2">
            <a:schemeClr val="accent1"/>
          </a:lnRef>
          <a:fillRef idx="1">
            <a:schemeClr val="lt1"/>
          </a:fillRef>
          <a:effectRef idx="0">
            <a:schemeClr val="accent1"/>
          </a:effectRef>
          <a:fontRef idx="minor">
            <a:schemeClr val="dk1"/>
          </a:fontRef>
        </p:style>
        <p:txBody>
          <a:bodyPr wrap="square" lIns="0" tIns="0" rIns="0" bIns="0" rtlCol="0" anchor="ctr">
            <a:spAutoFit/>
          </a:bodyPr>
          <a:lstStyle/>
          <a:p>
            <a:pPr algn="l"/>
            <a:r>
              <a:rPr lang="nl-BE" sz="2400" b="1">
                <a:solidFill>
                  <a:schemeClr val="bg1"/>
                </a:solidFill>
                <a:latin typeface="+mj-lt"/>
              </a:rPr>
              <a:t>World </a:t>
            </a:r>
            <a:r>
              <a:rPr lang="nl-BE" sz="2400" b="1" err="1">
                <a:solidFill>
                  <a:schemeClr val="bg1"/>
                </a:solidFill>
                <a:latin typeface="+mj-lt"/>
              </a:rPr>
              <a:t>trade</a:t>
            </a:r>
            <a:r>
              <a:rPr lang="nl-BE" sz="2400" b="1">
                <a:solidFill>
                  <a:schemeClr val="bg1"/>
                </a:solidFill>
                <a:latin typeface="+mj-lt"/>
              </a:rPr>
              <a:t> center</a:t>
            </a:r>
          </a:p>
          <a:p>
            <a:r>
              <a:rPr lang="nl-BE" sz="2400" b="1">
                <a:solidFill>
                  <a:schemeClr val="bg1"/>
                </a:solidFill>
                <a:latin typeface="+mj-lt"/>
                <a:ea typeface="Calibri"/>
                <a:cs typeface="Calibri"/>
              </a:rPr>
              <a:t>Bahrein</a:t>
            </a:r>
            <a:endParaRPr lang="nl-BE">
              <a:solidFill>
                <a:schemeClr val="bg1"/>
              </a:solidFill>
            </a:endParaRPr>
          </a:p>
        </p:txBody>
      </p:sp>
      <p:grpSp>
        <p:nvGrpSpPr>
          <p:cNvPr id="13" name="Group 12">
            <a:extLst>
              <a:ext uri="{FF2B5EF4-FFF2-40B4-BE49-F238E27FC236}">
                <a16:creationId xmlns:a16="http://schemas.microsoft.com/office/drawing/2014/main" id="{DB25D077-4C64-D1F4-321D-528728D932BD}"/>
              </a:ext>
            </a:extLst>
          </p:cNvPr>
          <p:cNvGrpSpPr/>
          <p:nvPr/>
        </p:nvGrpSpPr>
        <p:grpSpPr>
          <a:xfrm>
            <a:off x="10753300" y="216006"/>
            <a:ext cx="1296006" cy="1079994"/>
            <a:chOff x="2286218" y="5254283"/>
            <a:chExt cx="1296006" cy="1079994"/>
          </a:xfrm>
        </p:grpSpPr>
        <p:grpSp>
          <p:nvGrpSpPr>
            <p:cNvPr id="9" name="Group 8">
              <a:extLst>
                <a:ext uri="{FF2B5EF4-FFF2-40B4-BE49-F238E27FC236}">
                  <a16:creationId xmlns:a16="http://schemas.microsoft.com/office/drawing/2014/main" id="{F0E680FC-6397-09A4-DEE6-C22767621014}"/>
                </a:ext>
              </a:extLst>
            </p:cNvPr>
            <p:cNvGrpSpPr/>
            <p:nvPr/>
          </p:nvGrpSpPr>
          <p:grpSpPr>
            <a:xfrm>
              <a:off x="2286218" y="5254283"/>
              <a:ext cx="1296006" cy="1079994"/>
              <a:chOff x="2377643" y="21145"/>
              <a:chExt cx="1296006" cy="1079994"/>
            </a:xfrm>
          </p:grpSpPr>
          <p:sp>
            <p:nvSpPr>
              <p:cNvPr id="11" name="Hexagon 10">
                <a:extLst>
                  <a:ext uri="{FF2B5EF4-FFF2-40B4-BE49-F238E27FC236}">
                    <a16:creationId xmlns:a16="http://schemas.microsoft.com/office/drawing/2014/main" id="{92185821-DBCA-C62A-B808-3D022C8FB4E3}"/>
                  </a:ext>
                </a:extLst>
              </p:cNvPr>
              <p:cNvSpPr/>
              <p:nvPr/>
            </p:nvSpPr>
            <p:spPr>
              <a:xfrm>
                <a:off x="2377643" y="21145"/>
                <a:ext cx="1296006" cy="1079994"/>
              </a:xfrm>
              <a:prstGeom prst="hexagon">
                <a:avLst>
                  <a:gd name="adj" fmla="val 28570"/>
                  <a:gd name="vf" fmla="val 115470"/>
                </a:avLst>
              </a:prstGeom>
              <a:solidFill>
                <a:srgbClr val="FFC000"/>
              </a:solidFill>
            </p:spPr>
            <p:style>
              <a:lnRef idx="0">
                <a:schemeClr val="lt1">
                  <a:hueOff val="0"/>
                  <a:satOff val="0"/>
                  <a:lumOff val="0"/>
                  <a:alphaOff val="0"/>
                </a:schemeClr>
              </a:lnRef>
              <a:fillRef idx="3">
                <a:scrgbClr r="0" g="0" b="0"/>
              </a:fillRef>
              <a:effectRef idx="2">
                <a:schemeClr val="accent2">
                  <a:hueOff val="0"/>
                  <a:satOff val="0"/>
                  <a:lumOff val="0"/>
                  <a:alphaOff val="0"/>
                </a:schemeClr>
              </a:effectRef>
              <a:fontRef idx="minor">
                <a:schemeClr val="lt1"/>
              </a:fontRef>
            </p:style>
            <p:txBody>
              <a:bodyPr/>
              <a:lstStyle/>
              <a:p>
                <a:endParaRPr lang="nl-BE" sz="1900"/>
              </a:p>
            </p:txBody>
          </p:sp>
          <p:sp>
            <p:nvSpPr>
              <p:cNvPr id="12" name="Hexagon 4">
                <a:extLst>
                  <a:ext uri="{FF2B5EF4-FFF2-40B4-BE49-F238E27FC236}">
                    <a16:creationId xmlns:a16="http://schemas.microsoft.com/office/drawing/2014/main" id="{BB017E86-4182-2167-9ECC-CF3018DC8587}"/>
                  </a:ext>
                </a:extLst>
              </p:cNvPr>
              <p:cNvSpPr txBox="1"/>
              <p:nvPr/>
            </p:nvSpPr>
            <p:spPr>
              <a:xfrm>
                <a:off x="2588495" y="196853"/>
                <a:ext cx="874302" cy="72857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nl-BE" sz="1900" kern="1200">
                    <a:latin typeface="Aptos Display" panose="02110004020202020204"/>
                  </a:rPr>
                  <a:t>Energie</a:t>
                </a:r>
                <a:endParaRPr lang="nl-BE" sz="1900" kern="1200"/>
              </a:p>
              <a:p>
                <a:pPr marL="0" lvl="0" indent="0" algn="ctr" defTabSz="800100">
                  <a:lnSpc>
                    <a:spcPct val="90000"/>
                  </a:lnSpc>
                  <a:spcBef>
                    <a:spcPct val="0"/>
                  </a:spcBef>
                  <a:spcAft>
                    <a:spcPct val="35000"/>
                  </a:spcAft>
                  <a:buNone/>
                </a:pPr>
                <a:endParaRPr lang="nl-BE" sz="1900" kern="1200"/>
              </a:p>
            </p:txBody>
          </p:sp>
        </p:grpSp>
        <p:pic>
          <p:nvPicPr>
            <p:cNvPr id="10" name="Picture 9">
              <a:extLst>
                <a:ext uri="{FF2B5EF4-FFF2-40B4-BE49-F238E27FC236}">
                  <a16:creationId xmlns:a16="http://schemas.microsoft.com/office/drawing/2014/main" id="{29947B6E-B93B-467F-5318-DD2911B3F23F}"/>
                </a:ext>
              </a:extLst>
            </p:cNvPr>
            <p:cNvPicPr>
              <a:picLocks noChangeAspect="1"/>
            </p:cNvPicPr>
            <p:nvPr/>
          </p:nvPicPr>
          <p:blipFill>
            <a:blip r:embed="rId4"/>
            <a:srcRect l="4799" t="9289" r="17521" b="9882"/>
            <a:stretch>
              <a:fillRect/>
            </a:stretch>
          </p:blipFill>
          <p:spPr>
            <a:xfrm>
              <a:off x="2670029" y="5813205"/>
              <a:ext cx="563363" cy="521072"/>
            </a:xfrm>
            <a:prstGeom prst="rect">
              <a:avLst/>
            </a:prstGeom>
          </p:spPr>
        </p:pic>
      </p:grpSp>
    </p:spTree>
    <p:extLst>
      <p:ext uri="{BB962C8B-B14F-4D97-AF65-F5344CB8AC3E}">
        <p14:creationId xmlns:p14="http://schemas.microsoft.com/office/powerpoint/2010/main" val="284747395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DCE68F3-C199-6256-1DA0-D7C3C6846B0C}"/>
              </a:ext>
            </a:extLst>
          </p:cNvPr>
          <p:cNvSpPr>
            <a:spLocks noGrp="1"/>
          </p:cNvSpPr>
          <p:nvPr>
            <p:ph type="title"/>
          </p:nvPr>
        </p:nvSpPr>
        <p:spPr/>
        <p:txBody>
          <a:bodyPr>
            <a:normAutofit fontScale="90000"/>
          </a:bodyPr>
          <a:lstStyle/>
          <a:p>
            <a:endParaRPr lang="nl-BE"/>
          </a:p>
        </p:txBody>
      </p:sp>
      <p:sp>
        <p:nvSpPr>
          <p:cNvPr id="3" name="Tijdelijke aanduiding voor voettekst 2">
            <a:extLst>
              <a:ext uri="{FF2B5EF4-FFF2-40B4-BE49-F238E27FC236}">
                <a16:creationId xmlns:a16="http://schemas.microsoft.com/office/drawing/2014/main" id="{85B1CE24-7A67-DD45-C5D8-43B225D8EACC}"/>
              </a:ext>
            </a:extLst>
          </p:cNvPr>
          <p:cNvSpPr>
            <a:spLocks noGrp="1"/>
          </p:cNvSpPr>
          <p:nvPr>
            <p:ph type="ftr" sz="quarter" idx="11"/>
          </p:nvPr>
        </p:nvSpPr>
        <p:spPr/>
        <p:txBody>
          <a:bodyPr/>
          <a:lstStyle/>
          <a:p>
            <a:endParaRPr lang="nl-BE"/>
          </a:p>
        </p:txBody>
      </p:sp>
      <p:sp>
        <p:nvSpPr>
          <p:cNvPr id="4" name="Tijdelijke aanduiding voor dianummer 3">
            <a:extLst>
              <a:ext uri="{FF2B5EF4-FFF2-40B4-BE49-F238E27FC236}">
                <a16:creationId xmlns:a16="http://schemas.microsoft.com/office/drawing/2014/main" id="{9A21A7BD-0D8F-A0D6-1750-92B501CA7164}"/>
              </a:ext>
            </a:extLst>
          </p:cNvPr>
          <p:cNvSpPr>
            <a:spLocks noGrp="1"/>
          </p:cNvSpPr>
          <p:nvPr>
            <p:ph type="sldNum" sz="quarter" idx="12"/>
          </p:nvPr>
        </p:nvSpPr>
        <p:spPr/>
        <p:txBody>
          <a:bodyPr/>
          <a:lstStyle/>
          <a:p>
            <a:fld id="{FF88DA20-ED00-471C-9170-60F590CB400A}" type="slidenum">
              <a:rPr lang="nl-BE" smtClean="0"/>
              <a:t>42</a:t>
            </a:fld>
            <a:endParaRPr lang="nl-BE"/>
          </a:p>
        </p:txBody>
      </p:sp>
      <p:sp>
        <p:nvSpPr>
          <p:cNvPr id="5" name="Tijdelijke aanduiding voor tekst 4">
            <a:extLst>
              <a:ext uri="{FF2B5EF4-FFF2-40B4-BE49-F238E27FC236}">
                <a16:creationId xmlns:a16="http://schemas.microsoft.com/office/drawing/2014/main" id="{693A4BE7-7011-584F-5EBA-BD14FC3E73BE}"/>
              </a:ext>
            </a:extLst>
          </p:cNvPr>
          <p:cNvSpPr>
            <a:spLocks noGrp="1"/>
          </p:cNvSpPr>
          <p:nvPr>
            <p:ph type="body" sz="quarter" idx="13"/>
          </p:nvPr>
        </p:nvSpPr>
        <p:spPr/>
        <p:txBody>
          <a:bodyPr/>
          <a:lstStyle/>
          <a:p>
            <a:endParaRPr lang="nl-BE"/>
          </a:p>
        </p:txBody>
      </p:sp>
      <p:sp>
        <p:nvSpPr>
          <p:cNvPr id="6" name="Tijdelijke aanduiding voor tekst 5">
            <a:extLst>
              <a:ext uri="{FF2B5EF4-FFF2-40B4-BE49-F238E27FC236}">
                <a16:creationId xmlns:a16="http://schemas.microsoft.com/office/drawing/2014/main" id="{B5867C0F-048E-1285-B863-752BB9AAAA6F}"/>
              </a:ext>
            </a:extLst>
          </p:cNvPr>
          <p:cNvSpPr>
            <a:spLocks noGrp="1"/>
          </p:cNvSpPr>
          <p:nvPr>
            <p:ph type="body" sz="quarter" idx="14"/>
          </p:nvPr>
        </p:nvSpPr>
        <p:spPr/>
        <p:txBody>
          <a:bodyPr/>
          <a:lstStyle/>
          <a:p>
            <a:r>
              <a:rPr lang="nl-BE"/>
              <a:t>k</a:t>
            </a:r>
          </a:p>
        </p:txBody>
      </p:sp>
      <p:pic>
        <p:nvPicPr>
          <p:cNvPr id="1026" name="Picture 2" descr="CopenHill: Where hilltop sports meet clean energy - ubm magazin.">
            <a:extLst>
              <a:ext uri="{FF2B5EF4-FFF2-40B4-BE49-F238E27FC236}">
                <a16:creationId xmlns:a16="http://schemas.microsoft.com/office/drawing/2014/main" id="{99AEBC14-8C41-5A4C-84D9-582282AFA0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8" y="0"/>
            <a:ext cx="12190412"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2" descr="Schematische weergave van de infrastructuur die nodig is voor een warmtenet.">
            <a:extLst>
              <a:ext uri="{FF2B5EF4-FFF2-40B4-BE49-F238E27FC236}">
                <a16:creationId xmlns:a16="http://schemas.microsoft.com/office/drawing/2014/main" id="{C2859628-68BF-9EA7-7DE8-3A1E7A59694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11127" y="3697546"/>
            <a:ext cx="4774432" cy="3187448"/>
          </a:xfrm>
          <a:prstGeom prst="rect">
            <a:avLst/>
          </a:prstGeom>
          <a:noFill/>
          <a:ln>
            <a:solidFill>
              <a:srgbClr val="000000"/>
            </a:solidFill>
          </a:ln>
          <a:extLst>
            <a:ext uri="{909E8E84-426E-40DD-AFC4-6F175D3DCCD1}">
              <a14:hiddenFill xmlns:a14="http://schemas.microsoft.com/office/drawing/2010/main">
                <a:solidFill>
                  <a:srgbClr val="FFFFFF"/>
                </a:solidFill>
              </a14:hiddenFill>
            </a:ext>
          </a:extLst>
        </p:spPr>
      </p:pic>
      <p:grpSp>
        <p:nvGrpSpPr>
          <p:cNvPr id="13" name="Group 12">
            <a:extLst>
              <a:ext uri="{FF2B5EF4-FFF2-40B4-BE49-F238E27FC236}">
                <a16:creationId xmlns:a16="http://schemas.microsoft.com/office/drawing/2014/main" id="{BD7A5605-80D1-6662-8266-F20DD86A88DB}"/>
              </a:ext>
            </a:extLst>
          </p:cNvPr>
          <p:cNvGrpSpPr/>
          <p:nvPr/>
        </p:nvGrpSpPr>
        <p:grpSpPr>
          <a:xfrm>
            <a:off x="10753300" y="216006"/>
            <a:ext cx="1296006" cy="1079994"/>
            <a:chOff x="2286218" y="5254283"/>
            <a:chExt cx="1296006" cy="1079994"/>
          </a:xfrm>
        </p:grpSpPr>
        <p:grpSp>
          <p:nvGrpSpPr>
            <p:cNvPr id="9" name="Group 8">
              <a:extLst>
                <a:ext uri="{FF2B5EF4-FFF2-40B4-BE49-F238E27FC236}">
                  <a16:creationId xmlns:a16="http://schemas.microsoft.com/office/drawing/2014/main" id="{B69ADD6B-0821-66FB-D1AC-07E908840E61}"/>
                </a:ext>
              </a:extLst>
            </p:cNvPr>
            <p:cNvGrpSpPr/>
            <p:nvPr/>
          </p:nvGrpSpPr>
          <p:grpSpPr>
            <a:xfrm>
              <a:off x="2286218" y="5254283"/>
              <a:ext cx="1296006" cy="1079994"/>
              <a:chOff x="2377643" y="21145"/>
              <a:chExt cx="1296006" cy="1079994"/>
            </a:xfrm>
          </p:grpSpPr>
          <p:sp>
            <p:nvSpPr>
              <p:cNvPr id="11" name="Hexagon 10">
                <a:extLst>
                  <a:ext uri="{FF2B5EF4-FFF2-40B4-BE49-F238E27FC236}">
                    <a16:creationId xmlns:a16="http://schemas.microsoft.com/office/drawing/2014/main" id="{7E6E1774-245B-0532-25B8-449E171714AF}"/>
                  </a:ext>
                </a:extLst>
              </p:cNvPr>
              <p:cNvSpPr/>
              <p:nvPr/>
            </p:nvSpPr>
            <p:spPr>
              <a:xfrm>
                <a:off x="2377643" y="21145"/>
                <a:ext cx="1296006" cy="1079994"/>
              </a:xfrm>
              <a:prstGeom prst="hexagon">
                <a:avLst>
                  <a:gd name="adj" fmla="val 28570"/>
                  <a:gd name="vf" fmla="val 115470"/>
                </a:avLst>
              </a:prstGeom>
              <a:solidFill>
                <a:srgbClr val="FFC000"/>
              </a:solidFill>
            </p:spPr>
            <p:style>
              <a:lnRef idx="0">
                <a:schemeClr val="lt1">
                  <a:hueOff val="0"/>
                  <a:satOff val="0"/>
                  <a:lumOff val="0"/>
                  <a:alphaOff val="0"/>
                </a:schemeClr>
              </a:lnRef>
              <a:fillRef idx="3">
                <a:scrgbClr r="0" g="0" b="0"/>
              </a:fillRef>
              <a:effectRef idx="2">
                <a:schemeClr val="accent2">
                  <a:hueOff val="0"/>
                  <a:satOff val="0"/>
                  <a:lumOff val="0"/>
                  <a:alphaOff val="0"/>
                </a:schemeClr>
              </a:effectRef>
              <a:fontRef idx="minor">
                <a:schemeClr val="lt1"/>
              </a:fontRef>
            </p:style>
            <p:txBody>
              <a:bodyPr/>
              <a:lstStyle/>
              <a:p>
                <a:endParaRPr lang="nl-BE" sz="1900"/>
              </a:p>
            </p:txBody>
          </p:sp>
          <p:sp>
            <p:nvSpPr>
              <p:cNvPr id="12" name="Hexagon 4">
                <a:extLst>
                  <a:ext uri="{FF2B5EF4-FFF2-40B4-BE49-F238E27FC236}">
                    <a16:creationId xmlns:a16="http://schemas.microsoft.com/office/drawing/2014/main" id="{4E2BFB4D-7DCB-88DE-1C37-A1ECF13D5E63}"/>
                  </a:ext>
                </a:extLst>
              </p:cNvPr>
              <p:cNvSpPr txBox="1"/>
              <p:nvPr/>
            </p:nvSpPr>
            <p:spPr>
              <a:xfrm>
                <a:off x="2588495" y="196853"/>
                <a:ext cx="874302" cy="72857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nl-BE" sz="1900" kern="1200">
                    <a:latin typeface="Aptos Display" panose="02110004020202020204"/>
                  </a:rPr>
                  <a:t>Energie</a:t>
                </a:r>
                <a:endParaRPr lang="nl-BE" sz="1900" kern="1200"/>
              </a:p>
              <a:p>
                <a:pPr marL="0" lvl="0" indent="0" algn="ctr" defTabSz="800100">
                  <a:lnSpc>
                    <a:spcPct val="90000"/>
                  </a:lnSpc>
                  <a:spcBef>
                    <a:spcPct val="0"/>
                  </a:spcBef>
                  <a:spcAft>
                    <a:spcPct val="35000"/>
                  </a:spcAft>
                  <a:buNone/>
                </a:pPr>
                <a:endParaRPr lang="nl-BE" sz="1900" kern="1200"/>
              </a:p>
            </p:txBody>
          </p:sp>
        </p:grpSp>
        <p:pic>
          <p:nvPicPr>
            <p:cNvPr id="10" name="Picture 9">
              <a:extLst>
                <a:ext uri="{FF2B5EF4-FFF2-40B4-BE49-F238E27FC236}">
                  <a16:creationId xmlns:a16="http://schemas.microsoft.com/office/drawing/2014/main" id="{AAF38ADD-1A65-6BF5-2E7B-CF203F1DAE10}"/>
                </a:ext>
              </a:extLst>
            </p:cNvPr>
            <p:cNvPicPr>
              <a:picLocks noChangeAspect="1"/>
            </p:cNvPicPr>
            <p:nvPr/>
          </p:nvPicPr>
          <p:blipFill>
            <a:blip r:embed="rId5"/>
            <a:srcRect l="4799" t="9289" r="17521" b="9882"/>
            <a:stretch>
              <a:fillRect/>
            </a:stretch>
          </p:blipFill>
          <p:spPr>
            <a:xfrm>
              <a:off x="2670029" y="5813205"/>
              <a:ext cx="563363" cy="521072"/>
            </a:xfrm>
            <a:prstGeom prst="rect">
              <a:avLst/>
            </a:prstGeom>
          </p:spPr>
        </p:pic>
      </p:grpSp>
    </p:spTree>
    <p:extLst>
      <p:ext uri="{BB962C8B-B14F-4D97-AF65-F5344CB8AC3E}">
        <p14:creationId xmlns:p14="http://schemas.microsoft.com/office/powerpoint/2010/main" val="1015469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CFCEFE-B995-2639-3A87-25C84C2A392F}"/>
            </a:ext>
          </a:extLst>
        </p:cNvPr>
        <p:cNvGrpSpPr/>
        <p:nvPr/>
      </p:nvGrpSpPr>
      <p:grpSpPr>
        <a:xfrm>
          <a:off x="0" y="0"/>
          <a:ext cx="0" cy="0"/>
          <a:chOff x="0" y="0"/>
          <a:chExt cx="0" cy="0"/>
        </a:xfrm>
      </p:grpSpPr>
      <p:pic>
        <p:nvPicPr>
          <p:cNvPr id="4098" name="Picture 2" descr="© Global Warming Images / WWF">
            <a:extLst>
              <a:ext uri="{FF2B5EF4-FFF2-40B4-BE49-F238E27FC236}">
                <a16:creationId xmlns:a16="http://schemas.microsoft.com/office/drawing/2014/main" id="{5266F09C-EAA3-F24B-7F23-463AC6AFBA7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4089"/>
          <a:stretch>
            <a:fillRect/>
          </a:stretch>
        </p:blipFill>
        <p:spPr bwMode="auto">
          <a:xfrm>
            <a:off x="0" y="-128337"/>
            <a:ext cx="12192000" cy="6986337"/>
          </a:xfrm>
          <a:prstGeom prst="rect">
            <a:avLst/>
          </a:prstGeom>
          <a:noFill/>
          <a:extLst>
            <a:ext uri="{909E8E84-426E-40DD-AFC4-6F175D3DCCD1}">
              <a14:hiddenFill xmlns:a14="http://schemas.microsoft.com/office/drawing/2010/main">
                <a:solidFill>
                  <a:srgbClr val="FFFFFF"/>
                </a:solidFill>
              </a14:hiddenFill>
            </a:ext>
          </a:extLst>
        </p:spPr>
      </p:pic>
      <p:sp>
        <p:nvSpPr>
          <p:cNvPr id="5" name="Tijdelijke aanduiding voor dianummer 4">
            <a:extLst>
              <a:ext uri="{FF2B5EF4-FFF2-40B4-BE49-F238E27FC236}">
                <a16:creationId xmlns:a16="http://schemas.microsoft.com/office/drawing/2014/main" id="{D98CBB5F-A275-465B-B9FD-CFBB818EAF00}"/>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88DA20-ED00-471C-9170-60F590CB400A}" type="slidenum">
              <a:rPr kumimoji="0" lang="nl-BE" sz="1200" b="0" i="0" u="none" strike="noStrike" kern="1200" cap="none" spc="0" normalizeH="0" baseline="0" noProof="0" smtClean="0">
                <a:ln>
                  <a:noFill/>
                </a:ln>
                <a:solidFill>
                  <a:srgbClr val="1F416B"/>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43</a:t>
            </a:fld>
            <a:endParaRPr kumimoji="0" lang="nl-BE" sz="1200" b="0" i="0" u="none" strike="noStrike" kern="1200" cap="none" spc="0" normalizeH="0" baseline="0" noProof="0">
              <a:ln>
                <a:noFill/>
              </a:ln>
              <a:solidFill>
                <a:srgbClr val="1F416B"/>
              </a:solidFill>
              <a:effectLst/>
              <a:uLnTx/>
              <a:uFillTx/>
              <a:latin typeface="Calibri"/>
              <a:ea typeface="+mn-ea"/>
              <a:cs typeface="+mn-cs"/>
            </a:endParaRPr>
          </a:p>
        </p:txBody>
      </p:sp>
      <p:grpSp>
        <p:nvGrpSpPr>
          <p:cNvPr id="11" name="Group 10">
            <a:extLst>
              <a:ext uri="{FF2B5EF4-FFF2-40B4-BE49-F238E27FC236}">
                <a16:creationId xmlns:a16="http://schemas.microsoft.com/office/drawing/2014/main" id="{1F6E7F72-F88B-BF2E-2532-EC13EA9B82A5}"/>
              </a:ext>
            </a:extLst>
          </p:cNvPr>
          <p:cNvGrpSpPr/>
          <p:nvPr/>
        </p:nvGrpSpPr>
        <p:grpSpPr>
          <a:xfrm>
            <a:off x="10753300" y="216006"/>
            <a:ext cx="1296006" cy="1079994"/>
            <a:chOff x="2286218" y="5254283"/>
            <a:chExt cx="1296006" cy="1079994"/>
          </a:xfrm>
        </p:grpSpPr>
        <p:grpSp>
          <p:nvGrpSpPr>
            <p:cNvPr id="12" name="Group 11">
              <a:extLst>
                <a:ext uri="{FF2B5EF4-FFF2-40B4-BE49-F238E27FC236}">
                  <a16:creationId xmlns:a16="http://schemas.microsoft.com/office/drawing/2014/main" id="{CC4DFA07-556F-493E-045D-FF6B747574F2}"/>
                </a:ext>
              </a:extLst>
            </p:cNvPr>
            <p:cNvGrpSpPr/>
            <p:nvPr/>
          </p:nvGrpSpPr>
          <p:grpSpPr>
            <a:xfrm>
              <a:off x="2286218" y="5254283"/>
              <a:ext cx="1296006" cy="1079994"/>
              <a:chOff x="2377643" y="21145"/>
              <a:chExt cx="1296006" cy="1079994"/>
            </a:xfrm>
          </p:grpSpPr>
          <p:sp>
            <p:nvSpPr>
              <p:cNvPr id="14" name="Hexagon 13">
                <a:extLst>
                  <a:ext uri="{FF2B5EF4-FFF2-40B4-BE49-F238E27FC236}">
                    <a16:creationId xmlns:a16="http://schemas.microsoft.com/office/drawing/2014/main" id="{80151E89-C714-F930-865A-B64DAC142D3C}"/>
                  </a:ext>
                </a:extLst>
              </p:cNvPr>
              <p:cNvSpPr/>
              <p:nvPr/>
            </p:nvSpPr>
            <p:spPr>
              <a:xfrm>
                <a:off x="2377643" y="21145"/>
                <a:ext cx="1296006" cy="1079994"/>
              </a:xfrm>
              <a:prstGeom prst="hexagon">
                <a:avLst>
                  <a:gd name="adj" fmla="val 28570"/>
                  <a:gd name="vf" fmla="val 115470"/>
                </a:avLst>
              </a:prstGeom>
              <a:solidFill>
                <a:srgbClr val="FFC000"/>
              </a:solidFill>
            </p:spPr>
            <p:style>
              <a:lnRef idx="0">
                <a:schemeClr val="lt1">
                  <a:hueOff val="0"/>
                  <a:satOff val="0"/>
                  <a:lumOff val="0"/>
                  <a:alphaOff val="0"/>
                </a:schemeClr>
              </a:lnRef>
              <a:fillRef idx="3">
                <a:scrgbClr r="0" g="0" b="0"/>
              </a:fillRef>
              <a:effectRef idx="2">
                <a:schemeClr val="accent2">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BE" sz="1900" b="0" i="0" u="none" strike="noStrike" kern="1200" cap="none" spc="0" normalizeH="0" baseline="0" noProof="0">
                  <a:ln>
                    <a:noFill/>
                  </a:ln>
                  <a:solidFill>
                    <a:srgbClr val="FFFFFF"/>
                  </a:solidFill>
                  <a:effectLst/>
                  <a:uLnTx/>
                  <a:uFillTx/>
                  <a:latin typeface="Calibri Light"/>
                  <a:ea typeface="+mn-ea"/>
                  <a:cs typeface="+mn-cs"/>
                </a:endParaRPr>
              </a:p>
            </p:txBody>
          </p:sp>
          <p:sp>
            <p:nvSpPr>
              <p:cNvPr id="15" name="Hexagon 4">
                <a:extLst>
                  <a:ext uri="{FF2B5EF4-FFF2-40B4-BE49-F238E27FC236}">
                    <a16:creationId xmlns:a16="http://schemas.microsoft.com/office/drawing/2014/main" id="{AF39E46A-291C-DBB0-A73F-7965A7BF1A4D}"/>
                  </a:ext>
                </a:extLst>
              </p:cNvPr>
              <p:cNvSpPr txBox="1"/>
              <p:nvPr/>
            </p:nvSpPr>
            <p:spPr>
              <a:xfrm>
                <a:off x="2588495" y="196853"/>
                <a:ext cx="874302" cy="72857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2860" tIns="22860" rIns="22860" bIns="22860" numCol="1" spcCol="1270" anchor="ctr" anchorCtr="0">
                <a:noAutofit/>
              </a:bodyPr>
              <a:lstStyle/>
              <a:p>
                <a:pPr marL="0" marR="0" lvl="0" indent="0" algn="ctr" defTabSz="800100" rtl="0" eaLnBrk="1" fontAlgn="auto" latinLnBrk="0" hangingPunct="1">
                  <a:lnSpc>
                    <a:spcPct val="90000"/>
                  </a:lnSpc>
                  <a:spcBef>
                    <a:spcPct val="0"/>
                  </a:spcBef>
                  <a:spcAft>
                    <a:spcPct val="35000"/>
                  </a:spcAft>
                  <a:buClrTx/>
                  <a:buSzTx/>
                  <a:buFontTx/>
                  <a:buNone/>
                  <a:tabLst/>
                  <a:defRPr/>
                </a:pPr>
                <a:r>
                  <a:rPr kumimoji="0" lang="nl-BE" sz="1900" b="0" i="0" u="none" strike="noStrike" kern="1200" cap="none" spc="0" normalizeH="0" baseline="0" noProof="0">
                    <a:ln>
                      <a:noFill/>
                    </a:ln>
                    <a:solidFill>
                      <a:srgbClr val="FFFFFF"/>
                    </a:solidFill>
                    <a:effectLst/>
                    <a:uLnTx/>
                    <a:uFillTx/>
                    <a:latin typeface="Aptos Display" panose="02110004020202020204"/>
                    <a:ea typeface="+mn-ea"/>
                    <a:cs typeface="+mn-cs"/>
                  </a:rPr>
                  <a:t>Energie</a:t>
                </a:r>
                <a:endParaRPr kumimoji="0" lang="nl-BE" sz="1900" b="0" i="0" u="none" strike="noStrike" kern="1200" cap="none" spc="0" normalizeH="0" baseline="0" noProof="0">
                  <a:ln>
                    <a:noFill/>
                  </a:ln>
                  <a:solidFill>
                    <a:srgbClr val="FFFFFF"/>
                  </a:solidFill>
                  <a:effectLst/>
                  <a:uLnTx/>
                  <a:uFillTx/>
                  <a:latin typeface="Calibri Light"/>
                  <a:ea typeface="+mn-ea"/>
                  <a:cs typeface="+mn-cs"/>
                </a:endParaRPr>
              </a:p>
              <a:p>
                <a:pPr marL="0" marR="0" lvl="0" indent="0" algn="ctr" defTabSz="800100" rtl="0" eaLnBrk="1" fontAlgn="auto" latinLnBrk="0" hangingPunct="1">
                  <a:lnSpc>
                    <a:spcPct val="90000"/>
                  </a:lnSpc>
                  <a:spcBef>
                    <a:spcPct val="0"/>
                  </a:spcBef>
                  <a:spcAft>
                    <a:spcPct val="35000"/>
                  </a:spcAft>
                  <a:buClrTx/>
                  <a:buSzTx/>
                  <a:buFontTx/>
                  <a:buNone/>
                  <a:tabLst/>
                  <a:defRPr/>
                </a:pPr>
                <a:endParaRPr kumimoji="0" lang="nl-BE" sz="1900" b="0" i="0" u="none" strike="noStrike" kern="1200" cap="none" spc="0" normalizeH="0" baseline="0" noProof="0">
                  <a:ln>
                    <a:noFill/>
                  </a:ln>
                  <a:solidFill>
                    <a:srgbClr val="FFFFFF"/>
                  </a:solidFill>
                  <a:effectLst/>
                  <a:uLnTx/>
                  <a:uFillTx/>
                  <a:latin typeface="Calibri Light"/>
                  <a:ea typeface="+mn-ea"/>
                  <a:cs typeface="+mn-cs"/>
                </a:endParaRPr>
              </a:p>
            </p:txBody>
          </p:sp>
        </p:grpSp>
        <p:pic>
          <p:nvPicPr>
            <p:cNvPr id="13" name="Picture 12">
              <a:extLst>
                <a:ext uri="{FF2B5EF4-FFF2-40B4-BE49-F238E27FC236}">
                  <a16:creationId xmlns:a16="http://schemas.microsoft.com/office/drawing/2014/main" id="{F59C8F9D-F8BE-4431-B69F-8D4053711D6E}"/>
                </a:ext>
              </a:extLst>
            </p:cNvPr>
            <p:cNvPicPr>
              <a:picLocks noChangeAspect="1"/>
            </p:cNvPicPr>
            <p:nvPr/>
          </p:nvPicPr>
          <p:blipFill>
            <a:blip r:embed="rId4"/>
            <a:srcRect l="4799" t="9289" r="17521" b="9882"/>
            <a:stretch>
              <a:fillRect/>
            </a:stretch>
          </p:blipFill>
          <p:spPr>
            <a:xfrm>
              <a:off x="2670029" y="5813205"/>
              <a:ext cx="563363" cy="521072"/>
            </a:xfrm>
            <a:prstGeom prst="rect">
              <a:avLst/>
            </a:prstGeom>
          </p:spPr>
        </p:pic>
      </p:grpSp>
    </p:spTree>
    <p:extLst>
      <p:ext uri="{BB962C8B-B14F-4D97-AF65-F5344CB8AC3E}">
        <p14:creationId xmlns:p14="http://schemas.microsoft.com/office/powerpoint/2010/main" val="180594057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888A36-B34F-D391-5F04-4FC98B73527B}"/>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C641C648-09CC-3F44-C9DD-EE2EF84D44AD}"/>
              </a:ext>
            </a:extLst>
          </p:cNvPr>
          <p:cNvPicPr>
            <a:picLocks noChangeAspect="1"/>
          </p:cNvPicPr>
          <p:nvPr/>
        </p:nvPicPr>
        <p:blipFill>
          <a:blip r:embed="rId3"/>
          <a:stretch>
            <a:fillRect/>
          </a:stretch>
        </p:blipFill>
        <p:spPr>
          <a:xfrm>
            <a:off x="1212319" y="2012733"/>
            <a:ext cx="4253177" cy="3534331"/>
          </a:xfrm>
          <a:prstGeom prst="rect">
            <a:avLst/>
          </a:prstGeom>
          <a:noFill/>
        </p:spPr>
      </p:pic>
      <p:sp>
        <p:nvSpPr>
          <p:cNvPr id="17" name="Content Placeholder 3">
            <a:extLst>
              <a:ext uri="{FF2B5EF4-FFF2-40B4-BE49-F238E27FC236}">
                <a16:creationId xmlns:a16="http://schemas.microsoft.com/office/drawing/2014/main" id="{9598C10D-D3E9-2C45-1FAE-D43BDE826BE8}"/>
              </a:ext>
            </a:extLst>
          </p:cNvPr>
          <p:cNvSpPr>
            <a:spLocks noGrp="1"/>
          </p:cNvSpPr>
          <p:nvPr>
            <p:ph sz="half" idx="2"/>
          </p:nvPr>
        </p:nvSpPr>
        <p:spPr>
          <a:xfrm>
            <a:off x="6366616" y="2012733"/>
            <a:ext cx="5166571" cy="3534331"/>
          </a:xfrm>
        </p:spPr>
        <p:txBody>
          <a:bodyPr>
            <a:normAutofit fontScale="92500" lnSpcReduction="10000"/>
          </a:bodyPr>
          <a:lstStyle/>
          <a:p>
            <a:pPr marL="0" indent="0">
              <a:buNone/>
            </a:pPr>
            <a:r>
              <a:rPr lang="en-US" b="1"/>
              <a:t>Wist je </a:t>
            </a:r>
            <a:r>
              <a:rPr lang="en-US" b="1" err="1"/>
              <a:t>dat</a:t>
            </a:r>
            <a:r>
              <a:rPr lang="en-US" b="1"/>
              <a:t> …</a:t>
            </a:r>
          </a:p>
          <a:p>
            <a:pPr marL="0" indent="0">
              <a:buNone/>
            </a:pPr>
            <a:endParaRPr lang="en-US"/>
          </a:p>
          <a:p>
            <a:pPr marL="0" lvl="0" indent="0">
              <a:buNone/>
            </a:pPr>
            <a:r>
              <a:rPr lang="nl-BE"/>
              <a:t>in Amsterdam meer fietsen dan inwoners zijn.</a:t>
            </a:r>
          </a:p>
          <a:p>
            <a:pPr marL="0" indent="0">
              <a:buNone/>
            </a:pPr>
            <a:endParaRPr lang="nl-BE"/>
          </a:p>
          <a:p>
            <a:pPr marL="0" indent="0">
              <a:buNone/>
            </a:pPr>
            <a:r>
              <a:rPr lang="nl-BE"/>
              <a:t>we in België het vaakst met de auto reizen? Maar liefst 81% van alle kilometers die mensen afleggen, gebeurt met de auto.</a:t>
            </a:r>
            <a:endParaRPr lang="en-US"/>
          </a:p>
        </p:txBody>
      </p:sp>
      <p:sp>
        <p:nvSpPr>
          <p:cNvPr id="19" name="Text Placeholder 4">
            <a:extLst>
              <a:ext uri="{FF2B5EF4-FFF2-40B4-BE49-F238E27FC236}">
                <a16:creationId xmlns:a16="http://schemas.microsoft.com/office/drawing/2014/main" id="{D038D202-C9DF-4B24-B1B5-5D40AEB13F2E}"/>
              </a:ext>
            </a:extLst>
          </p:cNvPr>
          <p:cNvSpPr>
            <a:spLocks noGrp="1"/>
          </p:cNvSpPr>
          <p:nvPr>
            <p:ph type="body" sz="quarter" idx="13"/>
          </p:nvPr>
        </p:nvSpPr>
        <p:spPr>
          <a:xfrm>
            <a:off x="665816" y="228154"/>
            <a:ext cx="3714750" cy="365125"/>
          </a:xfrm>
        </p:spPr>
        <p:txBody>
          <a:bodyPr/>
          <a:lstStyle/>
          <a:p>
            <a:endParaRPr lang="en-US"/>
          </a:p>
        </p:txBody>
      </p:sp>
      <p:sp>
        <p:nvSpPr>
          <p:cNvPr id="5" name="Tijdelijke aanduiding voor dianummer 4">
            <a:extLst>
              <a:ext uri="{FF2B5EF4-FFF2-40B4-BE49-F238E27FC236}">
                <a16:creationId xmlns:a16="http://schemas.microsoft.com/office/drawing/2014/main" id="{38C45889-6115-D933-A0C4-1A6A992D3AE1}"/>
              </a:ext>
            </a:extLst>
          </p:cNvPr>
          <p:cNvSpPr>
            <a:spLocks noGrp="1"/>
          </p:cNvSpPr>
          <p:nvPr>
            <p:ph type="sldNum" sz="quarter" idx="15"/>
          </p:nvPr>
        </p:nvSpPr>
        <p:spPr>
          <a:xfrm>
            <a:off x="11113303" y="6264211"/>
            <a:ext cx="419884" cy="363601"/>
          </a:xfrm>
        </p:spPr>
        <p:txBody>
          <a:bodyPr anchor="t">
            <a:normAutofit/>
          </a:bodyPr>
          <a:lstStyle/>
          <a:p>
            <a:pPr>
              <a:spcAft>
                <a:spcPts val="600"/>
              </a:spcAft>
            </a:pPr>
            <a:fld id="{FF88DA20-ED00-471C-9170-60F590CB400A}" type="slidenum">
              <a:rPr lang="nl-BE" smtClean="0"/>
              <a:pPr>
                <a:spcAft>
                  <a:spcPts val="600"/>
                </a:spcAft>
              </a:pPr>
              <a:t>44</a:t>
            </a:fld>
            <a:endParaRPr lang="nl-BE" dirty="0"/>
          </a:p>
        </p:txBody>
      </p:sp>
      <p:grpSp>
        <p:nvGrpSpPr>
          <p:cNvPr id="2" name="Group 1">
            <a:extLst>
              <a:ext uri="{FF2B5EF4-FFF2-40B4-BE49-F238E27FC236}">
                <a16:creationId xmlns:a16="http://schemas.microsoft.com/office/drawing/2014/main" id="{F71ED75B-67B8-D6C4-83BA-E3BCAEA4F0A3}"/>
              </a:ext>
            </a:extLst>
          </p:cNvPr>
          <p:cNvGrpSpPr/>
          <p:nvPr/>
        </p:nvGrpSpPr>
        <p:grpSpPr>
          <a:xfrm>
            <a:off x="10705797" y="230188"/>
            <a:ext cx="1296006" cy="1079994"/>
            <a:chOff x="3819223" y="5232081"/>
            <a:chExt cx="1296006" cy="1079994"/>
          </a:xfrm>
        </p:grpSpPr>
        <p:grpSp>
          <p:nvGrpSpPr>
            <p:cNvPr id="3" name="Group 2">
              <a:extLst>
                <a:ext uri="{FF2B5EF4-FFF2-40B4-BE49-F238E27FC236}">
                  <a16:creationId xmlns:a16="http://schemas.microsoft.com/office/drawing/2014/main" id="{42ABD851-0E9F-1E92-5F25-834D2AC5FEA6}"/>
                </a:ext>
              </a:extLst>
            </p:cNvPr>
            <p:cNvGrpSpPr/>
            <p:nvPr/>
          </p:nvGrpSpPr>
          <p:grpSpPr>
            <a:xfrm>
              <a:off x="3819223" y="5232081"/>
              <a:ext cx="1296006" cy="1079994"/>
              <a:chOff x="3682725" y="779836"/>
              <a:chExt cx="1296006" cy="1079994"/>
            </a:xfrm>
          </p:grpSpPr>
          <p:sp>
            <p:nvSpPr>
              <p:cNvPr id="6" name="Hexagon 5">
                <a:extLst>
                  <a:ext uri="{FF2B5EF4-FFF2-40B4-BE49-F238E27FC236}">
                    <a16:creationId xmlns:a16="http://schemas.microsoft.com/office/drawing/2014/main" id="{2D7965B0-CE95-0FAE-A985-1AA7DA6C82AF}"/>
                  </a:ext>
                </a:extLst>
              </p:cNvPr>
              <p:cNvSpPr/>
              <p:nvPr/>
            </p:nvSpPr>
            <p:spPr>
              <a:xfrm>
                <a:off x="3682725" y="779836"/>
                <a:ext cx="1296006" cy="1079994"/>
              </a:xfrm>
              <a:prstGeom prst="hexagon">
                <a:avLst>
                  <a:gd name="adj" fmla="val 28570"/>
                  <a:gd name="vf" fmla="val 115470"/>
                </a:avLst>
              </a:prstGeom>
              <a:solidFill>
                <a:srgbClr val="FF6600"/>
              </a:solidFill>
            </p:spPr>
            <p:style>
              <a:lnRef idx="0">
                <a:schemeClr val="lt1">
                  <a:hueOff val="0"/>
                  <a:satOff val="0"/>
                  <a:lumOff val="0"/>
                  <a:alphaOff val="0"/>
                </a:schemeClr>
              </a:lnRef>
              <a:fillRef idx="3">
                <a:scrgbClr r="0" g="0" b="0"/>
              </a:fillRef>
              <a:effectRef idx="2">
                <a:schemeClr val="accent5">
                  <a:hueOff val="0"/>
                  <a:satOff val="0"/>
                  <a:lumOff val="0"/>
                  <a:alphaOff val="0"/>
                </a:schemeClr>
              </a:effectRef>
              <a:fontRef idx="minor">
                <a:schemeClr val="lt1"/>
              </a:fontRef>
            </p:style>
            <p:txBody>
              <a:bodyPr/>
              <a:lstStyle/>
              <a:p>
                <a:endParaRPr lang="nl-BE" sz="1900"/>
              </a:p>
            </p:txBody>
          </p:sp>
          <p:sp>
            <p:nvSpPr>
              <p:cNvPr id="7" name="Hexagon 4">
                <a:extLst>
                  <a:ext uri="{FF2B5EF4-FFF2-40B4-BE49-F238E27FC236}">
                    <a16:creationId xmlns:a16="http://schemas.microsoft.com/office/drawing/2014/main" id="{97E4001B-78E2-2CF5-77F7-BDF2370835F7}"/>
                  </a:ext>
                </a:extLst>
              </p:cNvPr>
              <p:cNvSpPr txBox="1"/>
              <p:nvPr/>
            </p:nvSpPr>
            <p:spPr>
              <a:xfrm>
                <a:off x="3893577" y="955544"/>
                <a:ext cx="874302" cy="72857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nl-BE" sz="1900" kern="1200"/>
                  <a:t>Vervoer</a:t>
                </a:r>
              </a:p>
              <a:p>
                <a:pPr marL="0" lvl="0" indent="0" algn="ctr" defTabSz="711200">
                  <a:lnSpc>
                    <a:spcPct val="90000"/>
                  </a:lnSpc>
                  <a:spcBef>
                    <a:spcPct val="0"/>
                  </a:spcBef>
                  <a:spcAft>
                    <a:spcPct val="35000"/>
                  </a:spcAft>
                  <a:buNone/>
                </a:pPr>
                <a:r>
                  <a:rPr lang="nl-BE" sz="1900" kern="1200"/>
                  <a:t> </a:t>
                </a:r>
              </a:p>
            </p:txBody>
          </p:sp>
        </p:grpSp>
        <p:pic>
          <p:nvPicPr>
            <p:cNvPr id="4" name="Picture 3">
              <a:extLst>
                <a:ext uri="{FF2B5EF4-FFF2-40B4-BE49-F238E27FC236}">
                  <a16:creationId xmlns:a16="http://schemas.microsoft.com/office/drawing/2014/main" id="{41D22C6B-41F6-EF1B-5A2E-5C42886C66CF}"/>
                </a:ext>
              </a:extLst>
            </p:cNvPr>
            <p:cNvPicPr>
              <a:picLocks noChangeAspect="1"/>
            </p:cNvPicPr>
            <p:nvPr/>
          </p:nvPicPr>
          <p:blipFill>
            <a:blip r:embed="rId4"/>
            <a:stretch>
              <a:fillRect/>
            </a:stretch>
          </p:blipFill>
          <p:spPr>
            <a:xfrm>
              <a:off x="4157991" y="5750484"/>
              <a:ext cx="578439" cy="561591"/>
            </a:xfrm>
            <a:prstGeom prst="rect">
              <a:avLst/>
            </a:prstGeom>
          </p:spPr>
        </p:pic>
      </p:grpSp>
    </p:spTree>
    <p:extLst>
      <p:ext uri="{BB962C8B-B14F-4D97-AF65-F5344CB8AC3E}">
        <p14:creationId xmlns:p14="http://schemas.microsoft.com/office/powerpoint/2010/main" val="4175053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1A5007-4C50-8D89-8026-090FFD8A1C9C}"/>
            </a:ext>
          </a:extLst>
        </p:cNvPr>
        <p:cNvGrpSpPr/>
        <p:nvPr/>
      </p:nvGrpSpPr>
      <p:grpSpPr>
        <a:xfrm>
          <a:off x="0" y="0"/>
          <a:ext cx="0" cy="0"/>
          <a:chOff x="0" y="0"/>
          <a:chExt cx="0" cy="0"/>
        </a:xfrm>
      </p:grpSpPr>
      <p:sp>
        <p:nvSpPr>
          <p:cNvPr id="5" name="Tijdelijke aanduiding voor dianummer 4">
            <a:extLst>
              <a:ext uri="{FF2B5EF4-FFF2-40B4-BE49-F238E27FC236}">
                <a16:creationId xmlns:a16="http://schemas.microsoft.com/office/drawing/2014/main" id="{00DFB86A-F8F2-C334-EA38-F7554B7C6ED9}"/>
              </a:ext>
            </a:extLst>
          </p:cNvPr>
          <p:cNvSpPr>
            <a:spLocks noGrp="1"/>
          </p:cNvSpPr>
          <p:nvPr>
            <p:ph type="sldNum" sz="quarter" idx="12"/>
          </p:nvPr>
        </p:nvSpPr>
        <p:spPr/>
        <p:txBody>
          <a:bodyPr/>
          <a:lstStyle/>
          <a:p>
            <a:fld id="{FF88DA20-ED00-471C-9170-60F590CB400A}" type="slidenum">
              <a:rPr lang="nl-BE" smtClean="0"/>
              <a:pPr/>
              <a:t>45</a:t>
            </a:fld>
            <a:endParaRPr lang="nl-BE"/>
          </a:p>
        </p:txBody>
      </p:sp>
      <p:sp>
        <p:nvSpPr>
          <p:cNvPr id="8" name="TextBox 7">
            <a:extLst>
              <a:ext uri="{FF2B5EF4-FFF2-40B4-BE49-F238E27FC236}">
                <a16:creationId xmlns:a16="http://schemas.microsoft.com/office/drawing/2014/main" id="{8E0271BA-4505-185F-1C54-55260190913C}"/>
              </a:ext>
            </a:extLst>
          </p:cNvPr>
          <p:cNvSpPr txBox="1"/>
          <p:nvPr/>
        </p:nvSpPr>
        <p:spPr>
          <a:xfrm>
            <a:off x="1686537" y="6168816"/>
            <a:ext cx="8552818" cy="552659"/>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Aptos" panose="02110004020202020204"/>
                <a:ea typeface="+mn-ea"/>
                <a:cs typeface="+mn-cs"/>
                <a:hlinkClick r:id="rId3"/>
              </a:rPr>
              <a:t>https://klimaatbrigade.be/themas/transport</a:t>
            </a:r>
            <a:r>
              <a:rPr kumimoji="0" lang="en-US" sz="2800" b="0" i="0" u="none" strike="noStrike" kern="1200" cap="none" spc="0" normalizeH="0" baseline="0" noProof="0">
                <a:ln>
                  <a:noFill/>
                </a:ln>
                <a:solidFill>
                  <a:prstClr val="black"/>
                </a:solidFill>
                <a:effectLst/>
                <a:uLnTx/>
                <a:uFillTx/>
                <a:latin typeface="Aptos" panose="02110004020202020204"/>
                <a:ea typeface="+mn-ea"/>
                <a:cs typeface="+mn-cs"/>
              </a:rPr>
              <a:t> </a:t>
            </a:r>
          </a:p>
        </p:txBody>
      </p:sp>
      <p:grpSp>
        <p:nvGrpSpPr>
          <p:cNvPr id="2" name="Group 1">
            <a:extLst>
              <a:ext uri="{FF2B5EF4-FFF2-40B4-BE49-F238E27FC236}">
                <a16:creationId xmlns:a16="http://schemas.microsoft.com/office/drawing/2014/main" id="{579FC76C-33A1-848B-2434-2A63F1D6AA3E}"/>
              </a:ext>
            </a:extLst>
          </p:cNvPr>
          <p:cNvGrpSpPr/>
          <p:nvPr/>
        </p:nvGrpSpPr>
        <p:grpSpPr>
          <a:xfrm>
            <a:off x="10705797" y="230188"/>
            <a:ext cx="1296006" cy="1079994"/>
            <a:chOff x="3819223" y="5232081"/>
            <a:chExt cx="1296006" cy="1079994"/>
          </a:xfrm>
        </p:grpSpPr>
        <p:grpSp>
          <p:nvGrpSpPr>
            <p:cNvPr id="3" name="Group 2">
              <a:extLst>
                <a:ext uri="{FF2B5EF4-FFF2-40B4-BE49-F238E27FC236}">
                  <a16:creationId xmlns:a16="http://schemas.microsoft.com/office/drawing/2014/main" id="{B035FC29-51AB-31F0-5AB6-88F5DE0DFBC0}"/>
                </a:ext>
              </a:extLst>
            </p:cNvPr>
            <p:cNvGrpSpPr/>
            <p:nvPr/>
          </p:nvGrpSpPr>
          <p:grpSpPr>
            <a:xfrm>
              <a:off x="3819223" y="5232081"/>
              <a:ext cx="1296006" cy="1079994"/>
              <a:chOff x="3682725" y="779836"/>
              <a:chExt cx="1296006" cy="1079994"/>
            </a:xfrm>
          </p:grpSpPr>
          <p:sp>
            <p:nvSpPr>
              <p:cNvPr id="6" name="Hexagon 5">
                <a:extLst>
                  <a:ext uri="{FF2B5EF4-FFF2-40B4-BE49-F238E27FC236}">
                    <a16:creationId xmlns:a16="http://schemas.microsoft.com/office/drawing/2014/main" id="{D450ADC8-FF3F-35A3-3596-82C95B89B464}"/>
                  </a:ext>
                </a:extLst>
              </p:cNvPr>
              <p:cNvSpPr/>
              <p:nvPr/>
            </p:nvSpPr>
            <p:spPr>
              <a:xfrm>
                <a:off x="3682725" y="779836"/>
                <a:ext cx="1296006" cy="1079994"/>
              </a:xfrm>
              <a:prstGeom prst="hexagon">
                <a:avLst>
                  <a:gd name="adj" fmla="val 28570"/>
                  <a:gd name="vf" fmla="val 115470"/>
                </a:avLst>
              </a:prstGeom>
              <a:solidFill>
                <a:srgbClr val="FF6600"/>
              </a:solidFill>
            </p:spPr>
            <p:style>
              <a:lnRef idx="0">
                <a:schemeClr val="lt1">
                  <a:hueOff val="0"/>
                  <a:satOff val="0"/>
                  <a:lumOff val="0"/>
                  <a:alphaOff val="0"/>
                </a:schemeClr>
              </a:lnRef>
              <a:fillRef idx="3">
                <a:scrgbClr r="0" g="0" b="0"/>
              </a:fillRef>
              <a:effectRef idx="2">
                <a:schemeClr val="accent5">
                  <a:hueOff val="0"/>
                  <a:satOff val="0"/>
                  <a:lumOff val="0"/>
                  <a:alphaOff val="0"/>
                </a:schemeClr>
              </a:effectRef>
              <a:fontRef idx="minor">
                <a:schemeClr val="lt1"/>
              </a:fontRef>
            </p:style>
            <p:txBody>
              <a:bodyPr/>
              <a:lstStyle/>
              <a:p>
                <a:endParaRPr lang="nl-BE" sz="1900"/>
              </a:p>
            </p:txBody>
          </p:sp>
          <p:sp>
            <p:nvSpPr>
              <p:cNvPr id="7" name="Hexagon 4">
                <a:extLst>
                  <a:ext uri="{FF2B5EF4-FFF2-40B4-BE49-F238E27FC236}">
                    <a16:creationId xmlns:a16="http://schemas.microsoft.com/office/drawing/2014/main" id="{D11D974E-1AC3-BAEA-6E9C-5EF12731DE5F}"/>
                  </a:ext>
                </a:extLst>
              </p:cNvPr>
              <p:cNvSpPr txBox="1"/>
              <p:nvPr/>
            </p:nvSpPr>
            <p:spPr>
              <a:xfrm>
                <a:off x="3893577" y="955544"/>
                <a:ext cx="874302" cy="72857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nl-BE" sz="1900" kern="1200"/>
                  <a:t>Vervoer</a:t>
                </a:r>
              </a:p>
              <a:p>
                <a:pPr marL="0" lvl="0" indent="0" algn="ctr" defTabSz="711200">
                  <a:lnSpc>
                    <a:spcPct val="90000"/>
                  </a:lnSpc>
                  <a:spcBef>
                    <a:spcPct val="0"/>
                  </a:spcBef>
                  <a:spcAft>
                    <a:spcPct val="35000"/>
                  </a:spcAft>
                  <a:buNone/>
                </a:pPr>
                <a:r>
                  <a:rPr lang="nl-BE" sz="1900" kern="1200"/>
                  <a:t> </a:t>
                </a:r>
              </a:p>
            </p:txBody>
          </p:sp>
        </p:grpSp>
        <p:pic>
          <p:nvPicPr>
            <p:cNvPr id="4" name="Picture 3">
              <a:extLst>
                <a:ext uri="{FF2B5EF4-FFF2-40B4-BE49-F238E27FC236}">
                  <a16:creationId xmlns:a16="http://schemas.microsoft.com/office/drawing/2014/main" id="{6D8A47C4-4FC7-43B3-FEA4-E41B543DB215}"/>
                </a:ext>
              </a:extLst>
            </p:cNvPr>
            <p:cNvPicPr>
              <a:picLocks noChangeAspect="1"/>
            </p:cNvPicPr>
            <p:nvPr/>
          </p:nvPicPr>
          <p:blipFill>
            <a:blip r:embed="rId4"/>
            <a:stretch>
              <a:fillRect/>
            </a:stretch>
          </p:blipFill>
          <p:spPr>
            <a:xfrm>
              <a:off x="4157991" y="5750484"/>
              <a:ext cx="578439" cy="561591"/>
            </a:xfrm>
            <a:prstGeom prst="rect">
              <a:avLst/>
            </a:prstGeom>
          </p:spPr>
        </p:pic>
      </p:grpSp>
      <p:pic>
        <p:nvPicPr>
          <p:cNvPr id="9" name="Picture 8" descr="© Global Warming Images / WWF">
            <a:extLst>
              <a:ext uri="{FF2B5EF4-FFF2-40B4-BE49-F238E27FC236}">
                <a16:creationId xmlns:a16="http://schemas.microsoft.com/office/drawing/2014/main" id="{0FFAD2DA-6B86-4508-21F9-010CB578D077}"/>
              </a:ext>
            </a:extLst>
          </p:cNvPr>
          <p:cNvPicPr>
            <a:picLocks noChangeAspect="1"/>
          </p:cNvPicPr>
          <p:nvPr/>
        </p:nvPicPr>
        <p:blipFill>
          <a:blip r:embed="rId5"/>
          <a:stretch>
            <a:fillRect/>
          </a:stretch>
        </p:blipFill>
        <p:spPr>
          <a:xfrm>
            <a:off x="1848960" y="877826"/>
            <a:ext cx="3600000" cy="2401200"/>
          </a:xfrm>
          <a:prstGeom prst="rect">
            <a:avLst/>
          </a:prstGeom>
        </p:spPr>
      </p:pic>
      <p:sp>
        <p:nvSpPr>
          <p:cNvPr id="11" name="TextBox 10">
            <a:extLst>
              <a:ext uri="{FF2B5EF4-FFF2-40B4-BE49-F238E27FC236}">
                <a16:creationId xmlns:a16="http://schemas.microsoft.com/office/drawing/2014/main" id="{EABFEFBA-290B-0AAB-87B6-AA5333046297}"/>
              </a:ext>
            </a:extLst>
          </p:cNvPr>
          <p:cNvSpPr txBox="1"/>
          <p:nvPr/>
        </p:nvSpPr>
        <p:spPr>
          <a:xfrm>
            <a:off x="1850764" y="424248"/>
            <a:ext cx="4566557"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err="1">
                <a:ea typeface="Calibri Light"/>
                <a:cs typeface="Calibri Light"/>
              </a:rPr>
              <a:t>Uitstoot</a:t>
            </a:r>
            <a:r>
              <a:rPr lang="en-US" sz="2400">
                <a:ea typeface="Calibri Light"/>
                <a:cs typeface="Calibri Light"/>
              </a:rPr>
              <a:t> van </a:t>
            </a:r>
            <a:r>
              <a:rPr lang="en-US" sz="2400" err="1">
                <a:ea typeface="Calibri Light"/>
                <a:cs typeface="Calibri Light"/>
              </a:rPr>
              <a:t>broeikasgassen</a:t>
            </a:r>
            <a:endParaRPr lang="en-US" sz="2400"/>
          </a:p>
        </p:txBody>
      </p:sp>
      <p:pic>
        <p:nvPicPr>
          <p:cNvPr id="12" name="Picture 11" descr="© Global Warming Images / WWF">
            <a:extLst>
              <a:ext uri="{FF2B5EF4-FFF2-40B4-BE49-F238E27FC236}">
                <a16:creationId xmlns:a16="http://schemas.microsoft.com/office/drawing/2014/main" id="{B9489767-E1EA-AAFD-EBFA-BAB665688B69}"/>
              </a:ext>
            </a:extLst>
          </p:cNvPr>
          <p:cNvPicPr>
            <a:picLocks noChangeAspect="1"/>
          </p:cNvPicPr>
          <p:nvPr/>
        </p:nvPicPr>
        <p:blipFill>
          <a:blip r:embed="rId6"/>
          <a:stretch>
            <a:fillRect/>
          </a:stretch>
        </p:blipFill>
        <p:spPr>
          <a:xfrm>
            <a:off x="1848960" y="3737157"/>
            <a:ext cx="3600000" cy="2396396"/>
          </a:xfrm>
          <a:prstGeom prst="rect">
            <a:avLst/>
          </a:prstGeom>
        </p:spPr>
      </p:pic>
      <p:sp>
        <p:nvSpPr>
          <p:cNvPr id="13" name="TextBox 12">
            <a:extLst>
              <a:ext uri="{FF2B5EF4-FFF2-40B4-BE49-F238E27FC236}">
                <a16:creationId xmlns:a16="http://schemas.microsoft.com/office/drawing/2014/main" id="{55F28DAB-FE7E-5FA0-CC2D-E1ECE1BCB824}"/>
              </a:ext>
            </a:extLst>
          </p:cNvPr>
          <p:cNvSpPr txBox="1"/>
          <p:nvPr/>
        </p:nvSpPr>
        <p:spPr>
          <a:xfrm>
            <a:off x="1850763" y="3322569"/>
            <a:ext cx="4566557"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err="1">
                <a:ea typeface="Calibri Light"/>
                <a:cs typeface="Calibri Light"/>
              </a:rPr>
              <a:t>Vervuilen</a:t>
            </a:r>
            <a:r>
              <a:rPr lang="en-US" sz="2400">
                <a:ea typeface="Calibri Light"/>
                <a:cs typeface="Calibri Light"/>
              </a:rPr>
              <a:t> de </a:t>
            </a:r>
            <a:r>
              <a:rPr lang="en-US" sz="2400" err="1">
                <a:ea typeface="Calibri Light"/>
                <a:cs typeface="Calibri Light"/>
              </a:rPr>
              <a:t>lucht</a:t>
            </a:r>
            <a:endParaRPr lang="en-US" sz="2400">
              <a:ea typeface="Calibri Light"/>
              <a:cs typeface="Calibri Light"/>
            </a:endParaRPr>
          </a:p>
        </p:txBody>
      </p:sp>
      <p:pic>
        <p:nvPicPr>
          <p:cNvPr id="14" name="Picture 13" descr="Image">
            <a:extLst>
              <a:ext uri="{FF2B5EF4-FFF2-40B4-BE49-F238E27FC236}">
                <a16:creationId xmlns:a16="http://schemas.microsoft.com/office/drawing/2014/main" id="{A7D16107-5818-F8CA-C11B-D82BCD2153F2}"/>
              </a:ext>
            </a:extLst>
          </p:cNvPr>
          <p:cNvPicPr>
            <a:picLocks noChangeAspect="1"/>
          </p:cNvPicPr>
          <p:nvPr/>
        </p:nvPicPr>
        <p:blipFill>
          <a:blip r:embed="rId7"/>
          <a:stretch>
            <a:fillRect/>
          </a:stretch>
        </p:blipFill>
        <p:spPr>
          <a:xfrm>
            <a:off x="6012745" y="882528"/>
            <a:ext cx="3600000" cy="2389593"/>
          </a:xfrm>
          <a:prstGeom prst="rect">
            <a:avLst/>
          </a:prstGeom>
        </p:spPr>
      </p:pic>
      <p:sp>
        <p:nvSpPr>
          <p:cNvPr id="15" name="TextBox 14">
            <a:extLst>
              <a:ext uri="{FF2B5EF4-FFF2-40B4-BE49-F238E27FC236}">
                <a16:creationId xmlns:a16="http://schemas.microsoft.com/office/drawing/2014/main" id="{D6F76FEA-0186-E673-4BA2-CCED7F27F0DC}"/>
              </a:ext>
            </a:extLst>
          </p:cNvPr>
          <p:cNvSpPr txBox="1"/>
          <p:nvPr/>
        </p:nvSpPr>
        <p:spPr>
          <a:xfrm>
            <a:off x="6014550" y="424248"/>
            <a:ext cx="4566557"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err="1">
                <a:ea typeface="Calibri Light"/>
                <a:cs typeface="Calibri Light"/>
              </a:rPr>
              <a:t>Nemen</a:t>
            </a:r>
            <a:r>
              <a:rPr lang="en-US" sz="2400">
                <a:ea typeface="Calibri Light"/>
                <a:cs typeface="Calibri Light"/>
              </a:rPr>
              <a:t> </a:t>
            </a:r>
            <a:r>
              <a:rPr lang="en-US" sz="2400" err="1">
                <a:ea typeface="Calibri Light"/>
                <a:cs typeface="Calibri Light"/>
              </a:rPr>
              <a:t>veel</a:t>
            </a:r>
            <a:r>
              <a:rPr lang="en-US" sz="2400">
                <a:ea typeface="Calibri Light"/>
                <a:cs typeface="Calibri Light"/>
              </a:rPr>
              <a:t> </a:t>
            </a:r>
            <a:r>
              <a:rPr lang="en-US" sz="2400" err="1">
                <a:ea typeface="Calibri Light"/>
                <a:cs typeface="Calibri Light"/>
              </a:rPr>
              <a:t>plaats</a:t>
            </a:r>
            <a:r>
              <a:rPr lang="en-US" sz="2400">
                <a:ea typeface="Calibri Light"/>
                <a:cs typeface="Calibri Light"/>
              </a:rPr>
              <a:t> in </a:t>
            </a:r>
          </a:p>
        </p:txBody>
      </p:sp>
      <p:pic>
        <p:nvPicPr>
          <p:cNvPr id="16" name="Picture 15" descr=" © Shutterstock">
            <a:extLst>
              <a:ext uri="{FF2B5EF4-FFF2-40B4-BE49-F238E27FC236}">
                <a16:creationId xmlns:a16="http://schemas.microsoft.com/office/drawing/2014/main" id="{E45110E0-DEBA-E946-08A5-BBFECF9AE50D}"/>
              </a:ext>
            </a:extLst>
          </p:cNvPr>
          <p:cNvPicPr>
            <a:picLocks noChangeAspect="1"/>
          </p:cNvPicPr>
          <p:nvPr/>
        </p:nvPicPr>
        <p:blipFill>
          <a:blip r:embed="rId8"/>
          <a:stretch>
            <a:fillRect/>
          </a:stretch>
        </p:blipFill>
        <p:spPr>
          <a:xfrm>
            <a:off x="6012745" y="3735326"/>
            <a:ext cx="3600000" cy="2401200"/>
          </a:xfrm>
          <a:prstGeom prst="rect">
            <a:avLst/>
          </a:prstGeom>
        </p:spPr>
      </p:pic>
      <p:sp>
        <p:nvSpPr>
          <p:cNvPr id="17" name="TextBox 16">
            <a:extLst>
              <a:ext uri="{FF2B5EF4-FFF2-40B4-BE49-F238E27FC236}">
                <a16:creationId xmlns:a16="http://schemas.microsoft.com/office/drawing/2014/main" id="{AA3C598D-D8C8-ABBF-B8D9-8D9A7DBBAD35}"/>
              </a:ext>
            </a:extLst>
          </p:cNvPr>
          <p:cNvSpPr txBox="1"/>
          <p:nvPr/>
        </p:nvSpPr>
        <p:spPr>
          <a:xfrm>
            <a:off x="5962946" y="3322570"/>
            <a:ext cx="5524204"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err="1">
                <a:ea typeface="Calibri Light"/>
                <a:cs typeface="Calibri Light"/>
              </a:rPr>
              <a:t>Veroorzaken</a:t>
            </a:r>
            <a:r>
              <a:rPr lang="en-US" sz="2400" dirty="0">
                <a:ea typeface="Calibri Light"/>
                <a:cs typeface="Calibri Light"/>
              </a:rPr>
              <a:t> </a:t>
            </a:r>
            <a:r>
              <a:rPr lang="en-US" sz="2400" dirty="0" err="1">
                <a:ea typeface="Calibri Light"/>
                <a:cs typeface="Calibri Light"/>
              </a:rPr>
              <a:t>verkeersslachtoffers</a:t>
            </a:r>
            <a:r>
              <a:rPr lang="en-US" sz="2400" dirty="0">
                <a:ea typeface="Calibri Light"/>
                <a:cs typeface="Calibri Light"/>
              </a:rPr>
              <a:t> </a:t>
            </a:r>
            <a:endParaRPr lang="en-US" sz="2400" dirty="0"/>
          </a:p>
        </p:txBody>
      </p:sp>
    </p:spTree>
    <p:extLst>
      <p:ext uri="{BB962C8B-B14F-4D97-AF65-F5344CB8AC3E}">
        <p14:creationId xmlns:p14="http://schemas.microsoft.com/office/powerpoint/2010/main" val="14655344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P spid="15" grpId="0"/>
      <p:bldP spid="17"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74E906-DE3B-98CF-265A-7907A9D06A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AAE85F-29C1-D502-ECE5-CD407E52CB5F}"/>
              </a:ext>
            </a:extLst>
          </p:cNvPr>
          <p:cNvSpPr>
            <a:spLocks noGrp="1"/>
          </p:cNvSpPr>
          <p:nvPr>
            <p:ph type="title"/>
          </p:nvPr>
        </p:nvSpPr>
        <p:spPr>
          <a:xfrm>
            <a:off x="685272" y="339133"/>
            <a:ext cx="10876078" cy="684000"/>
          </a:xfrm>
        </p:spPr>
        <p:txBody>
          <a:bodyPr>
            <a:normAutofit fontScale="90000"/>
          </a:bodyPr>
          <a:lstStyle/>
          <a:p>
            <a:r>
              <a:rPr lang="en-US" dirty="0" err="1">
                <a:ea typeface="Calibri"/>
                <a:cs typeface="Calibri"/>
              </a:rPr>
              <a:t>Mogelijke</a:t>
            </a:r>
            <a:r>
              <a:rPr lang="en-US" dirty="0">
                <a:ea typeface="Calibri"/>
                <a:cs typeface="Calibri"/>
              </a:rPr>
              <a:t> </a:t>
            </a:r>
            <a:r>
              <a:rPr lang="en-US" dirty="0" err="1">
                <a:ea typeface="Calibri"/>
                <a:cs typeface="Calibri"/>
              </a:rPr>
              <a:t>oplossingen</a:t>
            </a:r>
            <a:r>
              <a:rPr lang="en-US" dirty="0">
                <a:ea typeface="Calibri"/>
                <a:cs typeface="Calibri"/>
              </a:rPr>
              <a:t> in </a:t>
            </a:r>
            <a:r>
              <a:rPr lang="en-US" dirty="0" err="1">
                <a:ea typeface="Calibri"/>
                <a:cs typeface="Calibri"/>
              </a:rPr>
              <a:t>steden</a:t>
            </a:r>
            <a:endParaRPr lang="en-US" dirty="0"/>
          </a:p>
        </p:txBody>
      </p:sp>
      <p:sp>
        <p:nvSpPr>
          <p:cNvPr id="5" name="Tijdelijke aanduiding voor dianummer 4">
            <a:extLst>
              <a:ext uri="{FF2B5EF4-FFF2-40B4-BE49-F238E27FC236}">
                <a16:creationId xmlns:a16="http://schemas.microsoft.com/office/drawing/2014/main" id="{8D20B505-EFE4-9B98-C6A4-0AF65D3B295C}"/>
              </a:ext>
            </a:extLst>
          </p:cNvPr>
          <p:cNvSpPr>
            <a:spLocks noGrp="1"/>
          </p:cNvSpPr>
          <p:nvPr>
            <p:ph type="sldNum" sz="quarter" idx="12"/>
          </p:nvPr>
        </p:nvSpPr>
        <p:spPr/>
        <p:txBody>
          <a:bodyPr/>
          <a:lstStyle/>
          <a:p>
            <a:fld id="{FF88DA20-ED00-471C-9170-60F590CB400A}" type="slidenum">
              <a:rPr lang="nl-BE" smtClean="0"/>
              <a:pPr/>
              <a:t>46</a:t>
            </a:fld>
            <a:endParaRPr lang="nl-BE"/>
          </a:p>
        </p:txBody>
      </p:sp>
      <p:pic>
        <p:nvPicPr>
          <p:cNvPr id="7" name="Picture 6" descr="Aanleg van fietspaden kan wèl doorgaan - Movares Smart Urban Engineering">
            <a:extLst>
              <a:ext uri="{FF2B5EF4-FFF2-40B4-BE49-F238E27FC236}">
                <a16:creationId xmlns:a16="http://schemas.microsoft.com/office/drawing/2014/main" id="{8FD5611E-125C-BFDA-5849-9DE6160F3CBC}"/>
              </a:ext>
            </a:extLst>
          </p:cNvPr>
          <p:cNvPicPr>
            <a:picLocks noChangeAspect="1"/>
          </p:cNvPicPr>
          <p:nvPr/>
        </p:nvPicPr>
        <p:blipFill>
          <a:blip r:embed="rId3"/>
          <a:srcRect r="2576" b="1"/>
          <a:stretch>
            <a:fillRect/>
          </a:stretch>
        </p:blipFill>
        <p:spPr>
          <a:xfrm>
            <a:off x="1870921" y="986396"/>
            <a:ext cx="4197770" cy="2809764"/>
          </a:xfrm>
          <a:prstGeom prst="rect">
            <a:avLst/>
          </a:prstGeom>
        </p:spPr>
      </p:pic>
      <p:grpSp>
        <p:nvGrpSpPr>
          <p:cNvPr id="8" name="Group 7">
            <a:extLst>
              <a:ext uri="{FF2B5EF4-FFF2-40B4-BE49-F238E27FC236}">
                <a16:creationId xmlns:a16="http://schemas.microsoft.com/office/drawing/2014/main" id="{BA8F7535-676A-EA0A-874C-67BFB8BC3AD4}"/>
              </a:ext>
            </a:extLst>
          </p:cNvPr>
          <p:cNvGrpSpPr/>
          <p:nvPr/>
        </p:nvGrpSpPr>
        <p:grpSpPr>
          <a:xfrm>
            <a:off x="10705797" y="230188"/>
            <a:ext cx="1296006" cy="1079994"/>
            <a:chOff x="3819223" y="5232081"/>
            <a:chExt cx="1296006" cy="1079994"/>
          </a:xfrm>
        </p:grpSpPr>
        <p:grpSp>
          <p:nvGrpSpPr>
            <p:cNvPr id="9" name="Group 8">
              <a:extLst>
                <a:ext uri="{FF2B5EF4-FFF2-40B4-BE49-F238E27FC236}">
                  <a16:creationId xmlns:a16="http://schemas.microsoft.com/office/drawing/2014/main" id="{A2302165-6BC7-45E4-AA3E-7AA36A1DA2CF}"/>
                </a:ext>
              </a:extLst>
            </p:cNvPr>
            <p:cNvGrpSpPr/>
            <p:nvPr/>
          </p:nvGrpSpPr>
          <p:grpSpPr>
            <a:xfrm>
              <a:off x="3819223" y="5232081"/>
              <a:ext cx="1296006" cy="1079994"/>
              <a:chOff x="3682725" y="779836"/>
              <a:chExt cx="1296006" cy="1079994"/>
            </a:xfrm>
          </p:grpSpPr>
          <p:sp>
            <p:nvSpPr>
              <p:cNvPr id="17" name="Hexagon 16">
                <a:extLst>
                  <a:ext uri="{FF2B5EF4-FFF2-40B4-BE49-F238E27FC236}">
                    <a16:creationId xmlns:a16="http://schemas.microsoft.com/office/drawing/2014/main" id="{F190F85E-8E1B-F429-F576-F24702A385B9}"/>
                  </a:ext>
                </a:extLst>
              </p:cNvPr>
              <p:cNvSpPr/>
              <p:nvPr/>
            </p:nvSpPr>
            <p:spPr>
              <a:xfrm>
                <a:off x="3682725" y="779836"/>
                <a:ext cx="1296006" cy="1079994"/>
              </a:xfrm>
              <a:prstGeom prst="hexagon">
                <a:avLst>
                  <a:gd name="adj" fmla="val 28570"/>
                  <a:gd name="vf" fmla="val 115470"/>
                </a:avLst>
              </a:prstGeom>
              <a:solidFill>
                <a:srgbClr val="FF6600"/>
              </a:solidFill>
            </p:spPr>
            <p:style>
              <a:lnRef idx="0">
                <a:schemeClr val="lt1">
                  <a:hueOff val="0"/>
                  <a:satOff val="0"/>
                  <a:lumOff val="0"/>
                  <a:alphaOff val="0"/>
                </a:schemeClr>
              </a:lnRef>
              <a:fillRef idx="3">
                <a:scrgbClr r="0" g="0" b="0"/>
              </a:fillRef>
              <a:effectRef idx="2">
                <a:schemeClr val="accent5">
                  <a:hueOff val="0"/>
                  <a:satOff val="0"/>
                  <a:lumOff val="0"/>
                  <a:alphaOff val="0"/>
                </a:schemeClr>
              </a:effectRef>
              <a:fontRef idx="minor">
                <a:schemeClr val="lt1"/>
              </a:fontRef>
            </p:style>
            <p:txBody>
              <a:bodyPr/>
              <a:lstStyle/>
              <a:p>
                <a:endParaRPr lang="nl-BE" sz="1900"/>
              </a:p>
            </p:txBody>
          </p:sp>
          <p:sp>
            <p:nvSpPr>
              <p:cNvPr id="18" name="Hexagon 4">
                <a:extLst>
                  <a:ext uri="{FF2B5EF4-FFF2-40B4-BE49-F238E27FC236}">
                    <a16:creationId xmlns:a16="http://schemas.microsoft.com/office/drawing/2014/main" id="{AB4FE6DB-69E7-D525-FB00-399CB5EA15E5}"/>
                  </a:ext>
                </a:extLst>
              </p:cNvPr>
              <p:cNvSpPr txBox="1"/>
              <p:nvPr/>
            </p:nvSpPr>
            <p:spPr>
              <a:xfrm>
                <a:off x="3893577" y="955544"/>
                <a:ext cx="874302" cy="72857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nl-BE" sz="1900" kern="1200"/>
                  <a:t>Vervoer</a:t>
                </a:r>
              </a:p>
              <a:p>
                <a:pPr marL="0" lvl="0" indent="0" algn="ctr" defTabSz="711200">
                  <a:lnSpc>
                    <a:spcPct val="90000"/>
                  </a:lnSpc>
                  <a:spcBef>
                    <a:spcPct val="0"/>
                  </a:spcBef>
                  <a:spcAft>
                    <a:spcPct val="35000"/>
                  </a:spcAft>
                  <a:buNone/>
                </a:pPr>
                <a:r>
                  <a:rPr lang="nl-BE" sz="1900" kern="1200"/>
                  <a:t> </a:t>
                </a:r>
              </a:p>
            </p:txBody>
          </p:sp>
        </p:grpSp>
        <p:pic>
          <p:nvPicPr>
            <p:cNvPr id="16" name="Picture 15">
              <a:extLst>
                <a:ext uri="{FF2B5EF4-FFF2-40B4-BE49-F238E27FC236}">
                  <a16:creationId xmlns:a16="http://schemas.microsoft.com/office/drawing/2014/main" id="{9C6BD65B-0200-0729-AC9A-DA374220538B}"/>
                </a:ext>
              </a:extLst>
            </p:cNvPr>
            <p:cNvPicPr>
              <a:picLocks noChangeAspect="1"/>
            </p:cNvPicPr>
            <p:nvPr/>
          </p:nvPicPr>
          <p:blipFill>
            <a:blip r:embed="rId4"/>
            <a:stretch>
              <a:fillRect/>
            </a:stretch>
          </p:blipFill>
          <p:spPr>
            <a:xfrm>
              <a:off x="4157991" y="5750484"/>
              <a:ext cx="578439" cy="561591"/>
            </a:xfrm>
            <a:prstGeom prst="rect">
              <a:avLst/>
            </a:prstGeom>
          </p:spPr>
        </p:pic>
      </p:grpSp>
      <p:pic>
        <p:nvPicPr>
          <p:cNvPr id="13" name="Picture 12" descr="Metro Parijs | + metrokaart en tips van een local!">
            <a:extLst>
              <a:ext uri="{FF2B5EF4-FFF2-40B4-BE49-F238E27FC236}">
                <a16:creationId xmlns:a16="http://schemas.microsoft.com/office/drawing/2014/main" id="{D8455378-F2FB-9107-D65B-781603511852}"/>
              </a:ext>
            </a:extLst>
          </p:cNvPr>
          <p:cNvPicPr>
            <a:picLocks noChangeAspect="1"/>
          </p:cNvPicPr>
          <p:nvPr/>
        </p:nvPicPr>
        <p:blipFill>
          <a:blip r:embed="rId5"/>
          <a:stretch>
            <a:fillRect/>
          </a:stretch>
        </p:blipFill>
        <p:spPr>
          <a:xfrm>
            <a:off x="6238075" y="1011840"/>
            <a:ext cx="4251731" cy="2811799"/>
          </a:xfrm>
          <a:prstGeom prst="rect">
            <a:avLst/>
          </a:prstGeom>
          <a:noFill/>
        </p:spPr>
      </p:pic>
      <p:pic>
        <p:nvPicPr>
          <p:cNvPr id="3" name="Picture 2">
            <a:extLst>
              <a:ext uri="{FF2B5EF4-FFF2-40B4-BE49-F238E27FC236}">
                <a16:creationId xmlns:a16="http://schemas.microsoft.com/office/drawing/2014/main" id="{62199BE0-D4D4-6571-69A1-BB7084DBC2B0}"/>
              </a:ext>
            </a:extLst>
          </p:cNvPr>
          <p:cNvPicPr>
            <a:picLocks noChangeAspect="1"/>
          </p:cNvPicPr>
          <p:nvPr/>
        </p:nvPicPr>
        <p:blipFill>
          <a:blip r:embed="rId6"/>
          <a:stretch>
            <a:fillRect/>
          </a:stretch>
        </p:blipFill>
        <p:spPr>
          <a:xfrm>
            <a:off x="6275400" y="3946157"/>
            <a:ext cx="4214406" cy="2811799"/>
          </a:xfrm>
          <a:prstGeom prst="rect">
            <a:avLst/>
          </a:prstGeom>
        </p:spPr>
      </p:pic>
      <p:pic>
        <p:nvPicPr>
          <p:cNvPr id="4" name="Picture 2">
            <a:extLst>
              <a:ext uri="{FF2B5EF4-FFF2-40B4-BE49-F238E27FC236}">
                <a16:creationId xmlns:a16="http://schemas.microsoft.com/office/drawing/2014/main" id="{A847EBDF-39F1-0F5D-970A-4897A470BC7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77442" y="3987674"/>
            <a:ext cx="4149995" cy="27287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576150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7A72C9-BDD5-668A-0D2F-FE6595266DC8}"/>
              </a:ext>
            </a:extLst>
          </p:cNvPr>
          <p:cNvSpPr>
            <a:spLocks noGrp="1"/>
          </p:cNvSpPr>
          <p:nvPr>
            <p:ph type="title"/>
          </p:nvPr>
        </p:nvSpPr>
        <p:spPr>
          <a:xfrm>
            <a:off x="-179386" y="732943"/>
            <a:ext cx="10876078" cy="684000"/>
          </a:xfrm>
        </p:spPr>
        <p:txBody>
          <a:bodyPr>
            <a:normAutofit fontScale="90000"/>
          </a:bodyPr>
          <a:lstStyle/>
          <a:p>
            <a:endParaRPr lang="nl-BE"/>
          </a:p>
        </p:txBody>
      </p:sp>
      <p:sp>
        <p:nvSpPr>
          <p:cNvPr id="3" name="Tijdelijke aanduiding voor voettekst 2">
            <a:extLst>
              <a:ext uri="{FF2B5EF4-FFF2-40B4-BE49-F238E27FC236}">
                <a16:creationId xmlns:a16="http://schemas.microsoft.com/office/drawing/2014/main" id="{61DB031A-BD2A-5122-86A2-D1CEB01A9477}"/>
              </a:ext>
            </a:extLst>
          </p:cNvPr>
          <p:cNvSpPr>
            <a:spLocks noGrp="1"/>
          </p:cNvSpPr>
          <p:nvPr>
            <p:ph type="ftr" sz="quarter" idx="11"/>
          </p:nvPr>
        </p:nvSpPr>
        <p:spPr>
          <a:xfrm>
            <a:off x="1395046" y="6385154"/>
            <a:ext cx="8675759" cy="365125"/>
          </a:xfrm>
        </p:spPr>
        <p:txBody>
          <a:bodyPr/>
          <a:lstStyle/>
          <a:p>
            <a:endParaRPr lang="nl-BE"/>
          </a:p>
        </p:txBody>
      </p:sp>
      <p:sp>
        <p:nvSpPr>
          <p:cNvPr id="4" name="Tijdelijke aanduiding voor dianummer 3">
            <a:extLst>
              <a:ext uri="{FF2B5EF4-FFF2-40B4-BE49-F238E27FC236}">
                <a16:creationId xmlns:a16="http://schemas.microsoft.com/office/drawing/2014/main" id="{8A2797B7-5F49-B14F-3744-A76E8A7D76D3}"/>
              </a:ext>
            </a:extLst>
          </p:cNvPr>
          <p:cNvSpPr>
            <a:spLocks noGrp="1"/>
          </p:cNvSpPr>
          <p:nvPr>
            <p:ph type="sldNum" sz="quarter" idx="12"/>
          </p:nvPr>
        </p:nvSpPr>
        <p:spPr>
          <a:xfrm>
            <a:off x="10275103" y="6385154"/>
            <a:ext cx="288000" cy="365125"/>
          </a:xfrm>
        </p:spPr>
        <p:txBody>
          <a:bodyPr/>
          <a:lstStyle/>
          <a:p>
            <a:fld id="{FF88DA20-ED00-471C-9170-60F590CB400A}" type="slidenum">
              <a:rPr lang="nl-BE" smtClean="0"/>
              <a:t>47</a:t>
            </a:fld>
            <a:endParaRPr lang="nl-BE"/>
          </a:p>
        </p:txBody>
      </p:sp>
      <p:sp>
        <p:nvSpPr>
          <p:cNvPr id="5" name="Tijdelijke aanduiding voor tekst 4">
            <a:extLst>
              <a:ext uri="{FF2B5EF4-FFF2-40B4-BE49-F238E27FC236}">
                <a16:creationId xmlns:a16="http://schemas.microsoft.com/office/drawing/2014/main" id="{4A10C488-D60B-28C8-5294-2CFBB6C0969B}"/>
              </a:ext>
            </a:extLst>
          </p:cNvPr>
          <p:cNvSpPr>
            <a:spLocks noGrp="1"/>
          </p:cNvSpPr>
          <p:nvPr>
            <p:ph type="body" sz="quarter" idx="13"/>
          </p:nvPr>
        </p:nvSpPr>
        <p:spPr>
          <a:xfrm>
            <a:off x="-179387" y="349097"/>
            <a:ext cx="3610115" cy="365125"/>
          </a:xfrm>
        </p:spPr>
        <p:txBody>
          <a:bodyPr/>
          <a:lstStyle/>
          <a:p>
            <a:endParaRPr lang="nl-BE"/>
          </a:p>
        </p:txBody>
      </p:sp>
      <p:pic>
        <p:nvPicPr>
          <p:cNvPr id="8194" name="Picture 2" descr="15 Minute Cities - Buro Happold">
            <a:extLst>
              <a:ext uri="{FF2B5EF4-FFF2-40B4-BE49-F238E27FC236}">
                <a16:creationId xmlns:a16="http://schemas.microsoft.com/office/drawing/2014/main" id="{9C0DD55F-E908-76F1-BAAB-A3CB68F1CB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29" y="120942"/>
            <a:ext cx="10287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Rechthoek: afgeronde hoeken 6">
            <a:extLst>
              <a:ext uri="{FF2B5EF4-FFF2-40B4-BE49-F238E27FC236}">
                <a16:creationId xmlns:a16="http://schemas.microsoft.com/office/drawing/2014/main" id="{508641FE-71F5-5E57-B98D-DF37D263929C}"/>
              </a:ext>
            </a:extLst>
          </p:cNvPr>
          <p:cNvSpPr/>
          <p:nvPr/>
        </p:nvSpPr>
        <p:spPr>
          <a:xfrm>
            <a:off x="2558142" y="259244"/>
            <a:ext cx="1393372" cy="272415"/>
          </a:xfrm>
          <a:prstGeom prst="roundRect">
            <a:avLst/>
          </a:prstGeom>
          <a:ln>
            <a:noFill/>
          </a:ln>
        </p:spPr>
        <p:style>
          <a:lnRef idx="2">
            <a:schemeClr val="accent5"/>
          </a:lnRef>
          <a:fillRef idx="1">
            <a:schemeClr val="lt1"/>
          </a:fillRef>
          <a:effectRef idx="0">
            <a:schemeClr val="accent5"/>
          </a:effectRef>
          <a:fontRef idx="minor">
            <a:schemeClr val="dk1"/>
          </a:fontRef>
        </p:style>
        <p:txBody>
          <a:bodyPr wrap="square" lIns="0" tIns="0" rIns="0" bIns="0" rtlCol="0" anchor="ctr">
            <a:spAutoFit/>
          </a:bodyPr>
          <a:lstStyle/>
          <a:p>
            <a:pPr algn="ctr"/>
            <a:r>
              <a:rPr lang="nl-BE" sz="1600" b="1">
                <a:solidFill>
                  <a:schemeClr val="accent3">
                    <a:lumMod val="60000"/>
                    <a:lumOff val="40000"/>
                  </a:schemeClr>
                </a:solidFill>
                <a:latin typeface="+mj-lt"/>
              </a:rPr>
              <a:t>Verse voeding</a:t>
            </a:r>
          </a:p>
        </p:txBody>
      </p:sp>
      <p:sp>
        <p:nvSpPr>
          <p:cNvPr id="8" name="Rechthoek: afgeronde hoeken 7">
            <a:extLst>
              <a:ext uri="{FF2B5EF4-FFF2-40B4-BE49-F238E27FC236}">
                <a16:creationId xmlns:a16="http://schemas.microsoft.com/office/drawing/2014/main" id="{FBB94225-F727-495F-8B90-F81A2F628665}"/>
              </a:ext>
            </a:extLst>
          </p:cNvPr>
          <p:cNvSpPr/>
          <p:nvPr/>
        </p:nvSpPr>
        <p:spPr>
          <a:xfrm>
            <a:off x="5301343" y="211799"/>
            <a:ext cx="1393372" cy="272415"/>
          </a:xfrm>
          <a:prstGeom prst="roundRect">
            <a:avLst/>
          </a:prstGeom>
          <a:ln>
            <a:noFill/>
          </a:ln>
        </p:spPr>
        <p:style>
          <a:lnRef idx="2">
            <a:schemeClr val="accent5"/>
          </a:lnRef>
          <a:fillRef idx="1">
            <a:schemeClr val="lt1"/>
          </a:fillRef>
          <a:effectRef idx="0">
            <a:schemeClr val="accent5"/>
          </a:effectRef>
          <a:fontRef idx="minor">
            <a:schemeClr val="dk1"/>
          </a:fontRef>
        </p:style>
        <p:txBody>
          <a:bodyPr wrap="square" lIns="0" tIns="0" rIns="0" bIns="0" rtlCol="0" anchor="ctr">
            <a:spAutoFit/>
          </a:bodyPr>
          <a:lstStyle/>
          <a:p>
            <a:pPr algn="ctr"/>
            <a:r>
              <a:rPr lang="nl-BE" sz="1600" b="1">
                <a:solidFill>
                  <a:schemeClr val="accent3">
                    <a:lumMod val="60000"/>
                    <a:lumOff val="40000"/>
                  </a:schemeClr>
                </a:solidFill>
                <a:latin typeface="+mj-lt"/>
              </a:rPr>
              <a:t>School</a:t>
            </a:r>
          </a:p>
        </p:txBody>
      </p:sp>
      <p:sp>
        <p:nvSpPr>
          <p:cNvPr id="9" name="Rechthoek: afgeronde hoeken 8">
            <a:extLst>
              <a:ext uri="{FF2B5EF4-FFF2-40B4-BE49-F238E27FC236}">
                <a16:creationId xmlns:a16="http://schemas.microsoft.com/office/drawing/2014/main" id="{B1B4F543-7F29-B42F-2B95-A59E4B64FAC0}"/>
              </a:ext>
            </a:extLst>
          </p:cNvPr>
          <p:cNvSpPr/>
          <p:nvPr/>
        </p:nvSpPr>
        <p:spPr>
          <a:xfrm>
            <a:off x="9025731" y="1281529"/>
            <a:ext cx="1393372" cy="544830"/>
          </a:xfrm>
          <a:prstGeom prst="roundRect">
            <a:avLst/>
          </a:prstGeom>
          <a:ln>
            <a:noFill/>
          </a:ln>
        </p:spPr>
        <p:style>
          <a:lnRef idx="2">
            <a:schemeClr val="accent5"/>
          </a:lnRef>
          <a:fillRef idx="1">
            <a:schemeClr val="lt1"/>
          </a:fillRef>
          <a:effectRef idx="0">
            <a:schemeClr val="accent5"/>
          </a:effectRef>
          <a:fontRef idx="minor">
            <a:schemeClr val="dk1"/>
          </a:fontRef>
        </p:style>
        <p:txBody>
          <a:bodyPr wrap="square" lIns="0" tIns="0" rIns="0" bIns="0" rtlCol="0" anchor="ctr">
            <a:spAutoFit/>
          </a:bodyPr>
          <a:lstStyle/>
          <a:p>
            <a:pPr algn="ctr"/>
            <a:r>
              <a:rPr lang="nl-BE" sz="1600" b="1">
                <a:solidFill>
                  <a:schemeClr val="accent3">
                    <a:lumMod val="60000"/>
                    <a:lumOff val="40000"/>
                  </a:schemeClr>
                </a:solidFill>
                <a:latin typeface="+mj-lt"/>
              </a:rPr>
              <a:t>Sport- en </a:t>
            </a:r>
          </a:p>
          <a:p>
            <a:pPr algn="ctr"/>
            <a:r>
              <a:rPr lang="nl-BE" sz="1600" b="1">
                <a:solidFill>
                  <a:schemeClr val="accent3">
                    <a:lumMod val="60000"/>
                    <a:lumOff val="40000"/>
                  </a:schemeClr>
                </a:solidFill>
                <a:latin typeface="+mj-lt"/>
              </a:rPr>
              <a:t>turnzaal</a:t>
            </a:r>
          </a:p>
        </p:txBody>
      </p:sp>
      <p:sp>
        <p:nvSpPr>
          <p:cNvPr id="10" name="Rechthoek: afgeronde hoeken 9">
            <a:extLst>
              <a:ext uri="{FF2B5EF4-FFF2-40B4-BE49-F238E27FC236}">
                <a16:creationId xmlns:a16="http://schemas.microsoft.com/office/drawing/2014/main" id="{AD99DE7B-376D-75F2-38EC-144AF79E5F88}"/>
              </a:ext>
            </a:extLst>
          </p:cNvPr>
          <p:cNvSpPr/>
          <p:nvPr/>
        </p:nvSpPr>
        <p:spPr>
          <a:xfrm>
            <a:off x="7532915" y="5701872"/>
            <a:ext cx="1981200" cy="561332"/>
          </a:xfrm>
          <a:prstGeom prst="roundRect">
            <a:avLst/>
          </a:prstGeom>
          <a:ln>
            <a:noFill/>
          </a:ln>
        </p:spPr>
        <p:style>
          <a:lnRef idx="2">
            <a:schemeClr val="accent5"/>
          </a:lnRef>
          <a:fillRef idx="1">
            <a:schemeClr val="lt1"/>
          </a:fillRef>
          <a:effectRef idx="0">
            <a:schemeClr val="accent5"/>
          </a:effectRef>
          <a:fontRef idx="minor">
            <a:schemeClr val="dk1"/>
          </a:fontRef>
        </p:style>
        <p:txBody>
          <a:bodyPr wrap="square" lIns="0" tIns="0" rIns="0" bIns="0" rtlCol="0" anchor="ctr">
            <a:spAutoFit/>
          </a:bodyPr>
          <a:lstStyle/>
          <a:p>
            <a:pPr algn="ctr"/>
            <a:r>
              <a:rPr lang="nl-BE" sz="1600" b="1">
                <a:solidFill>
                  <a:schemeClr val="accent3">
                    <a:lumMod val="60000"/>
                    <a:lumOff val="40000"/>
                  </a:schemeClr>
                </a:solidFill>
                <a:latin typeface="+mj-lt"/>
              </a:rPr>
              <a:t>Vrije</a:t>
            </a:r>
          </a:p>
          <a:p>
            <a:pPr algn="ctr"/>
            <a:r>
              <a:rPr lang="nl-BE" sz="1600" b="1">
                <a:solidFill>
                  <a:schemeClr val="accent3">
                    <a:lumMod val="60000"/>
                    <a:lumOff val="40000"/>
                  </a:schemeClr>
                </a:solidFill>
                <a:latin typeface="+mj-lt"/>
              </a:rPr>
              <a:t>tijd</a:t>
            </a:r>
          </a:p>
        </p:txBody>
      </p:sp>
      <p:sp>
        <p:nvSpPr>
          <p:cNvPr id="12" name="Rechthoek: afgeronde hoeken 11">
            <a:extLst>
              <a:ext uri="{FF2B5EF4-FFF2-40B4-BE49-F238E27FC236}">
                <a16:creationId xmlns:a16="http://schemas.microsoft.com/office/drawing/2014/main" id="{5E9F0E76-3B87-4847-AB84-18C787553FFF}"/>
              </a:ext>
            </a:extLst>
          </p:cNvPr>
          <p:cNvSpPr/>
          <p:nvPr/>
        </p:nvSpPr>
        <p:spPr>
          <a:xfrm>
            <a:off x="4611696" y="6324056"/>
            <a:ext cx="1712904" cy="544830"/>
          </a:xfrm>
          <a:prstGeom prst="roundRect">
            <a:avLst/>
          </a:prstGeom>
          <a:ln>
            <a:noFill/>
          </a:ln>
        </p:spPr>
        <p:style>
          <a:lnRef idx="2">
            <a:schemeClr val="accent5"/>
          </a:lnRef>
          <a:fillRef idx="1">
            <a:schemeClr val="lt1"/>
          </a:fillRef>
          <a:effectRef idx="0">
            <a:schemeClr val="accent5"/>
          </a:effectRef>
          <a:fontRef idx="minor">
            <a:schemeClr val="dk1"/>
          </a:fontRef>
        </p:style>
        <p:txBody>
          <a:bodyPr wrap="square" lIns="0" tIns="0" rIns="0" bIns="0" rtlCol="0" anchor="ctr">
            <a:spAutoFit/>
          </a:bodyPr>
          <a:lstStyle/>
          <a:p>
            <a:pPr algn="ctr"/>
            <a:r>
              <a:rPr lang="nl-BE" sz="1600" b="1">
                <a:solidFill>
                  <a:schemeClr val="accent3">
                    <a:lumMod val="60000"/>
                    <a:lumOff val="40000"/>
                  </a:schemeClr>
                </a:solidFill>
                <a:latin typeface="+mj-lt"/>
              </a:rPr>
              <a:t>Natuur en buitenruimte</a:t>
            </a:r>
          </a:p>
        </p:txBody>
      </p:sp>
      <p:sp>
        <p:nvSpPr>
          <p:cNvPr id="13" name="Rechthoek: afgeronde hoeken 12">
            <a:extLst>
              <a:ext uri="{FF2B5EF4-FFF2-40B4-BE49-F238E27FC236}">
                <a16:creationId xmlns:a16="http://schemas.microsoft.com/office/drawing/2014/main" id="{2C3F48B2-2C73-D92E-6F3D-CEF3400C9D77}"/>
              </a:ext>
            </a:extLst>
          </p:cNvPr>
          <p:cNvSpPr/>
          <p:nvPr/>
        </p:nvSpPr>
        <p:spPr>
          <a:xfrm>
            <a:off x="1541924" y="5615281"/>
            <a:ext cx="1712904" cy="544830"/>
          </a:xfrm>
          <a:prstGeom prst="roundRect">
            <a:avLst/>
          </a:prstGeom>
          <a:ln>
            <a:noFill/>
          </a:ln>
        </p:spPr>
        <p:style>
          <a:lnRef idx="2">
            <a:schemeClr val="accent5"/>
          </a:lnRef>
          <a:fillRef idx="1">
            <a:schemeClr val="lt1"/>
          </a:fillRef>
          <a:effectRef idx="0">
            <a:schemeClr val="accent5"/>
          </a:effectRef>
          <a:fontRef idx="minor">
            <a:schemeClr val="dk1"/>
          </a:fontRef>
        </p:style>
        <p:txBody>
          <a:bodyPr wrap="square" lIns="0" tIns="0" rIns="0" bIns="0" rtlCol="0" anchor="ctr">
            <a:spAutoFit/>
          </a:bodyPr>
          <a:lstStyle/>
          <a:p>
            <a:pPr algn="ctr"/>
            <a:r>
              <a:rPr lang="nl-BE" sz="1600" b="1">
                <a:solidFill>
                  <a:schemeClr val="accent3">
                    <a:lumMod val="60000"/>
                    <a:lumOff val="40000"/>
                  </a:schemeClr>
                </a:solidFill>
                <a:latin typeface="+mj-lt"/>
              </a:rPr>
              <a:t>Ziekenhuizen</a:t>
            </a:r>
          </a:p>
          <a:p>
            <a:pPr algn="ctr"/>
            <a:endParaRPr lang="nl-BE" sz="1600" b="1">
              <a:solidFill>
                <a:schemeClr val="accent3">
                  <a:lumMod val="60000"/>
                  <a:lumOff val="40000"/>
                </a:schemeClr>
              </a:solidFill>
              <a:latin typeface="+mj-lt"/>
            </a:endParaRPr>
          </a:p>
        </p:txBody>
      </p:sp>
      <p:sp>
        <p:nvSpPr>
          <p:cNvPr id="14" name="Rechthoek: afgeronde hoeken 13">
            <a:extLst>
              <a:ext uri="{FF2B5EF4-FFF2-40B4-BE49-F238E27FC236}">
                <a16:creationId xmlns:a16="http://schemas.microsoft.com/office/drawing/2014/main" id="{0A6C6C5A-39BB-FC00-EBD0-C41D84379628}"/>
              </a:ext>
            </a:extLst>
          </p:cNvPr>
          <p:cNvSpPr/>
          <p:nvPr/>
        </p:nvSpPr>
        <p:spPr>
          <a:xfrm>
            <a:off x="299109" y="4749741"/>
            <a:ext cx="1712904" cy="544830"/>
          </a:xfrm>
          <a:prstGeom prst="roundRect">
            <a:avLst/>
          </a:prstGeom>
          <a:ln>
            <a:noFill/>
          </a:ln>
        </p:spPr>
        <p:style>
          <a:lnRef idx="2">
            <a:schemeClr val="accent5"/>
          </a:lnRef>
          <a:fillRef idx="1">
            <a:schemeClr val="lt1"/>
          </a:fillRef>
          <a:effectRef idx="0">
            <a:schemeClr val="accent5"/>
          </a:effectRef>
          <a:fontRef idx="minor">
            <a:schemeClr val="dk1"/>
          </a:fontRef>
        </p:style>
        <p:txBody>
          <a:bodyPr wrap="square" lIns="0" tIns="0" rIns="0" bIns="0" rtlCol="0" anchor="ctr">
            <a:spAutoFit/>
          </a:bodyPr>
          <a:lstStyle/>
          <a:p>
            <a:pPr algn="r"/>
            <a:r>
              <a:rPr lang="nl-BE" sz="1600" b="1">
                <a:solidFill>
                  <a:schemeClr val="accent3">
                    <a:lumMod val="60000"/>
                    <a:lumOff val="40000"/>
                  </a:schemeClr>
                </a:solidFill>
                <a:latin typeface="+mj-lt"/>
              </a:rPr>
              <a:t>Vervoer</a:t>
            </a:r>
          </a:p>
          <a:p>
            <a:pPr algn="ctr"/>
            <a:endParaRPr lang="nl-BE" sz="1600" b="1">
              <a:solidFill>
                <a:schemeClr val="accent3">
                  <a:lumMod val="60000"/>
                  <a:lumOff val="40000"/>
                </a:schemeClr>
              </a:solidFill>
              <a:latin typeface="+mj-lt"/>
            </a:endParaRPr>
          </a:p>
        </p:txBody>
      </p:sp>
      <p:sp>
        <p:nvSpPr>
          <p:cNvPr id="15" name="Rechthoek: afgeronde hoeken 14">
            <a:extLst>
              <a:ext uri="{FF2B5EF4-FFF2-40B4-BE49-F238E27FC236}">
                <a16:creationId xmlns:a16="http://schemas.microsoft.com/office/drawing/2014/main" id="{8BA4A2D0-699D-9188-7A5F-28CDC48B6E85}"/>
              </a:ext>
            </a:extLst>
          </p:cNvPr>
          <p:cNvSpPr/>
          <p:nvPr/>
        </p:nvSpPr>
        <p:spPr>
          <a:xfrm>
            <a:off x="8028215" y="428059"/>
            <a:ext cx="1393372" cy="272415"/>
          </a:xfrm>
          <a:prstGeom prst="roundRect">
            <a:avLst/>
          </a:prstGeom>
          <a:ln>
            <a:noFill/>
          </a:ln>
        </p:spPr>
        <p:style>
          <a:lnRef idx="2">
            <a:schemeClr val="accent5"/>
          </a:lnRef>
          <a:fillRef idx="1">
            <a:schemeClr val="lt1"/>
          </a:fillRef>
          <a:effectRef idx="0">
            <a:schemeClr val="accent5"/>
          </a:effectRef>
          <a:fontRef idx="minor">
            <a:schemeClr val="dk1"/>
          </a:fontRef>
        </p:style>
        <p:txBody>
          <a:bodyPr wrap="square" lIns="0" tIns="0" rIns="0" bIns="0" rtlCol="0" anchor="ctr">
            <a:spAutoFit/>
          </a:bodyPr>
          <a:lstStyle/>
          <a:p>
            <a:pPr algn="ctr"/>
            <a:r>
              <a:rPr lang="nl-BE" sz="1600" b="1">
                <a:solidFill>
                  <a:schemeClr val="accent3">
                    <a:lumMod val="60000"/>
                    <a:lumOff val="40000"/>
                  </a:schemeClr>
                </a:solidFill>
                <a:latin typeface="+mj-lt"/>
              </a:rPr>
              <a:t>Winkelen</a:t>
            </a:r>
          </a:p>
        </p:txBody>
      </p:sp>
      <p:sp>
        <p:nvSpPr>
          <p:cNvPr id="16" name="Rechthoek: afgeronde hoeken 15">
            <a:extLst>
              <a:ext uri="{FF2B5EF4-FFF2-40B4-BE49-F238E27FC236}">
                <a16:creationId xmlns:a16="http://schemas.microsoft.com/office/drawing/2014/main" id="{C4B4CD20-63FD-C661-DF8B-52CC38C72FF1}"/>
              </a:ext>
            </a:extLst>
          </p:cNvPr>
          <p:cNvSpPr/>
          <p:nvPr/>
        </p:nvSpPr>
        <p:spPr>
          <a:xfrm>
            <a:off x="9578417" y="2698867"/>
            <a:ext cx="1393372" cy="544830"/>
          </a:xfrm>
          <a:prstGeom prst="roundRect">
            <a:avLst/>
          </a:prstGeom>
          <a:ln>
            <a:noFill/>
          </a:ln>
        </p:spPr>
        <p:style>
          <a:lnRef idx="2">
            <a:schemeClr val="accent5"/>
          </a:lnRef>
          <a:fillRef idx="1">
            <a:schemeClr val="lt1"/>
          </a:fillRef>
          <a:effectRef idx="0">
            <a:schemeClr val="accent5"/>
          </a:effectRef>
          <a:fontRef idx="minor">
            <a:schemeClr val="dk1"/>
          </a:fontRef>
        </p:style>
        <p:txBody>
          <a:bodyPr wrap="square" lIns="0" tIns="0" rIns="0" bIns="0" rtlCol="0" anchor="ctr">
            <a:spAutoFit/>
          </a:bodyPr>
          <a:lstStyle/>
          <a:p>
            <a:pPr algn="ctr"/>
            <a:r>
              <a:rPr lang="nl-BE" sz="1600" b="1">
                <a:solidFill>
                  <a:schemeClr val="accent3">
                    <a:lumMod val="60000"/>
                    <a:lumOff val="40000"/>
                  </a:schemeClr>
                </a:solidFill>
                <a:latin typeface="+mj-lt"/>
              </a:rPr>
              <a:t>Doe-het-zelf-zaken</a:t>
            </a:r>
          </a:p>
        </p:txBody>
      </p:sp>
      <p:sp>
        <p:nvSpPr>
          <p:cNvPr id="17" name="Rechthoek: afgeronde hoeken 16">
            <a:extLst>
              <a:ext uri="{FF2B5EF4-FFF2-40B4-BE49-F238E27FC236}">
                <a16:creationId xmlns:a16="http://schemas.microsoft.com/office/drawing/2014/main" id="{61E71060-3037-DE8A-E5E5-D10369071770}"/>
              </a:ext>
            </a:extLst>
          </p:cNvPr>
          <p:cNvSpPr/>
          <p:nvPr/>
        </p:nvSpPr>
        <p:spPr>
          <a:xfrm>
            <a:off x="5823859" y="3413735"/>
            <a:ext cx="653142" cy="272415"/>
          </a:xfrm>
          <a:prstGeom prst="roundRect">
            <a:avLst/>
          </a:prstGeom>
          <a:ln>
            <a:noFill/>
          </a:ln>
        </p:spPr>
        <p:style>
          <a:lnRef idx="2">
            <a:schemeClr val="accent5"/>
          </a:lnRef>
          <a:fillRef idx="1">
            <a:schemeClr val="lt1"/>
          </a:fillRef>
          <a:effectRef idx="0">
            <a:schemeClr val="accent5"/>
          </a:effectRef>
          <a:fontRef idx="minor">
            <a:schemeClr val="dk1"/>
          </a:fontRef>
        </p:style>
        <p:txBody>
          <a:bodyPr wrap="square" lIns="0" tIns="0" rIns="0" bIns="0" rtlCol="0" anchor="ctr">
            <a:spAutoFit/>
          </a:bodyPr>
          <a:lstStyle/>
          <a:p>
            <a:pPr algn="ctr"/>
            <a:r>
              <a:rPr lang="nl-BE" sz="1600" b="1">
                <a:solidFill>
                  <a:schemeClr val="accent3">
                    <a:lumMod val="60000"/>
                    <a:lumOff val="40000"/>
                  </a:schemeClr>
                </a:solidFill>
                <a:latin typeface="+mj-lt"/>
              </a:rPr>
              <a:t>Thuis</a:t>
            </a:r>
          </a:p>
        </p:txBody>
      </p:sp>
      <p:sp>
        <p:nvSpPr>
          <p:cNvPr id="18" name="Rechthoek: afgeronde hoeken 17">
            <a:extLst>
              <a:ext uri="{FF2B5EF4-FFF2-40B4-BE49-F238E27FC236}">
                <a16:creationId xmlns:a16="http://schemas.microsoft.com/office/drawing/2014/main" id="{982B6AC0-C555-4203-C7D7-ADDDFD244DB6}"/>
              </a:ext>
            </a:extLst>
          </p:cNvPr>
          <p:cNvSpPr/>
          <p:nvPr/>
        </p:nvSpPr>
        <p:spPr>
          <a:xfrm>
            <a:off x="538594" y="2235111"/>
            <a:ext cx="1712904" cy="272415"/>
          </a:xfrm>
          <a:prstGeom prst="roundRect">
            <a:avLst/>
          </a:prstGeom>
          <a:ln>
            <a:noFill/>
          </a:ln>
        </p:spPr>
        <p:style>
          <a:lnRef idx="2">
            <a:schemeClr val="accent5"/>
          </a:lnRef>
          <a:fillRef idx="1">
            <a:schemeClr val="lt1"/>
          </a:fillRef>
          <a:effectRef idx="0">
            <a:schemeClr val="accent5"/>
          </a:effectRef>
          <a:fontRef idx="minor">
            <a:schemeClr val="dk1"/>
          </a:fontRef>
        </p:style>
        <p:txBody>
          <a:bodyPr wrap="square" lIns="0" tIns="0" rIns="0" bIns="0" rtlCol="0" anchor="ctr">
            <a:spAutoFit/>
          </a:bodyPr>
          <a:lstStyle/>
          <a:p>
            <a:pPr algn="r"/>
            <a:r>
              <a:rPr lang="nl-BE" sz="1600" b="1">
                <a:solidFill>
                  <a:schemeClr val="accent3">
                    <a:lumMod val="60000"/>
                    <a:lumOff val="40000"/>
                  </a:schemeClr>
                </a:solidFill>
                <a:latin typeface="+mj-lt"/>
              </a:rPr>
              <a:t>Werken</a:t>
            </a:r>
          </a:p>
        </p:txBody>
      </p:sp>
      <p:grpSp>
        <p:nvGrpSpPr>
          <p:cNvPr id="22" name="Group 21">
            <a:extLst>
              <a:ext uri="{FF2B5EF4-FFF2-40B4-BE49-F238E27FC236}">
                <a16:creationId xmlns:a16="http://schemas.microsoft.com/office/drawing/2014/main" id="{B83B3FC5-F219-AC96-9783-2E83935BABB1}"/>
              </a:ext>
            </a:extLst>
          </p:cNvPr>
          <p:cNvGrpSpPr/>
          <p:nvPr/>
        </p:nvGrpSpPr>
        <p:grpSpPr>
          <a:xfrm>
            <a:off x="10705797" y="230188"/>
            <a:ext cx="1296006" cy="1079994"/>
            <a:chOff x="3819223" y="5232081"/>
            <a:chExt cx="1296006" cy="1079994"/>
          </a:xfrm>
        </p:grpSpPr>
        <p:grpSp>
          <p:nvGrpSpPr>
            <p:cNvPr id="11" name="Group 10">
              <a:extLst>
                <a:ext uri="{FF2B5EF4-FFF2-40B4-BE49-F238E27FC236}">
                  <a16:creationId xmlns:a16="http://schemas.microsoft.com/office/drawing/2014/main" id="{80460425-B0A6-9E86-22C7-5FD7397DBD12}"/>
                </a:ext>
              </a:extLst>
            </p:cNvPr>
            <p:cNvGrpSpPr/>
            <p:nvPr/>
          </p:nvGrpSpPr>
          <p:grpSpPr>
            <a:xfrm>
              <a:off x="3819223" y="5232081"/>
              <a:ext cx="1296006" cy="1079994"/>
              <a:chOff x="3682725" y="779836"/>
              <a:chExt cx="1296006" cy="1079994"/>
            </a:xfrm>
          </p:grpSpPr>
          <p:sp>
            <p:nvSpPr>
              <p:cNvPr id="20" name="Hexagon 19">
                <a:extLst>
                  <a:ext uri="{FF2B5EF4-FFF2-40B4-BE49-F238E27FC236}">
                    <a16:creationId xmlns:a16="http://schemas.microsoft.com/office/drawing/2014/main" id="{11DA4F14-B686-3EA5-C578-555C5548CF88}"/>
                  </a:ext>
                </a:extLst>
              </p:cNvPr>
              <p:cNvSpPr/>
              <p:nvPr/>
            </p:nvSpPr>
            <p:spPr>
              <a:xfrm>
                <a:off x="3682725" y="779836"/>
                <a:ext cx="1296006" cy="1079994"/>
              </a:xfrm>
              <a:prstGeom prst="hexagon">
                <a:avLst>
                  <a:gd name="adj" fmla="val 28570"/>
                  <a:gd name="vf" fmla="val 115470"/>
                </a:avLst>
              </a:prstGeom>
              <a:solidFill>
                <a:srgbClr val="FF6600"/>
              </a:solidFill>
            </p:spPr>
            <p:style>
              <a:lnRef idx="0">
                <a:schemeClr val="lt1">
                  <a:hueOff val="0"/>
                  <a:satOff val="0"/>
                  <a:lumOff val="0"/>
                  <a:alphaOff val="0"/>
                </a:schemeClr>
              </a:lnRef>
              <a:fillRef idx="3">
                <a:scrgbClr r="0" g="0" b="0"/>
              </a:fillRef>
              <a:effectRef idx="2">
                <a:schemeClr val="accent5">
                  <a:hueOff val="0"/>
                  <a:satOff val="0"/>
                  <a:lumOff val="0"/>
                  <a:alphaOff val="0"/>
                </a:schemeClr>
              </a:effectRef>
              <a:fontRef idx="minor">
                <a:schemeClr val="lt1"/>
              </a:fontRef>
            </p:style>
            <p:txBody>
              <a:bodyPr/>
              <a:lstStyle/>
              <a:p>
                <a:endParaRPr lang="nl-BE" sz="1900"/>
              </a:p>
            </p:txBody>
          </p:sp>
          <p:sp>
            <p:nvSpPr>
              <p:cNvPr id="21" name="Hexagon 4">
                <a:extLst>
                  <a:ext uri="{FF2B5EF4-FFF2-40B4-BE49-F238E27FC236}">
                    <a16:creationId xmlns:a16="http://schemas.microsoft.com/office/drawing/2014/main" id="{0F4ABBE0-6EF1-CDA2-1D2E-A3D014175C55}"/>
                  </a:ext>
                </a:extLst>
              </p:cNvPr>
              <p:cNvSpPr txBox="1"/>
              <p:nvPr/>
            </p:nvSpPr>
            <p:spPr>
              <a:xfrm>
                <a:off x="3893577" y="955544"/>
                <a:ext cx="874302" cy="72857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nl-BE" sz="1900" kern="1200"/>
                  <a:t>Vervoer</a:t>
                </a:r>
              </a:p>
              <a:p>
                <a:pPr marL="0" lvl="0" indent="0" algn="ctr" defTabSz="711200">
                  <a:lnSpc>
                    <a:spcPct val="90000"/>
                  </a:lnSpc>
                  <a:spcBef>
                    <a:spcPct val="0"/>
                  </a:spcBef>
                  <a:spcAft>
                    <a:spcPct val="35000"/>
                  </a:spcAft>
                  <a:buNone/>
                </a:pPr>
                <a:r>
                  <a:rPr lang="nl-BE" sz="1900" kern="1200"/>
                  <a:t> </a:t>
                </a:r>
              </a:p>
            </p:txBody>
          </p:sp>
        </p:grpSp>
        <p:pic>
          <p:nvPicPr>
            <p:cNvPr id="19" name="Picture 18">
              <a:extLst>
                <a:ext uri="{FF2B5EF4-FFF2-40B4-BE49-F238E27FC236}">
                  <a16:creationId xmlns:a16="http://schemas.microsoft.com/office/drawing/2014/main" id="{B36C7B16-1546-432D-37AB-6BFF2E36F50B}"/>
                </a:ext>
              </a:extLst>
            </p:cNvPr>
            <p:cNvPicPr>
              <a:picLocks noChangeAspect="1"/>
            </p:cNvPicPr>
            <p:nvPr/>
          </p:nvPicPr>
          <p:blipFill>
            <a:blip r:embed="rId4"/>
            <a:stretch>
              <a:fillRect/>
            </a:stretch>
          </p:blipFill>
          <p:spPr>
            <a:xfrm>
              <a:off x="4157991" y="5750484"/>
              <a:ext cx="578439" cy="561591"/>
            </a:xfrm>
            <a:prstGeom prst="rect">
              <a:avLst/>
            </a:prstGeom>
          </p:spPr>
        </p:pic>
      </p:grpSp>
    </p:spTree>
    <p:extLst>
      <p:ext uri="{BB962C8B-B14F-4D97-AF65-F5344CB8AC3E}">
        <p14:creationId xmlns:p14="http://schemas.microsoft.com/office/powerpoint/2010/main" val="153199354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6E6CDB-81E8-2935-3732-190B12CF6BEF}"/>
              </a:ext>
            </a:extLst>
          </p:cNvPr>
          <p:cNvSpPr>
            <a:spLocks noGrp="1"/>
          </p:cNvSpPr>
          <p:nvPr>
            <p:ph type="title"/>
          </p:nvPr>
        </p:nvSpPr>
        <p:spPr>
          <a:xfrm>
            <a:off x="658814" y="599300"/>
            <a:ext cx="10876078" cy="684000"/>
          </a:xfrm>
        </p:spPr>
        <p:txBody>
          <a:bodyPr>
            <a:normAutofit fontScale="90000"/>
          </a:bodyPr>
          <a:lstStyle/>
          <a:p>
            <a:r>
              <a:rPr lang="nl-BE"/>
              <a:t>Korte quiz</a:t>
            </a:r>
          </a:p>
        </p:txBody>
      </p:sp>
      <p:sp>
        <p:nvSpPr>
          <p:cNvPr id="3" name="Footer Placeholder 2">
            <a:extLst>
              <a:ext uri="{FF2B5EF4-FFF2-40B4-BE49-F238E27FC236}">
                <a16:creationId xmlns:a16="http://schemas.microsoft.com/office/drawing/2014/main" id="{9CA21616-DA1B-918F-6D86-8686064D42E5}"/>
              </a:ext>
            </a:extLst>
          </p:cNvPr>
          <p:cNvSpPr>
            <a:spLocks noGrp="1"/>
          </p:cNvSpPr>
          <p:nvPr>
            <p:ph type="ftr" sz="quarter" idx="11"/>
          </p:nvPr>
        </p:nvSpPr>
        <p:spPr/>
        <p:txBody>
          <a:bodyPr/>
          <a:lstStyle/>
          <a:p>
            <a:endParaRPr lang="nl-BE"/>
          </a:p>
        </p:txBody>
      </p:sp>
      <p:sp>
        <p:nvSpPr>
          <p:cNvPr id="4" name="Slide Number Placeholder 3">
            <a:extLst>
              <a:ext uri="{FF2B5EF4-FFF2-40B4-BE49-F238E27FC236}">
                <a16:creationId xmlns:a16="http://schemas.microsoft.com/office/drawing/2014/main" id="{9914C004-D5B6-9A8F-2A38-9884CB8A17F0}"/>
              </a:ext>
            </a:extLst>
          </p:cNvPr>
          <p:cNvSpPr>
            <a:spLocks noGrp="1"/>
          </p:cNvSpPr>
          <p:nvPr>
            <p:ph type="sldNum" sz="quarter" idx="12"/>
          </p:nvPr>
        </p:nvSpPr>
        <p:spPr/>
        <p:txBody>
          <a:bodyPr/>
          <a:lstStyle/>
          <a:p>
            <a:fld id="{FF88DA20-ED00-471C-9170-60F590CB400A}" type="slidenum">
              <a:rPr lang="nl-BE" smtClean="0"/>
              <a:t>48</a:t>
            </a:fld>
            <a:endParaRPr lang="nl-BE"/>
          </a:p>
        </p:txBody>
      </p:sp>
      <p:sp>
        <p:nvSpPr>
          <p:cNvPr id="5" name="Text Placeholder 4">
            <a:extLst>
              <a:ext uri="{FF2B5EF4-FFF2-40B4-BE49-F238E27FC236}">
                <a16:creationId xmlns:a16="http://schemas.microsoft.com/office/drawing/2014/main" id="{78527C68-98EF-FA01-6745-12201B3B7762}"/>
              </a:ext>
            </a:extLst>
          </p:cNvPr>
          <p:cNvSpPr>
            <a:spLocks noGrp="1"/>
          </p:cNvSpPr>
          <p:nvPr>
            <p:ph type="body" sz="quarter" idx="13"/>
          </p:nvPr>
        </p:nvSpPr>
        <p:spPr/>
        <p:txBody>
          <a:bodyPr/>
          <a:lstStyle/>
          <a:p>
            <a:endParaRPr lang="nl-BE"/>
          </a:p>
        </p:txBody>
      </p:sp>
      <p:sp>
        <p:nvSpPr>
          <p:cNvPr id="6" name="Text Placeholder 5">
            <a:extLst>
              <a:ext uri="{FF2B5EF4-FFF2-40B4-BE49-F238E27FC236}">
                <a16:creationId xmlns:a16="http://schemas.microsoft.com/office/drawing/2014/main" id="{80F843C2-1320-369F-CAB1-5A74C4F5E0F3}"/>
              </a:ext>
            </a:extLst>
          </p:cNvPr>
          <p:cNvSpPr>
            <a:spLocks noGrp="1"/>
          </p:cNvSpPr>
          <p:nvPr>
            <p:ph type="body" sz="quarter" idx="14"/>
          </p:nvPr>
        </p:nvSpPr>
        <p:spPr>
          <a:xfrm>
            <a:off x="658813" y="1889125"/>
            <a:ext cx="4725987" cy="3605213"/>
          </a:xfrm>
        </p:spPr>
        <p:txBody>
          <a:bodyPr/>
          <a:lstStyle/>
          <a:p>
            <a:pPr marL="0" indent="0">
              <a:buNone/>
            </a:pPr>
            <a:r>
              <a:rPr lang="nl-BE"/>
              <a:t>Hoeveel mensen zullen op de aarde wonen in 2050?</a:t>
            </a:r>
          </a:p>
          <a:p>
            <a:pPr marL="0" indent="0">
              <a:buNone/>
            </a:pPr>
            <a:endParaRPr lang="nl-BE"/>
          </a:p>
          <a:p>
            <a:pPr marL="514350" indent="-514350">
              <a:buFont typeface="+mj-lt"/>
              <a:buAutoNum type="alphaUcPeriod"/>
            </a:pPr>
            <a:r>
              <a:rPr lang="nl-BE"/>
              <a:t>Bijna 10 miljoen</a:t>
            </a:r>
          </a:p>
          <a:p>
            <a:pPr marL="514350" indent="-514350">
              <a:buFont typeface="+mj-lt"/>
              <a:buAutoNum type="alphaUcPeriod"/>
            </a:pPr>
            <a:r>
              <a:rPr lang="nl-BE"/>
              <a:t>Bijna 10 miljard</a:t>
            </a:r>
          </a:p>
          <a:p>
            <a:pPr marL="514350" indent="-514350">
              <a:buFont typeface="+mj-lt"/>
              <a:buAutoNum type="alphaUcPeriod"/>
            </a:pPr>
            <a:r>
              <a:rPr lang="nl-BE"/>
              <a:t>Bijna 100 miljard</a:t>
            </a:r>
          </a:p>
        </p:txBody>
      </p:sp>
      <p:pic>
        <p:nvPicPr>
          <p:cNvPr id="8" name="Picture 7">
            <a:extLst>
              <a:ext uri="{FF2B5EF4-FFF2-40B4-BE49-F238E27FC236}">
                <a16:creationId xmlns:a16="http://schemas.microsoft.com/office/drawing/2014/main" id="{FD576111-90CE-7F94-F70E-8DF6058A90AF}"/>
              </a:ext>
            </a:extLst>
          </p:cNvPr>
          <p:cNvPicPr>
            <a:picLocks noChangeAspect="1"/>
          </p:cNvPicPr>
          <p:nvPr/>
        </p:nvPicPr>
        <p:blipFill>
          <a:blip r:embed="rId3"/>
          <a:stretch>
            <a:fillRect/>
          </a:stretch>
        </p:blipFill>
        <p:spPr>
          <a:xfrm>
            <a:off x="10735022" y="225616"/>
            <a:ext cx="1298561" cy="1079086"/>
          </a:xfrm>
          <a:prstGeom prst="rect">
            <a:avLst/>
          </a:prstGeom>
        </p:spPr>
      </p:pic>
      <p:grpSp>
        <p:nvGrpSpPr>
          <p:cNvPr id="20" name="Group 19">
            <a:extLst>
              <a:ext uri="{FF2B5EF4-FFF2-40B4-BE49-F238E27FC236}">
                <a16:creationId xmlns:a16="http://schemas.microsoft.com/office/drawing/2014/main" id="{E5857564-C527-937C-87B3-F0168B76CE65}"/>
              </a:ext>
            </a:extLst>
          </p:cNvPr>
          <p:cNvGrpSpPr/>
          <p:nvPr/>
        </p:nvGrpSpPr>
        <p:grpSpPr>
          <a:xfrm>
            <a:off x="6009035" y="1889124"/>
            <a:ext cx="5684765" cy="3605213"/>
            <a:chOff x="6009035" y="1889124"/>
            <a:chExt cx="5684765" cy="3605213"/>
          </a:xfrm>
        </p:grpSpPr>
        <p:sp>
          <p:nvSpPr>
            <p:cNvPr id="9" name="Text Placeholder 5">
              <a:extLst>
                <a:ext uri="{FF2B5EF4-FFF2-40B4-BE49-F238E27FC236}">
                  <a16:creationId xmlns:a16="http://schemas.microsoft.com/office/drawing/2014/main" id="{5E28A5A3-DC3E-D6C8-FFCA-A8C080AD3D52}"/>
                </a:ext>
              </a:extLst>
            </p:cNvPr>
            <p:cNvSpPr txBox="1">
              <a:spLocks/>
            </p:cNvSpPr>
            <p:nvPr/>
          </p:nvSpPr>
          <p:spPr>
            <a:xfrm>
              <a:off x="6009035" y="1889124"/>
              <a:ext cx="4725987" cy="3605213"/>
            </a:xfrm>
            <a:prstGeom prst="rect">
              <a:avLst/>
            </a:prstGeom>
          </p:spPr>
          <p:txBody>
            <a:bodyPr vert="horz" lIns="0" tIns="0" rIns="0" bIns="0" rtlCol="0" anchor="t" anchorCtr="0">
              <a:noAutofit/>
            </a:bodyPr>
            <a:lstStyle>
              <a:lvl1pPr marL="72000" indent="-216000" algn="l" defTabSz="540000" rtl="0" eaLnBrk="1" latinLnBrk="0" hangingPunct="1">
                <a:lnSpc>
                  <a:spcPct val="100000"/>
                </a:lnSpc>
                <a:spcBef>
                  <a:spcPts val="600"/>
                </a:spcBef>
                <a:buSzPct val="50000"/>
                <a:buFont typeface="Wingdings 2" panose="05020102010507070707" pitchFamily="18" charset="2"/>
                <a:buChar char="¤"/>
                <a:defRPr sz="2800" kern="1200">
                  <a:solidFill>
                    <a:schemeClr val="tx1"/>
                  </a:solidFill>
                  <a:latin typeface="+mn-lt"/>
                  <a:ea typeface="+mn-ea"/>
                  <a:cs typeface="+mn-cs"/>
                </a:defRPr>
              </a:lvl1pPr>
              <a:lvl2pPr marL="538163" indent="-216000" algn="l" defTabSz="914400" rtl="0" eaLnBrk="1" latinLnBrk="0" hangingPunct="1">
                <a:lnSpc>
                  <a:spcPct val="100000"/>
                </a:lnSpc>
                <a:spcBef>
                  <a:spcPts val="600"/>
                </a:spcBef>
                <a:buClr>
                  <a:schemeClr val="accent2"/>
                </a:buClr>
                <a:buSzPct val="50000"/>
                <a:buFont typeface="Wingdings 2" panose="05020102010507070707" pitchFamily="18" charset="2"/>
                <a:buChar char="¼"/>
                <a:defRPr sz="2400" kern="1200">
                  <a:solidFill>
                    <a:schemeClr val="tx1"/>
                  </a:solidFill>
                  <a:latin typeface="+mn-lt"/>
                  <a:ea typeface="+mn-ea"/>
                  <a:cs typeface="+mn-cs"/>
                </a:defRPr>
              </a:lvl2pPr>
              <a:lvl3pPr marL="900000" indent="-216000" algn="l" defTabSz="914400" rtl="0" eaLnBrk="1" latinLnBrk="0" hangingPunct="1">
                <a:lnSpc>
                  <a:spcPct val="100000"/>
                </a:lnSpc>
                <a:spcBef>
                  <a:spcPts val="600"/>
                </a:spcBef>
                <a:buClr>
                  <a:schemeClr val="accent3"/>
                </a:buClr>
                <a:buSzPct val="50000"/>
                <a:buFont typeface="Wingdings 2" panose="05020102010507070707" pitchFamily="18" charset="2"/>
                <a:buChar char=""/>
                <a:defRPr sz="2000" kern="1200">
                  <a:solidFill>
                    <a:schemeClr val="tx1"/>
                  </a:solidFill>
                  <a:latin typeface="+mn-lt"/>
                  <a:ea typeface="+mn-ea"/>
                  <a:cs typeface="+mn-cs"/>
                </a:defRPr>
              </a:lvl3pPr>
              <a:lvl4pPr marL="1260000" indent="-216000" algn="l" defTabSz="914400" rtl="0" eaLnBrk="1" latinLnBrk="0" hangingPunct="1">
                <a:lnSpc>
                  <a:spcPct val="100000"/>
                </a:lnSpc>
                <a:spcBef>
                  <a:spcPts val="600"/>
                </a:spcBef>
                <a:buClr>
                  <a:schemeClr val="tx1"/>
                </a:buClr>
                <a:buSzPct val="50000"/>
                <a:buFont typeface="Wingdings 3" panose="05040102010807070707" pitchFamily="18" charset="2"/>
                <a:buChar char="{"/>
                <a:defRPr sz="1800" kern="1200">
                  <a:solidFill>
                    <a:schemeClr val="tx1"/>
                  </a:solidFill>
                  <a:latin typeface="+mn-lt"/>
                  <a:ea typeface="+mn-ea"/>
                  <a:cs typeface="+mn-cs"/>
                </a:defRPr>
              </a:lvl4pPr>
              <a:lvl5pPr marL="1620000" indent="-216000" algn="l" defTabSz="914400" rtl="0" eaLnBrk="1" latinLnBrk="0" hangingPunct="1">
                <a:lnSpc>
                  <a:spcPct val="100000"/>
                </a:lnSpc>
                <a:spcBef>
                  <a:spcPts val="600"/>
                </a:spcBef>
                <a:buClr>
                  <a:schemeClr val="accent4"/>
                </a:buClr>
                <a:buSzPct val="50000"/>
                <a:buFont typeface="Wingdings 2" panose="05020102010507070707" pitchFamily="18" charset="2"/>
                <a:buChar char="¼"/>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Wingdings 2" panose="05020102010507070707" pitchFamily="18" charset="2"/>
                <a:buNone/>
              </a:pPr>
              <a:r>
                <a:rPr lang="nl-BE"/>
                <a:t>Hoeveel procent van de mensen zal in steden wonen in 2050? </a:t>
              </a:r>
            </a:p>
            <a:p>
              <a:pPr marL="0" indent="0">
                <a:buFont typeface="Wingdings 2" panose="05020102010507070707" pitchFamily="18" charset="2"/>
                <a:buNone/>
              </a:pPr>
              <a:endParaRPr lang="nl-BE"/>
            </a:p>
            <a:p>
              <a:pPr marL="514350" indent="-514350">
                <a:buFont typeface="+mj-lt"/>
                <a:buAutoNum type="alphaUcPeriod"/>
              </a:pPr>
              <a:r>
                <a:rPr lang="nl-BE"/>
                <a:t>Ongeveer 30%</a:t>
              </a:r>
            </a:p>
            <a:p>
              <a:pPr marL="514350" indent="-514350">
                <a:buFont typeface="+mj-lt"/>
                <a:buAutoNum type="alphaUcPeriod"/>
              </a:pPr>
              <a:r>
                <a:rPr lang="nl-BE"/>
                <a:t>Ongeveer 50%</a:t>
              </a:r>
            </a:p>
            <a:p>
              <a:pPr marL="514350" indent="-514350">
                <a:buFont typeface="+mj-lt"/>
                <a:buAutoNum type="alphaUcPeriod"/>
              </a:pPr>
              <a:r>
                <a:rPr lang="nl-BE"/>
                <a:t>Ongeveer 70%</a:t>
              </a:r>
            </a:p>
          </p:txBody>
        </p:sp>
        <p:grpSp>
          <p:nvGrpSpPr>
            <p:cNvPr id="13" name="Group 12">
              <a:extLst>
                <a:ext uri="{FF2B5EF4-FFF2-40B4-BE49-F238E27FC236}">
                  <a16:creationId xmlns:a16="http://schemas.microsoft.com/office/drawing/2014/main" id="{BF4C33FC-B7F9-99A1-B41B-7DF6F2B3215F}"/>
                </a:ext>
              </a:extLst>
            </p:cNvPr>
            <p:cNvGrpSpPr/>
            <p:nvPr/>
          </p:nvGrpSpPr>
          <p:grpSpPr>
            <a:xfrm>
              <a:off x="8813800" y="3395230"/>
              <a:ext cx="2880000" cy="294006"/>
              <a:chOff x="8813800" y="3395230"/>
              <a:chExt cx="2880000" cy="294006"/>
            </a:xfrm>
          </p:grpSpPr>
          <p:sp>
            <p:nvSpPr>
              <p:cNvPr id="11" name="Rectangle 10">
                <a:extLst>
                  <a:ext uri="{FF2B5EF4-FFF2-40B4-BE49-F238E27FC236}">
                    <a16:creationId xmlns:a16="http://schemas.microsoft.com/office/drawing/2014/main" id="{DD7904C9-469F-D0EC-B66B-CD77BF5B6672}"/>
                  </a:ext>
                </a:extLst>
              </p:cNvPr>
              <p:cNvSpPr/>
              <p:nvPr/>
            </p:nvSpPr>
            <p:spPr>
              <a:xfrm>
                <a:off x="8813800" y="3395230"/>
                <a:ext cx="2880000" cy="288000"/>
              </a:xfrm>
              <a:prstGeom prst="rect">
                <a:avLst/>
              </a:prstGeom>
              <a:ln w="28575"/>
            </p:spPr>
            <p:style>
              <a:lnRef idx="2">
                <a:schemeClr val="dk1"/>
              </a:lnRef>
              <a:fillRef idx="1">
                <a:schemeClr val="lt1"/>
              </a:fillRef>
              <a:effectRef idx="0">
                <a:schemeClr val="dk1"/>
              </a:effectRef>
              <a:fontRef idx="minor">
                <a:schemeClr val="dk1"/>
              </a:fontRef>
            </p:style>
            <p:txBody>
              <a:bodyPr wrap="square" lIns="0" tIns="0" rIns="0" bIns="0" rtlCol="0" anchor="ctr">
                <a:spAutoFit/>
              </a:bodyPr>
              <a:lstStyle/>
              <a:p>
                <a:pPr algn="l"/>
                <a:endParaRPr lang="nl-BE" sz="1600" b="1" err="1">
                  <a:latin typeface="+mj-lt"/>
                </a:endParaRPr>
              </a:p>
            </p:txBody>
          </p:sp>
          <p:sp>
            <p:nvSpPr>
              <p:cNvPr id="12" name="Rectangle 11">
                <a:extLst>
                  <a:ext uri="{FF2B5EF4-FFF2-40B4-BE49-F238E27FC236}">
                    <a16:creationId xmlns:a16="http://schemas.microsoft.com/office/drawing/2014/main" id="{A4F89F67-59CB-E09A-01C0-FDF29DE50E08}"/>
                  </a:ext>
                </a:extLst>
              </p:cNvPr>
              <p:cNvSpPr/>
              <p:nvPr/>
            </p:nvSpPr>
            <p:spPr>
              <a:xfrm>
                <a:off x="8813800" y="3401236"/>
                <a:ext cx="864000" cy="288000"/>
              </a:xfrm>
              <a:prstGeom prst="rect">
                <a:avLst/>
              </a:prstGeom>
              <a:solidFill>
                <a:schemeClr val="tx1">
                  <a:lumMod val="75000"/>
                </a:schemeClr>
              </a:solidFill>
              <a:ln w="28575"/>
            </p:spPr>
            <p:style>
              <a:lnRef idx="2">
                <a:schemeClr val="dk1"/>
              </a:lnRef>
              <a:fillRef idx="1">
                <a:schemeClr val="lt1"/>
              </a:fillRef>
              <a:effectRef idx="0">
                <a:schemeClr val="dk1"/>
              </a:effectRef>
              <a:fontRef idx="minor">
                <a:schemeClr val="dk1"/>
              </a:fontRef>
            </p:style>
            <p:txBody>
              <a:bodyPr wrap="square" lIns="0" tIns="0" rIns="0" bIns="0" rtlCol="0" anchor="ctr">
                <a:spAutoFit/>
              </a:bodyPr>
              <a:lstStyle/>
              <a:p>
                <a:pPr algn="ctr"/>
                <a:r>
                  <a:rPr lang="nl-BE" sz="1600">
                    <a:solidFill>
                      <a:schemeClr val="bg1"/>
                    </a:solidFill>
                    <a:latin typeface="+mj-lt"/>
                  </a:rPr>
                  <a:t>stad</a:t>
                </a:r>
              </a:p>
            </p:txBody>
          </p:sp>
        </p:grpSp>
        <p:grpSp>
          <p:nvGrpSpPr>
            <p:cNvPr id="14" name="Group 13">
              <a:extLst>
                <a:ext uri="{FF2B5EF4-FFF2-40B4-BE49-F238E27FC236}">
                  <a16:creationId xmlns:a16="http://schemas.microsoft.com/office/drawing/2014/main" id="{BAC98C35-1628-4349-036B-4CFB8B3D063E}"/>
                </a:ext>
              </a:extLst>
            </p:cNvPr>
            <p:cNvGrpSpPr/>
            <p:nvPr/>
          </p:nvGrpSpPr>
          <p:grpSpPr>
            <a:xfrm>
              <a:off x="8813800" y="3914677"/>
              <a:ext cx="2880000" cy="288606"/>
              <a:chOff x="8813800" y="3394624"/>
              <a:chExt cx="2880000" cy="288606"/>
            </a:xfrm>
          </p:grpSpPr>
          <p:sp>
            <p:nvSpPr>
              <p:cNvPr id="15" name="Rectangle 14">
                <a:extLst>
                  <a:ext uri="{FF2B5EF4-FFF2-40B4-BE49-F238E27FC236}">
                    <a16:creationId xmlns:a16="http://schemas.microsoft.com/office/drawing/2014/main" id="{89105AC0-CDD6-8596-6178-F8161BC92F35}"/>
                  </a:ext>
                </a:extLst>
              </p:cNvPr>
              <p:cNvSpPr/>
              <p:nvPr/>
            </p:nvSpPr>
            <p:spPr>
              <a:xfrm>
                <a:off x="8813800" y="3395230"/>
                <a:ext cx="2880000" cy="288000"/>
              </a:xfrm>
              <a:prstGeom prst="rect">
                <a:avLst/>
              </a:prstGeom>
              <a:ln w="28575"/>
            </p:spPr>
            <p:style>
              <a:lnRef idx="2">
                <a:schemeClr val="dk1"/>
              </a:lnRef>
              <a:fillRef idx="1">
                <a:schemeClr val="lt1"/>
              </a:fillRef>
              <a:effectRef idx="0">
                <a:schemeClr val="dk1"/>
              </a:effectRef>
              <a:fontRef idx="minor">
                <a:schemeClr val="dk1"/>
              </a:fontRef>
            </p:style>
            <p:txBody>
              <a:bodyPr wrap="square" lIns="0" tIns="0" rIns="0" bIns="0" rtlCol="0" anchor="ctr">
                <a:spAutoFit/>
              </a:bodyPr>
              <a:lstStyle/>
              <a:p>
                <a:pPr algn="l"/>
                <a:endParaRPr lang="nl-BE" sz="1600" b="1" err="1">
                  <a:latin typeface="+mj-lt"/>
                </a:endParaRPr>
              </a:p>
            </p:txBody>
          </p:sp>
          <p:sp>
            <p:nvSpPr>
              <p:cNvPr id="16" name="Rectangle 15">
                <a:extLst>
                  <a:ext uri="{FF2B5EF4-FFF2-40B4-BE49-F238E27FC236}">
                    <a16:creationId xmlns:a16="http://schemas.microsoft.com/office/drawing/2014/main" id="{4B28B16B-DC7E-7DDC-FDFC-5DEFC5F43870}"/>
                  </a:ext>
                </a:extLst>
              </p:cNvPr>
              <p:cNvSpPr/>
              <p:nvPr/>
            </p:nvSpPr>
            <p:spPr>
              <a:xfrm>
                <a:off x="8813800" y="3394624"/>
                <a:ext cx="1440000" cy="288000"/>
              </a:xfrm>
              <a:prstGeom prst="rect">
                <a:avLst/>
              </a:prstGeom>
              <a:solidFill>
                <a:schemeClr val="tx1">
                  <a:lumMod val="75000"/>
                </a:schemeClr>
              </a:solidFill>
              <a:ln w="28575"/>
            </p:spPr>
            <p:style>
              <a:lnRef idx="2">
                <a:schemeClr val="dk1"/>
              </a:lnRef>
              <a:fillRef idx="1">
                <a:schemeClr val="lt1"/>
              </a:fillRef>
              <a:effectRef idx="0">
                <a:schemeClr val="dk1"/>
              </a:effectRef>
              <a:fontRef idx="minor">
                <a:schemeClr val="dk1"/>
              </a:fontRef>
            </p:style>
            <p:txBody>
              <a:bodyPr wrap="square" lIns="0" tIns="0" rIns="0" bIns="0" rtlCol="0" anchor="ctr">
                <a:spAutoFit/>
              </a:bodyPr>
              <a:lstStyle/>
              <a:p>
                <a:r>
                  <a:rPr lang="nl-BE" sz="1600">
                    <a:solidFill>
                      <a:schemeClr val="bg1"/>
                    </a:solidFill>
                    <a:latin typeface="+mj-lt"/>
                  </a:rPr>
                  <a:t>      stad</a:t>
                </a:r>
              </a:p>
            </p:txBody>
          </p:sp>
        </p:grpSp>
        <p:grpSp>
          <p:nvGrpSpPr>
            <p:cNvPr id="17" name="Group 16">
              <a:extLst>
                <a:ext uri="{FF2B5EF4-FFF2-40B4-BE49-F238E27FC236}">
                  <a16:creationId xmlns:a16="http://schemas.microsoft.com/office/drawing/2014/main" id="{02936642-3B15-D04E-319A-E0E3836FEEEB}"/>
                </a:ext>
              </a:extLst>
            </p:cNvPr>
            <p:cNvGrpSpPr/>
            <p:nvPr/>
          </p:nvGrpSpPr>
          <p:grpSpPr>
            <a:xfrm>
              <a:off x="8813800" y="4408482"/>
              <a:ext cx="2880000" cy="288082"/>
              <a:chOff x="8813800" y="3395148"/>
              <a:chExt cx="2880000" cy="288082"/>
            </a:xfrm>
          </p:grpSpPr>
          <p:sp>
            <p:nvSpPr>
              <p:cNvPr id="18" name="Rectangle 17">
                <a:extLst>
                  <a:ext uri="{FF2B5EF4-FFF2-40B4-BE49-F238E27FC236}">
                    <a16:creationId xmlns:a16="http://schemas.microsoft.com/office/drawing/2014/main" id="{6AAA0656-A858-D5F6-E4C3-9F6B1F49D991}"/>
                  </a:ext>
                </a:extLst>
              </p:cNvPr>
              <p:cNvSpPr/>
              <p:nvPr/>
            </p:nvSpPr>
            <p:spPr>
              <a:xfrm>
                <a:off x="8813800" y="3395230"/>
                <a:ext cx="2880000" cy="288000"/>
              </a:xfrm>
              <a:prstGeom prst="rect">
                <a:avLst/>
              </a:prstGeom>
              <a:ln w="28575"/>
            </p:spPr>
            <p:style>
              <a:lnRef idx="2">
                <a:schemeClr val="dk1"/>
              </a:lnRef>
              <a:fillRef idx="1">
                <a:schemeClr val="lt1"/>
              </a:fillRef>
              <a:effectRef idx="0">
                <a:schemeClr val="dk1"/>
              </a:effectRef>
              <a:fontRef idx="minor">
                <a:schemeClr val="dk1"/>
              </a:fontRef>
            </p:style>
            <p:txBody>
              <a:bodyPr wrap="square" lIns="0" tIns="0" rIns="0" bIns="0" rtlCol="0" anchor="ctr">
                <a:spAutoFit/>
              </a:bodyPr>
              <a:lstStyle/>
              <a:p>
                <a:pPr algn="l"/>
                <a:endParaRPr lang="nl-BE" sz="1600" b="1" err="1">
                  <a:latin typeface="+mj-lt"/>
                </a:endParaRPr>
              </a:p>
            </p:txBody>
          </p:sp>
          <p:sp>
            <p:nvSpPr>
              <p:cNvPr id="19" name="Rectangle 18">
                <a:extLst>
                  <a:ext uri="{FF2B5EF4-FFF2-40B4-BE49-F238E27FC236}">
                    <a16:creationId xmlns:a16="http://schemas.microsoft.com/office/drawing/2014/main" id="{B19863D5-9D15-98E9-98E4-FF24A300799F}"/>
                  </a:ext>
                </a:extLst>
              </p:cNvPr>
              <p:cNvSpPr/>
              <p:nvPr/>
            </p:nvSpPr>
            <p:spPr>
              <a:xfrm>
                <a:off x="8813800" y="3395148"/>
                <a:ext cx="2016000" cy="288000"/>
              </a:xfrm>
              <a:prstGeom prst="rect">
                <a:avLst/>
              </a:prstGeom>
              <a:solidFill>
                <a:schemeClr val="tx1">
                  <a:lumMod val="75000"/>
                </a:schemeClr>
              </a:solidFill>
              <a:ln w="28575"/>
            </p:spPr>
            <p:style>
              <a:lnRef idx="2">
                <a:schemeClr val="dk1"/>
              </a:lnRef>
              <a:fillRef idx="1">
                <a:schemeClr val="lt1"/>
              </a:fillRef>
              <a:effectRef idx="0">
                <a:schemeClr val="dk1"/>
              </a:effectRef>
              <a:fontRef idx="minor">
                <a:schemeClr val="dk1"/>
              </a:fontRef>
            </p:style>
            <p:txBody>
              <a:bodyPr wrap="square" lIns="0" tIns="0" rIns="0" bIns="0" rtlCol="0" anchor="ctr">
                <a:spAutoFit/>
              </a:bodyPr>
              <a:lstStyle/>
              <a:p>
                <a:pPr algn="l"/>
                <a:r>
                  <a:rPr lang="nl-BE" sz="1600">
                    <a:solidFill>
                      <a:schemeClr val="bg1"/>
                    </a:solidFill>
                    <a:latin typeface="+mj-lt"/>
                  </a:rPr>
                  <a:t>      stad</a:t>
                </a:r>
              </a:p>
            </p:txBody>
          </p:sp>
        </p:grpSp>
      </p:grpSp>
    </p:spTree>
    <p:extLst>
      <p:ext uri="{BB962C8B-B14F-4D97-AF65-F5344CB8AC3E}">
        <p14:creationId xmlns:p14="http://schemas.microsoft.com/office/powerpoint/2010/main" val="269693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CBA4DB-15A0-9E51-F097-E4CA2B9F00D3}"/>
              </a:ext>
            </a:extLst>
          </p:cNvPr>
          <p:cNvSpPr>
            <a:spLocks noGrp="1"/>
          </p:cNvSpPr>
          <p:nvPr>
            <p:ph type="title"/>
          </p:nvPr>
        </p:nvSpPr>
        <p:spPr/>
        <p:txBody>
          <a:bodyPr>
            <a:normAutofit fontScale="90000"/>
          </a:bodyPr>
          <a:lstStyle/>
          <a:p>
            <a:r>
              <a:rPr lang="nl-BE"/>
              <a:t>Korte quiz</a:t>
            </a:r>
          </a:p>
        </p:txBody>
      </p:sp>
      <p:sp>
        <p:nvSpPr>
          <p:cNvPr id="4" name="Slide Number Placeholder 3">
            <a:extLst>
              <a:ext uri="{FF2B5EF4-FFF2-40B4-BE49-F238E27FC236}">
                <a16:creationId xmlns:a16="http://schemas.microsoft.com/office/drawing/2014/main" id="{A8870FD1-E51F-01F6-4B57-F0836F930EC2}"/>
              </a:ext>
            </a:extLst>
          </p:cNvPr>
          <p:cNvSpPr>
            <a:spLocks noGrp="1"/>
          </p:cNvSpPr>
          <p:nvPr>
            <p:ph type="sldNum" sz="quarter" idx="12"/>
          </p:nvPr>
        </p:nvSpPr>
        <p:spPr/>
        <p:txBody>
          <a:bodyPr/>
          <a:lstStyle/>
          <a:p>
            <a:fld id="{FF88DA20-ED00-471C-9170-60F590CB400A}" type="slidenum">
              <a:rPr lang="nl-BE" smtClean="0"/>
              <a:t>49</a:t>
            </a:fld>
            <a:endParaRPr lang="nl-BE"/>
          </a:p>
        </p:txBody>
      </p:sp>
      <p:sp>
        <p:nvSpPr>
          <p:cNvPr id="5" name="Text Placeholder 4">
            <a:extLst>
              <a:ext uri="{FF2B5EF4-FFF2-40B4-BE49-F238E27FC236}">
                <a16:creationId xmlns:a16="http://schemas.microsoft.com/office/drawing/2014/main" id="{538BE223-6528-9D6C-D68A-4E58BA6D65DF}"/>
              </a:ext>
            </a:extLst>
          </p:cNvPr>
          <p:cNvSpPr>
            <a:spLocks noGrp="1"/>
          </p:cNvSpPr>
          <p:nvPr>
            <p:ph type="body" sz="quarter" idx="13"/>
          </p:nvPr>
        </p:nvSpPr>
        <p:spPr/>
        <p:txBody>
          <a:bodyPr/>
          <a:lstStyle/>
          <a:p>
            <a:endParaRPr lang="nl-BE"/>
          </a:p>
        </p:txBody>
      </p:sp>
      <p:sp>
        <p:nvSpPr>
          <p:cNvPr id="6" name="Text Placeholder 5">
            <a:extLst>
              <a:ext uri="{FF2B5EF4-FFF2-40B4-BE49-F238E27FC236}">
                <a16:creationId xmlns:a16="http://schemas.microsoft.com/office/drawing/2014/main" id="{F83EBFD0-2DC7-77A2-33EB-7142C74D7C9E}"/>
              </a:ext>
            </a:extLst>
          </p:cNvPr>
          <p:cNvSpPr>
            <a:spLocks noGrp="1"/>
          </p:cNvSpPr>
          <p:nvPr>
            <p:ph type="body" sz="quarter" idx="14"/>
          </p:nvPr>
        </p:nvSpPr>
        <p:spPr>
          <a:xfrm>
            <a:off x="658814" y="1889125"/>
            <a:ext cx="4222106" cy="3605213"/>
          </a:xfrm>
        </p:spPr>
        <p:txBody>
          <a:bodyPr/>
          <a:lstStyle/>
          <a:p>
            <a:pPr marL="0" indent="0">
              <a:buNone/>
            </a:pPr>
            <a:r>
              <a:rPr lang="nl-BE"/>
              <a:t>In een stad is het </a:t>
            </a:r>
          </a:p>
          <a:p>
            <a:pPr marL="0" indent="0">
              <a:buNone/>
            </a:pPr>
            <a:endParaRPr lang="nl-BE"/>
          </a:p>
          <a:p>
            <a:pPr marL="514350" indent="-514350">
              <a:buFont typeface="+mj-lt"/>
              <a:buAutoNum type="alphaUcPeriod"/>
            </a:pPr>
            <a:r>
              <a:rPr lang="nl-BE"/>
              <a:t>kouder</a:t>
            </a:r>
          </a:p>
          <a:p>
            <a:pPr marL="514350" indent="-514350">
              <a:buFont typeface="+mj-lt"/>
              <a:buAutoNum type="alphaUcPeriod"/>
            </a:pPr>
            <a:r>
              <a:rPr lang="nl-BE"/>
              <a:t>warmer</a:t>
            </a:r>
          </a:p>
          <a:p>
            <a:pPr marL="514350" indent="-514350">
              <a:buFont typeface="+mj-lt"/>
              <a:buAutoNum type="alphaUcPeriod"/>
            </a:pPr>
            <a:r>
              <a:rPr lang="nl-BE"/>
              <a:t>even warm</a:t>
            </a:r>
          </a:p>
          <a:p>
            <a:pPr marL="514350" indent="-514350">
              <a:buFont typeface="+mj-lt"/>
              <a:buAutoNum type="alphaUcPeriod"/>
            </a:pPr>
            <a:endParaRPr lang="nl-BE"/>
          </a:p>
          <a:p>
            <a:pPr marL="0" indent="0">
              <a:buNone/>
            </a:pPr>
            <a:r>
              <a:rPr lang="nl-BE"/>
              <a:t>als het platteland errond.</a:t>
            </a:r>
          </a:p>
        </p:txBody>
      </p:sp>
      <p:pic>
        <p:nvPicPr>
          <p:cNvPr id="7" name="Picture 6">
            <a:extLst>
              <a:ext uri="{FF2B5EF4-FFF2-40B4-BE49-F238E27FC236}">
                <a16:creationId xmlns:a16="http://schemas.microsoft.com/office/drawing/2014/main" id="{FD5BAED6-ECFD-A197-8C0F-5BACEFBD3F69}"/>
              </a:ext>
            </a:extLst>
          </p:cNvPr>
          <p:cNvPicPr>
            <a:picLocks noChangeAspect="1"/>
          </p:cNvPicPr>
          <p:nvPr/>
        </p:nvPicPr>
        <p:blipFill>
          <a:blip r:embed="rId3"/>
          <a:stretch>
            <a:fillRect/>
          </a:stretch>
        </p:blipFill>
        <p:spPr>
          <a:xfrm>
            <a:off x="10752022" y="228664"/>
            <a:ext cx="1298561" cy="1079086"/>
          </a:xfrm>
          <a:prstGeom prst="rect">
            <a:avLst/>
          </a:prstGeom>
        </p:spPr>
      </p:pic>
      <p:grpSp>
        <p:nvGrpSpPr>
          <p:cNvPr id="18" name="Group 17">
            <a:extLst>
              <a:ext uri="{FF2B5EF4-FFF2-40B4-BE49-F238E27FC236}">
                <a16:creationId xmlns:a16="http://schemas.microsoft.com/office/drawing/2014/main" id="{124B4713-1631-C01B-A114-F1F5AE31C8D8}"/>
              </a:ext>
            </a:extLst>
          </p:cNvPr>
          <p:cNvGrpSpPr/>
          <p:nvPr/>
        </p:nvGrpSpPr>
        <p:grpSpPr>
          <a:xfrm>
            <a:off x="6529916" y="1889124"/>
            <a:ext cx="5662084" cy="3983486"/>
            <a:chOff x="6529916" y="1889124"/>
            <a:chExt cx="5662084" cy="3983486"/>
          </a:xfrm>
        </p:grpSpPr>
        <p:sp>
          <p:nvSpPr>
            <p:cNvPr id="10" name="Text Placeholder 5">
              <a:extLst>
                <a:ext uri="{FF2B5EF4-FFF2-40B4-BE49-F238E27FC236}">
                  <a16:creationId xmlns:a16="http://schemas.microsoft.com/office/drawing/2014/main" id="{B5433887-1B1E-0617-1A9E-4328714A1B65}"/>
                </a:ext>
              </a:extLst>
            </p:cNvPr>
            <p:cNvSpPr txBox="1">
              <a:spLocks/>
            </p:cNvSpPr>
            <p:nvPr/>
          </p:nvSpPr>
          <p:spPr>
            <a:xfrm>
              <a:off x="6529916" y="1889124"/>
              <a:ext cx="5662084" cy="3605213"/>
            </a:xfrm>
            <a:prstGeom prst="rect">
              <a:avLst/>
            </a:prstGeom>
          </p:spPr>
          <p:txBody>
            <a:bodyPr vert="horz" lIns="0" tIns="0" rIns="0" bIns="0" rtlCol="0" anchor="t" anchorCtr="0">
              <a:noAutofit/>
            </a:bodyPr>
            <a:lstStyle>
              <a:lvl1pPr marL="72000" indent="-216000" algn="l" defTabSz="540000" rtl="0" eaLnBrk="1" latinLnBrk="0" hangingPunct="1">
                <a:lnSpc>
                  <a:spcPct val="100000"/>
                </a:lnSpc>
                <a:spcBef>
                  <a:spcPts val="600"/>
                </a:spcBef>
                <a:buSzPct val="50000"/>
                <a:buFont typeface="Wingdings 2" panose="05020102010507070707" pitchFamily="18" charset="2"/>
                <a:buChar char="¤"/>
                <a:defRPr sz="2800" kern="1200">
                  <a:solidFill>
                    <a:schemeClr val="tx1"/>
                  </a:solidFill>
                  <a:latin typeface="+mn-lt"/>
                  <a:ea typeface="+mn-ea"/>
                  <a:cs typeface="+mn-cs"/>
                </a:defRPr>
              </a:lvl1pPr>
              <a:lvl2pPr marL="538163" indent="-216000" algn="l" defTabSz="914400" rtl="0" eaLnBrk="1" latinLnBrk="0" hangingPunct="1">
                <a:lnSpc>
                  <a:spcPct val="100000"/>
                </a:lnSpc>
                <a:spcBef>
                  <a:spcPts val="600"/>
                </a:spcBef>
                <a:buClr>
                  <a:schemeClr val="accent2"/>
                </a:buClr>
                <a:buSzPct val="50000"/>
                <a:buFont typeface="Wingdings 2" panose="05020102010507070707" pitchFamily="18" charset="2"/>
                <a:buChar char="¼"/>
                <a:defRPr sz="2400" kern="1200">
                  <a:solidFill>
                    <a:schemeClr val="tx1"/>
                  </a:solidFill>
                  <a:latin typeface="+mn-lt"/>
                  <a:ea typeface="+mn-ea"/>
                  <a:cs typeface="+mn-cs"/>
                </a:defRPr>
              </a:lvl2pPr>
              <a:lvl3pPr marL="900000" indent="-216000" algn="l" defTabSz="914400" rtl="0" eaLnBrk="1" latinLnBrk="0" hangingPunct="1">
                <a:lnSpc>
                  <a:spcPct val="100000"/>
                </a:lnSpc>
                <a:spcBef>
                  <a:spcPts val="600"/>
                </a:spcBef>
                <a:buClr>
                  <a:schemeClr val="accent3"/>
                </a:buClr>
                <a:buSzPct val="50000"/>
                <a:buFont typeface="Wingdings 2" panose="05020102010507070707" pitchFamily="18" charset="2"/>
                <a:buChar char=""/>
                <a:defRPr sz="2000" kern="1200">
                  <a:solidFill>
                    <a:schemeClr val="tx1"/>
                  </a:solidFill>
                  <a:latin typeface="+mn-lt"/>
                  <a:ea typeface="+mn-ea"/>
                  <a:cs typeface="+mn-cs"/>
                </a:defRPr>
              </a:lvl3pPr>
              <a:lvl4pPr marL="1260000" indent="-216000" algn="l" defTabSz="914400" rtl="0" eaLnBrk="1" latinLnBrk="0" hangingPunct="1">
                <a:lnSpc>
                  <a:spcPct val="100000"/>
                </a:lnSpc>
                <a:spcBef>
                  <a:spcPts val="600"/>
                </a:spcBef>
                <a:buClr>
                  <a:schemeClr val="tx1"/>
                </a:buClr>
                <a:buSzPct val="50000"/>
                <a:buFont typeface="Wingdings 3" panose="05040102010807070707" pitchFamily="18" charset="2"/>
                <a:buChar char="{"/>
                <a:defRPr sz="1800" kern="1200">
                  <a:solidFill>
                    <a:schemeClr val="tx1"/>
                  </a:solidFill>
                  <a:latin typeface="+mn-lt"/>
                  <a:ea typeface="+mn-ea"/>
                  <a:cs typeface="+mn-cs"/>
                </a:defRPr>
              </a:lvl4pPr>
              <a:lvl5pPr marL="1620000" indent="-216000" algn="l" defTabSz="914400" rtl="0" eaLnBrk="1" latinLnBrk="0" hangingPunct="1">
                <a:lnSpc>
                  <a:spcPct val="100000"/>
                </a:lnSpc>
                <a:spcBef>
                  <a:spcPts val="600"/>
                </a:spcBef>
                <a:buClr>
                  <a:schemeClr val="accent4"/>
                </a:buClr>
                <a:buSzPct val="50000"/>
                <a:buFont typeface="Wingdings 2" panose="05020102010507070707" pitchFamily="18" charset="2"/>
                <a:buChar char="¼"/>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BE" dirty="0"/>
                <a:t>Bij welke ondergrond kan het snelst water in de bodem trekken?</a:t>
              </a:r>
            </a:p>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r>
                <a:rPr lang="nl-BE" sz="1400" dirty="0"/>
                <a:t>A. </a:t>
              </a:r>
              <a:r>
                <a:rPr lang="nl-BE" dirty="0"/>
                <a:t>Asfalt 	           </a:t>
              </a:r>
              <a:r>
                <a:rPr lang="nl-BE" sz="1400" dirty="0"/>
                <a:t>B. </a:t>
              </a:r>
              <a:r>
                <a:rPr lang="nl-BE" dirty="0"/>
                <a:t>Tegels  </a:t>
              </a:r>
              <a:r>
                <a:rPr lang="nl-BE" sz="1400" dirty="0"/>
                <a:t>C. </a:t>
              </a:r>
              <a:r>
                <a:rPr lang="nl-BE" dirty="0"/>
                <a:t>Planten  </a:t>
              </a:r>
            </a:p>
            <a:p>
              <a:pPr marL="0" indent="0">
                <a:buNone/>
              </a:pPr>
              <a:endParaRPr lang="nl-BE" dirty="0"/>
            </a:p>
            <a:p>
              <a:endParaRPr lang="nl-BE" dirty="0">
                <a:highlight>
                  <a:srgbClr val="FFFF00"/>
                </a:highlight>
              </a:endParaRPr>
            </a:p>
            <a:p>
              <a:endParaRPr lang="nl-BE" dirty="0">
                <a:highlight>
                  <a:srgbClr val="FFFF00"/>
                </a:highlight>
              </a:endParaRPr>
            </a:p>
          </p:txBody>
        </p:sp>
        <p:pic>
          <p:nvPicPr>
            <p:cNvPr id="12" name="Picture 11">
              <a:extLst>
                <a:ext uri="{FF2B5EF4-FFF2-40B4-BE49-F238E27FC236}">
                  <a16:creationId xmlns:a16="http://schemas.microsoft.com/office/drawing/2014/main" id="{9D7004A2-8AA9-7B19-8C4F-AFCACAC688DD}"/>
                </a:ext>
              </a:extLst>
            </p:cNvPr>
            <p:cNvPicPr>
              <a:picLocks noChangeAspect="1"/>
            </p:cNvPicPr>
            <p:nvPr/>
          </p:nvPicPr>
          <p:blipFill>
            <a:blip r:embed="rId4"/>
            <a:srcRect t="14768"/>
            <a:stretch>
              <a:fillRect/>
            </a:stretch>
          </p:blipFill>
          <p:spPr>
            <a:xfrm>
              <a:off x="6571126" y="2845429"/>
              <a:ext cx="4337880" cy="2459681"/>
            </a:xfrm>
            <a:prstGeom prst="rect">
              <a:avLst/>
            </a:prstGeom>
          </p:spPr>
        </p:pic>
        <p:cxnSp>
          <p:nvCxnSpPr>
            <p:cNvPr id="14" name="Straight Arrow Connector 13">
              <a:extLst>
                <a:ext uri="{FF2B5EF4-FFF2-40B4-BE49-F238E27FC236}">
                  <a16:creationId xmlns:a16="http://schemas.microsoft.com/office/drawing/2014/main" id="{9A5B2741-78F4-144A-2CF5-3127E1034F3C}"/>
                </a:ext>
              </a:extLst>
            </p:cNvPr>
            <p:cNvCxnSpPr>
              <a:cxnSpLocks/>
            </p:cNvCxnSpPr>
            <p:nvPr/>
          </p:nvCxnSpPr>
          <p:spPr>
            <a:xfrm flipV="1">
              <a:off x="7086600" y="5368610"/>
              <a:ext cx="0" cy="504000"/>
            </a:xfrm>
            <a:prstGeom prst="straightConnector1">
              <a:avLst/>
            </a:prstGeom>
            <a:ln w="38100">
              <a:solidFill>
                <a:schemeClr val="tx1">
                  <a:lumMod val="75000"/>
                </a:schemeClr>
              </a:solidFill>
              <a:tailEnd type="triangle"/>
            </a:ln>
          </p:spPr>
          <p:style>
            <a:lnRef idx="1">
              <a:schemeClr val="accent2"/>
            </a:lnRef>
            <a:fillRef idx="0">
              <a:schemeClr val="accent2"/>
            </a:fillRef>
            <a:effectRef idx="0">
              <a:schemeClr val="accent2"/>
            </a:effectRef>
            <a:fontRef idx="minor">
              <a:schemeClr val="tx1"/>
            </a:fontRef>
          </p:style>
        </p:cxnSp>
        <p:cxnSp>
          <p:nvCxnSpPr>
            <p:cNvPr id="16" name="Straight Arrow Connector 15">
              <a:extLst>
                <a:ext uri="{FF2B5EF4-FFF2-40B4-BE49-F238E27FC236}">
                  <a16:creationId xmlns:a16="http://schemas.microsoft.com/office/drawing/2014/main" id="{EE1B9382-C476-ACD3-7A36-A7377329FA1E}"/>
                </a:ext>
              </a:extLst>
            </p:cNvPr>
            <p:cNvCxnSpPr>
              <a:cxnSpLocks/>
            </p:cNvCxnSpPr>
            <p:nvPr/>
          </p:nvCxnSpPr>
          <p:spPr>
            <a:xfrm flipV="1">
              <a:off x="9563100" y="5368610"/>
              <a:ext cx="0" cy="504000"/>
            </a:xfrm>
            <a:prstGeom prst="straightConnector1">
              <a:avLst/>
            </a:prstGeom>
            <a:ln w="38100">
              <a:solidFill>
                <a:schemeClr val="tx1">
                  <a:lumMod val="75000"/>
                </a:schemeClr>
              </a:solidFill>
              <a:tailEnd type="triangle"/>
            </a:ln>
          </p:spPr>
          <p:style>
            <a:lnRef idx="1">
              <a:schemeClr val="accent2"/>
            </a:lnRef>
            <a:fillRef idx="0">
              <a:schemeClr val="accent2"/>
            </a:fillRef>
            <a:effectRef idx="0">
              <a:schemeClr val="accent2"/>
            </a:effectRef>
            <a:fontRef idx="minor">
              <a:schemeClr val="tx1"/>
            </a:fontRef>
          </p:style>
        </p:cxnSp>
        <p:cxnSp>
          <p:nvCxnSpPr>
            <p:cNvPr id="17" name="Straight Arrow Connector 16">
              <a:extLst>
                <a:ext uri="{FF2B5EF4-FFF2-40B4-BE49-F238E27FC236}">
                  <a16:creationId xmlns:a16="http://schemas.microsoft.com/office/drawing/2014/main" id="{3AD4F281-6969-5585-7DCC-6ED777B27543}"/>
                </a:ext>
              </a:extLst>
            </p:cNvPr>
            <p:cNvCxnSpPr>
              <a:cxnSpLocks/>
            </p:cNvCxnSpPr>
            <p:nvPr/>
          </p:nvCxnSpPr>
          <p:spPr>
            <a:xfrm flipV="1">
              <a:off x="10752022" y="5368610"/>
              <a:ext cx="0" cy="504000"/>
            </a:xfrm>
            <a:prstGeom prst="straightConnector1">
              <a:avLst/>
            </a:prstGeom>
            <a:ln w="38100">
              <a:solidFill>
                <a:schemeClr val="tx1">
                  <a:lumMod val="75000"/>
                </a:schemeClr>
              </a:solidFill>
              <a:tailEnd type="triangle"/>
            </a:ln>
          </p:spPr>
          <p:style>
            <a:lnRef idx="1">
              <a:schemeClr val="accent2"/>
            </a:lnRef>
            <a:fillRef idx="0">
              <a:schemeClr val="accent2"/>
            </a:fillRef>
            <a:effectRef idx="0">
              <a:schemeClr val="accent2"/>
            </a:effectRef>
            <a:fontRef idx="minor">
              <a:schemeClr val="tx1"/>
            </a:fontRef>
          </p:style>
        </p:cxnSp>
      </p:grpSp>
    </p:spTree>
    <p:extLst>
      <p:ext uri="{BB962C8B-B14F-4D97-AF65-F5344CB8AC3E}">
        <p14:creationId xmlns:p14="http://schemas.microsoft.com/office/powerpoint/2010/main" val="470783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6" end="6"/>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851E70-3938-1DF4-94F3-B4835A57191C}"/>
            </a:ext>
          </a:extLst>
        </p:cNvPr>
        <p:cNvGrpSpPr/>
        <p:nvPr/>
      </p:nvGrpSpPr>
      <p:grpSpPr>
        <a:xfrm>
          <a:off x="0" y="0"/>
          <a:ext cx="0" cy="0"/>
          <a:chOff x="0" y="0"/>
          <a:chExt cx="0" cy="0"/>
        </a:xfrm>
      </p:grpSpPr>
      <p:sp>
        <p:nvSpPr>
          <p:cNvPr id="3" name="Footer Placeholder 2">
            <a:extLst>
              <a:ext uri="{FF2B5EF4-FFF2-40B4-BE49-F238E27FC236}">
                <a16:creationId xmlns:a16="http://schemas.microsoft.com/office/drawing/2014/main" id="{A8BF05FE-59B4-0A49-011B-81F264B64CD9}"/>
              </a:ext>
            </a:extLst>
          </p:cNvPr>
          <p:cNvSpPr>
            <a:spLocks noGrp="1"/>
          </p:cNvSpPr>
          <p:nvPr>
            <p:ph type="ftr" sz="quarter" idx="11"/>
          </p:nvPr>
        </p:nvSpPr>
        <p:spPr/>
        <p:txBody>
          <a:bodyPr/>
          <a:lstStyle/>
          <a:p>
            <a:endParaRPr lang="nl-BE" sz="2800">
              <a:latin typeface="+mn-lt"/>
            </a:endParaRPr>
          </a:p>
        </p:txBody>
      </p:sp>
      <p:sp>
        <p:nvSpPr>
          <p:cNvPr id="4" name="Slide Number Placeholder 3">
            <a:extLst>
              <a:ext uri="{FF2B5EF4-FFF2-40B4-BE49-F238E27FC236}">
                <a16:creationId xmlns:a16="http://schemas.microsoft.com/office/drawing/2014/main" id="{B9589C0C-76DE-1568-B5ED-E699A5749D9A}"/>
              </a:ext>
            </a:extLst>
          </p:cNvPr>
          <p:cNvSpPr>
            <a:spLocks noGrp="1"/>
          </p:cNvSpPr>
          <p:nvPr>
            <p:ph type="sldNum" sz="quarter" idx="12"/>
          </p:nvPr>
        </p:nvSpPr>
        <p:spPr/>
        <p:txBody>
          <a:bodyPr/>
          <a:lstStyle/>
          <a:p>
            <a:fld id="{FF88DA20-ED00-471C-9170-60F590CB400A}" type="slidenum">
              <a:rPr lang="nl-BE"/>
              <a:t>50</a:t>
            </a:fld>
            <a:endParaRPr lang="nl-BE"/>
          </a:p>
        </p:txBody>
      </p:sp>
      <p:sp>
        <p:nvSpPr>
          <p:cNvPr id="5" name="Text Placeholder 4">
            <a:extLst>
              <a:ext uri="{FF2B5EF4-FFF2-40B4-BE49-F238E27FC236}">
                <a16:creationId xmlns:a16="http://schemas.microsoft.com/office/drawing/2014/main" id="{ECE37ADB-D4A5-95C0-809A-9D7CA044E028}"/>
              </a:ext>
            </a:extLst>
          </p:cNvPr>
          <p:cNvSpPr>
            <a:spLocks noGrp="1"/>
          </p:cNvSpPr>
          <p:nvPr>
            <p:ph type="body" sz="quarter" idx="13"/>
          </p:nvPr>
        </p:nvSpPr>
        <p:spPr/>
        <p:txBody>
          <a:bodyPr/>
          <a:lstStyle/>
          <a:p>
            <a:endParaRPr lang="nl-BE"/>
          </a:p>
        </p:txBody>
      </p:sp>
      <p:grpSp>
        <p:nvGrpSpPr>
          <p:cNvPr id="12" name="Group 11">
            <a:extLst>
              <a:ext uri="{FF2B5EF4-FFF2-40B4-BE49-F238E27FC236}">
                <a16:creationId xmlns:a16="http://schemas.microsoft.com/office/drawing/2014/main" id="{21F5C50F-71FE-631A-2C54-F0F588A1BB7C}"/>
              </a:ext>
            </a:extLst>
          </p:cNvPr>
          <p:cNvGrpSpPr/>
          <p:nvPr/>
        </p:nvGrpSpPr>
        <p:grpSpPr>
          <a:xfrm>
            <a:off x="10723600" y="212008"/>
            <a:ext cx="1296006" cy="1079994"/>
            <a:chOff x="10487370" y="5140242"/>
            <a:chExt cx="1296006" cy="1079994"/>
          </a:xfrm>
        </p:grpSpPr>
        <p:grpSp>
          <p:nvGrpSpPr>
            <p:cNvPr id="13" name="Group 12">
              <a:extLst>
                <a:ext uri="{FF2B5EF4-FFF2-40B4-BE49-F238E27FC236}">
                  <a16:creationId xmlns:a16="http://schemas.microsoft.com/office/drawing/2014/main" id="{A225B2B8-7E46-DBBF-9E1A-035EEAFFC74B}"/>
                </a:ext>
              </a:extLst>
            </p:cNvPr>
            <p:cNvGrpSpPr/>
            <p:nvPr/>
          </p:nvGrpSpPr>
          <p:grpSpPr>
            <a:xfrm>
              <a:off x="10487370" y="5140242"/>
              <a:ext cx="1296006" cy="1079994"/>
              <a:chOff x="973080" y="851059"/>
              <a:chExt cx="1296006" cy="1079994"/>
            </a:xfrm>
          </p:grpSpPr>
          <p:sp>
            <p:nvSpPr>
              <p:cNvPr id="15" name="Hexagon 14">
                <a:extLst>
                  <a:ext uri="{FF2B5EF4-FFF2-40B4-BE49-F238E27FC236}">
                    <a16:creationId xmlns:a16="http://schemas.microsoft.com/office/drawing/2014/main" id="{077AB5A1-B6EB-08C3-1339-62B5D4668068}"/>
                  </a:ext>
                </a:extLst>
              </p:cNvPr>
              <p:cNvSpPr/>
              <p:nvPr/>
            </p:nvSpPr>
            <p:spPr>
              <a:xfrm>
                <a:off x="973080" y="851059"/>
                <a:ext cx="1296006" cy="1079994"/>
              </a:xfrm>
              <a:prstGeom prst="hexagon">
                <a:avLst>
                  <a:gd name="adj" fmla="val 28570"/>
                  <a:gd name="vf" fmla="val 115470"/>
                </a:avLst>
              </a:prstGeom>
              <a:solidFill>
                <a:srgbClr val="58C72B"/>
              </a:solidFill>
            </p:spPr>
            <p:style>
              <a:lnRef idx="0">
                <a:schemeClr val="lt1">
                  <a:hueOff val="0"/>
                  <a:satOff val="0"/>
                  <a:lumOff val="0"/>
                  <a:alphaOff val="0"/>
                </a:schemeClr>
              </a:lnRef>
              <a:fillRef idx="3">
                <a:scrgbClr r="0" g="0" b="0"/>
              </a:fillRef>
              <a:effectRef idx="2">
                <a:schemeClr val="accent6">
                  <a:hueOff val="0"/>
                  <a:satOff val="0"/>
                  <a:lumOff val="0"/>
                  <a:alphaOff val="0"/>
                </a:schemeClr>
              </a:effectRef>
              <a:fontRef idx="minor">
                <a:schemeClr val="lt1"/>
              </a:fontRef>
            </p:style>
            <p:txBody>
              <a:bodyPr/>
              <a:lstStyle/>
              <a:p>
                <a:endParaRPr lang="nl-BE" sz="1900"/>
              </a:p>
            </p:txBody>
          </p:sp>
          <p:sp>
            <p:nvSpPr>
              <p:cNvPr id="16" name="Hexagon 4">
                <a:extLst>
                  <a:ext uri="{FF2B5EF4-FFF2-40B4-BE49-F238E27FC236}">
                    <a16:creationId xmlns:a16="http://schemas.microsoft.com/office/drawing/2014/main" id="{ADF2683E-07AD-2506-B12E-7159E660DDA3}"/>
                  </a:ext>
                </a:extLst>
              </p:cNvPr>
              <p:cNvSpPr txBox="1"/>
              <p:nvPr/>
            </p:nvSpPr>
            <p:spPr>
              <a:xfrm>
                <a:off x="1183932" y="1026767"/>
                <a:ext cx="874302" cy="72857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nl-BE" sz="1900" kern="1200"/>
                  <a:t>Natuur</a:t>
                </a:r>
              </a:p>
              <a:p>
                <a:pPr marL="0" lvl="0" indent="0" algn="ctr" defTabSz="800100">
                  <a:lnSpc>
                    <a:spcPct val="90000"/>
                  </a:lnSpc>
                  <a:spcBef>
                    <a:spcPct val="0"/>
                  </a:spcBef>
                  <a:spcAft>
                    <a:spcPct val="35000"/>
                  </a:spcAft>
                  <a:buNone/>
                </a:pPr>
                <a:r>
                  <a:rPr lang="nl-BE" sz="1900" kern="1200"/>
                  <a:t>  </a:t>
                </a:r>
              </a:p>
            </p:txBody>
          </p:sp>
        </p:grpSp>
        <p:pic>
          <p:nvPicPr>
            <p:cNvPr id="14" name="Picture 13">
              <a:extLst>
                <a:ext uri="{FF2B5EF4-FFF2-40B4-BE49-F238E27FC236}">
                  <a16:creationId xmlns:a16="http://schemas.microsoft.com/office/drawing/2014/main" id="{7150B44A-BA5C-DA17-1EE4-1D40C43CD1DF}"/>
                </a:ext>
              </a:extLst>
            </p:cNvPr>
            <p:cNvPicPr>
              <a:picLocks noChangeAspect="1"/>
            </p:cNvPicPr>
            <p:nvPr/>
          </p:nvPicPr>
          <p:blipFill>
            <a:blip r:embed="rId3"/>
            <a:stretch>
              <a:fillRect/>
            </a:stretch>
          </p:blipFill>
          <p:spPr>
            <a:xfrm>
              <a:off x="10859121" y="5605362"/>
              <a:ext cx="575782" cy="599898"/>
            </a:xfrm>
            <a:prstGeom prst="rect">
              <a:avLst/>
            </a:prstGeom>
          </p:spPr>
        </p:pic>
      </p:grpSp>
      <p:sp>
        <p:nvSpPr>
          <p:cNvPr id="24" name="Title 1">
            <a:extLst>
              <a:ext uri="{FF2B5EF4-FFF2-40B4-BE49-F238E27FC236}">
                <a16:creationId xmlns:a16="http://schemas.microsoft.com/office/drawing/2014/main" id="{F5555887-D50C-7E23-5229-5258490D6E16}"/>
              </a:ext>
            </a:extLst>
          </p:cNvPr>
          <p:cNvSpPr>
            <a:spLocks noGrp="1"/>
          </p:cNvSpPr>
          <p:nvPr>
            <p:ph type="title"/>
          </p:nvPr>
        </p:nvSpPr>
        <p:spPr>
          <a:xfrm>
            <a:off x="658814" y="612000"/>
            <a:ext cx="10876078" cy="684000"/>
          </a:xfrm>
        </p:spPr>
        <p:txBody>
          <a:bodyPr>
            <a:normAutofit fontScale="90000"/>
          </a:bodyPr>
          <a:lstStyle/>
          <a:p>
            <a:r>
              <a:rPr lang="nl-BE"/>
              <a:t>Korte quiz</a:t>
            </a:r>
          </a:p>
        </p:txBody>
      </p:sp>
      <p:sp>
        <p:nvSpPr>
          <p:cNvPr id="25" name="Text Placeholder 5">
            <a:extLst>
              <a:ext uri="{FF2B5EF4-FFF2-40B4-BE49-F238E27FC236}">
                <a16:creationId xmlns:a16="http://schemas.microsoft.com/office/drawing/2014/main" id="{97C80821-DED8-548F-375E-A73E93268FCF}"/>
              </a:ext>
            </a:extLst>
          </p:cNvPr>
          <p:cNvSpPr>
            <a:spLocks noGrp="1"/>
          </p:cNvSpPr>
          <p:nvPr>
            <p:ph type="body" sz="quarter" idx="14"/>
          </p:nvPr>
        </p:nvSpPr>
        <p:spPr>
          <a:xfrm>
            <a:off x="658812" y="1889124"/>
            <a:ext cx="4766627" cy="3605213"/>
          </a:xfrm>
        </p:spPr>
        <p:txBody>
          <a:bodyPr/>
          <a:lstStyle/>
          <a:p>
            <a:pPr marL="0" indent="0">
              <a:buNone/>
            </a:pPr>
            <a:r>
              <a:rPr lang="nl-BE"/>
              <a:t>Waar zorgen bomen </a:t>
            </a:r>
            <a:r>
              <a:rPr lang="nl-BE" b="1"/>
              <a:t>niet</a:t>
            </a:r>
            <a:r>
              <a:rPr lang="nl-BE"/>
              <a:t> voor? </a:t>
            </a:r>
          </a:p>
          <a:p>
            <a:pPr marL="0" indent="0">
              <a:buNone/>
            </a:pPr>
            <a:endParaRPr lang="nl-BE"/>
          </a:p>
          <a:p>
            <a:pPr marL="514350" indent="-514350">
              <a:buFont typeface="+mj-lt"/>
              <a:buAutoNum type="alphaUcPeriod"/>
            </a:pPr>
            <a:r>
              <a:rPr lang="nl-BE"/>
              <a:t>Schaduw</a:t>
            </a:r>
          </a:p>
          <a:p>
            <a:pPr marL="514350" indent="-514350">
              <a:buFont typeface="+mj-lt"/>
              <a:buAutoNum type="alphaUcPeriod"/>
            </a:pPr>
            <a:r>
              <a:rPr lang="nl-BE"/>
              <a:t>Warme lucht </a:t>
            </a:r>
          </a:p>
          <a:p>
            <a:pPr marL="514350" indent="-514350">
              <a:buFont typeface="+mj-lt"/>
              <a:buAutoNum type="alphaUcPeriod"/>
            </a:pPr>
            <a:r>
              <a:rPr lang="nl-BE"/>
              <a:t>Lawaai dempen</a:t>
            </a:r>
          </a:p>
        </p:txBody>
      </p:sp>
      <p:sp>
        <p:nvSpPr>
          <p:cNvPr id="26" name="Text Placeholder 5">
            <a:extLst>
              <a:ext uri="{FF2B5EF4-FFF2-40B4-BE49-F238E27FC236}">
                <a16:creationId xmlns:a16="http://schemas.microsoft.com/office/drawing/2014/main" id="{253B593C-B8E1-1567-C910-BE0348F43FF9}"/>
              </a:ext>
            </a:extLst>
          </p:cNvPr>
          <p:cNvSpPr txBox="1">
            <a:spLocks/>
          </p:cNvSpPr>
          <p:nvPr/>
        </p:nvSpPr>
        <p:spPr>
          <a:xfrm>
            <a:off x="6529914" y="1889124"/>
            <a:ext cx="5489691" cy="3605213"/>
          </a:xfrm>
          <a:prstGeom prst="rect">
            <a:avLst/>
          </a:prstGeom>
        </p:spPr>
        <p:txBody>
          <a:bodyPr vert="horz" lIns="0" tIns="0" rIns="0" bIns="0" rtlCol="0" anchor="t" anchorCtr="0">
            <a:noAutofit/>
          </a:bodyPr>
          <a:lstStyle>
            <a:lvl1pPr marL="72000" indent="-216000" algn="l" defTabSz="540000" rtl="0" eaLnBrk="1" latinLnBrk="0" hangingPunct="1">
              <a:lnSpc>
                <a:spcPct val="100000"/>
              </a:lnSpc>
              <a:spcBef>
                <a:spcPts val="600"/>
              </a:spcBef>
              <a:buSzPct val="50000"/>
              <a:buFont typeface="Wingdings 2" panose="05020102010507070707" pitchFamily="18" charset="2"/>
              <a:buChar char="¤"/>
              <a:defRPr sz="2800" kern="1200">
                <a:solidFill>
                  <a:schemeClr val="tx1"/>
                </a:solidFill>
                <a:latin typeface="+mn-lt"/>
                <a:ea typeface="+mn-ea"/>
                <a:cs typeface="+mn-cs"/>
              </a:defRPr>
            </a:lvl1pPr>
            <a:lvl2pPr marL="538163" indent="-216000" algn="l" defTabSz="914400" rtl="0" eaLnBrk="1" latinLnBrk="0" hangingPunct="1">
              <a:lnSpc>
                <a:spcPct val="100000"/>
              </a:lnSpc>
              <a:spcBef>
                <a:spcPts val="600"/>
              </a:spcBef>
              <a:buClr>
                <a:schemeClr val="accent2"/>
              </a:buClr>
              <a:buSzPct val="50000"/>
              <a:buFont typeface="Wingdings 2" panose="05020102010507070707" pitchFamily="18" charset="2"/>
              <a:buChar char="¼"/>
              <a:defRPr sz="2400" kern="1200">
                <a:solidFill>
                  <a:schemeClr val="tx1"/>
                </a:solidFill>
                <a:latin typeface="+mn-lt"/>
                <a:ea typeface="+mn-ea"/>
                <a:cs typeface="+mn-cs"/>
              </a:defRPr>
            </a:lvl2pPr>
            <a:lvl3pPr marL="900000" indent="-216000" algn="l" defTabSz="914400" rtl="0" eaLnBrk="1" latinLnBrk="0" hangingPunct="1">
              <a:lnSpc>
                <a:spcPct val="100000"/>
              </a:lnSpc>
              <a:spcBef>
                <a:spcPts val="600"/>
              </a:spcBef>
              <a:buClr>
                <a:schemeClr val="accent3"/>
              </a:buClr>
              <a:buSzPct val="50000"/>
              <a:buFont typeface="Wingdings 2" panose="05020102010507070707" pitchFamily="18" charset="2"/>
              <a:buChar char=""/>
              <a:defRPr sz="2000" kern="1200">
                <a:solidFill>
                  <a:schemeClr val="tx1"/>
                </a:solidFill>
                <a:latin typeface="+mn-lt"/>
                <a:ea typeface="+mn-ea"/>
                <a:cs typeface="+mn-cs"/>
              </a:defRPr>
            </a:lvl3pPr>
            <a:lvl4pPr marL="1260000" indent="-216000" algn="l" defTabSz="914400" rtl="0" eaLnBrk="1" latinLnBrk="0" hangingPunct="1">
              <a:lnSpc>
                <a:spcPct val="100000"/>
              </a:lnSpc>
              <a:spcBef>
                <a:spcPts val="600"/>
              </a:spcBef>
              <a:buClr>
                <a:schemeClr val="tx1"/>
              </a:buClr>
              <a:buSzPct val="50000"/>
              <a:buFont typeface="Wingdings 3" panose="05040102010807070707" pitchFamily="18" charset="2"/>
              <a:buChar char="{"/>
              <a:defRPr sz="1800" kern="1200">
                <a:solidFill>
                  <a:schemeClr val="tx1"/>
                </a:solidFill>
                <a:latin typeface="+mn-lt"/>
                <a:ea typeface="+mn-ea"/>
                <a:cs typeface="+mn-cs"/>
              </a:defRPr>
            </a:lvl4pPr>
            <a:lvl5pPr marL="1620000" indent="-216000" algn="l" defTabSz="914400" rtl="0" eaLnBrk="1" latinLnBrk="0" hangingPunct="1">
              <a:lnSpc>
                <a:spcPct val="100000"/>
              </a:lnSpc>
              <a:spcBef>
                <a:spcPts val="600"/>
              </a:spcBef>
              <a:buClr>
                <a:schemeClr val="accent4"/>
              </a:buClr>
              <a:buSzPct val="50000"/>
              <a:buFont typeface="Wingdings 2" panose="05020102010507070707" pitchFamily="18" charset="2"/>
              <a:buChar char="¼"/>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BE"/>
              <a:t>Welk effect heeft natuur op kinderen?</a:t>
            </a:r>
          </a:p>
          <a:p>
            <a:pPr marL="0" indent="0">
              <a:buNone/>
            </a:pPr>
            <a:endParaRPr lang="nl-BE"/>
          </a:p>
          <a:p>
            <a:pPr marL="514350" indent="-514350">
              <a:buFont typeface="+mj-lt"/>
              <a:buAutoNum type="alphaUcPeriod"/>
            </a:pPr>
            <a:r>
              <a:rPr lang="nl-BE"/>
              <a:t>Blij en rustig</a:t>
            </a:r>
          </a:p>
          <a:p>
            <a:pPr marL="514350" indent="-514350">
              <a:buFont typeface="+mj-lt"/>
              <a:buAutoNum type="alphaUcPeriod"/>
            </a:pPr>
            <a:r>
              <a:rPr lang="nl-BE"/>
              <a:t>Moe en chagrijnig</a:t>
            </a:r>
          </a:p>
          <a:p>
            <a:pPr marL="514350" indent="-514350">
              <a:buFont typeface="+mj-lt"/>
              <a:buAutoNum type="alphaUcPeriod"/>
            </a:pPr>
            <a:r>
              <a:rPr lang="nl-BE"/>
              <a:t>Geen effect</a:t>
            </a:r>
          </a:p>
          <a:p>
            <a:endParaRPr lang="nl-BE"/>
          </a:p>
        </p:txBody>
      </p:sp>
    </p:spTree>
    <p:extLst>
      <p:ext uri="{BB962C8B-B14F-4D97-AF65-F5344CB8AC3E}">
        <p14:creationId xmlns:p14="http://schemas.microsoft.com/office/powerpoint/2010/main" val="321011114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D5CDC-26A5-B682-5FD2-A7A62650DDAF}"/>
              </a:ext>
            </a:extLst>
          </p:cNvPr>
          <p:cNvSpPr>
            <a:spLocks noGrp="1"/>
          </p:cNvSpPr>
          <p:nvPr>
            <p:ph type="title"/>
          </p:nvPr>
        </p:nvSpPr>
        <p:spPr/>
        <p:txBody>
          <a:bodyPr>
            <a:normAutofit fontScale="90000"/>
          </a:bodyPr>
          <a:lstStyle/>
          <a:p>
            <a:r>
              <a:rPr lang="nl-BE"/>
              <a:t>Korte quiz</a:t>
            </a:r>
          </a:p>
        </p:txBody>
      </p:sp>
      <p:sp>
        <p:nvSpPr>
          <p:cNvPr id="3" name="Footer Placeholder 2">
            <a:extLst>
              <a:ext uri="{FF2B5EF4-FFF2-40B4-BE49-F238E27FC236}">
                <a16:creationId xmlns:a16="http://schemas.microsoft.com/office/drawing/2014/main" id="{EF87C599-64B8-A204-0B9E-DA02A64CDF5D}"/>
              </a:ext>
            </a:extLst>
          </p:cNvPr>
          <p:cNvSpPr>
            <a:spLocks noGrp="1"/>
          </p:cNvSpPr>
          <p:nvPr>
            <p:ph type="ftr" sz="quarter" idx="11"/>
          </p:nvPr>
        </p:nvSpPr>
        <p:spPr>
          <a:xfrm>
            <a:off x="717482" y="6028531"/>
            <a:ext cx="7799854" cy="1020762"/>
          </a:xfrm>
        </p:spPr>
        <p:txBody>
          <a:bodyPr/>
          <a:lstStyle/>
          <a:p>
            <a:pPr algn="l"/>
            <a:r>
              <a:rPr lang="nl-BE" sz="2400" dirty="0"/>
              <a:t>Vragen van </a:t>
            </a:r>
            <a:r>
              <a:rPr lang="nl-BE" sz="2400" dirty="0">
                <a:hlinkClick r:id="rId3"/>
              </a:rPr>
              <a:t>https://klimaatbrigade.be/themas/wonen</a:t>
            </a:r>
            <a:r>
              <a:rPr lang="nl-BE" sz="2400" dirty="0"/>
              <a:t> </a:t>
            </a:r>
          </a:p>
        </p:txBody>
      </p:sp>
      <p:sp>
        <p:nvSpPr>
          <p:cNvPr id="4" name="Slide Number Placeholder 3">
            <a:extLst>
              <a:ext uri="{FF2B5EF4-FFF2-40B4-BE49-F238E27FC236}">
                <a16:creationId xmlns:a16="http://schemas.microsoft.com/office/drawing/2014/main" id="{B7FEC7A4-1A5C-2E3B-CD45-4E4F33C1128E}"/>
              </a:ext>
            </a:extLst>
          </p:cNvPr>
          <p:cNvSpPr>
            <a:spLocks noGrp="1"/>
          </p:cNvSpPr>
          <p:nvPr>
            <p:ph type="sldNum" sz="quarter" idx="12"/>
          </p:nvPr>
        </p:nvSpPr>
        <p:spPr/>
        <p:txBody>
          <a:bodyPr/>
          <a:lstStyle/>
          <a:p>
            <a:fld id="{FF88DA20-ED00-471C-9170-60F590CB400A}" type="slidenum">
              <a:rPr lang="nl-BE" smtClean="0"/>
              <a:t>51</a:t>
            </a:fld>
            <a:endParaRPr lang="nl-BE"/>
          </a:p>
        </p:txBody>
      </p:sp>
      <p:sp>
        <p:nvSpPr>
          <p:cNvPr id="5" name="Text Placeholder 4">
            <a:extLst>
              <a:ext uri="{FF2B5EF4-FFF2-40B4-BE49-F238E27FC236}">
                <a16:creationId xmlns:a16="http://schemas.microsoft.com/office/drawing/2014/main" id="{4C31A56C-4E57-ED15-EA16-6D7B72DE822B}"/>
              </a:ext>
            </a:extLst>
          </p:cNvPr>
          <p:cNvSpPr>
            <a:spLocks noGrp="1"/>
          </p:cNvSpPr>
          <p:nvPr>
            <p:ph type="body" sz="quarter" idx="13"/>
          </p:nvPr>
        </p:nvSpPr>
        <p:spPr/>
        <p:txBody>
          <a:bodyPr/>
          <a:lstStyle/>
          <a:p>
            <a:endParaRPr lang="nl-BE"/>
          </a:p>
        </p:txBody>
      </p:sp>
      <p:sp>
        <p:nvSpPr>
          <p:cNvPr id="6" name="Text Placeholder 5">
            <a:extLst>
              <a:ext uri="{FF2B5EF4-FFF2-40B4-BE49-F238E27FC236}">
                <a16:creationId xmlns:a16="http://schemas.microsoft.com/office/drawing/2014/main" id="{01559B32-89D9-3E10-C023-39894636D230}"/>
              </a:ext>
            </a:extLst>
          </p:cNvPr>
          <p:cNvSpPr>
            <a:spLocks noGrp="1"/>
          </p:cNvSpPr>
          <p:nvPr>
            <p:ph type="body" sz="quarter" idx="14"/>
          </p:nvPr>
        </p:nvSpPr>
        <p:spPr>
          <a:xfrm>
            <a:off x="5990522" y="1977499"/>
            <a:ext cx="5847932" cy="3605213"/>
          </a:xfrm>
        </p:spPr>
        <p:txBody>
          <a:bodyPr/>
          <a:lstStyle/>
          <a:p>
            <a:pPr marL="0" indent="0">
              <a:buNone/>
            </a:pPr>
            <a:r>
              <a:rPr lang="nl-BE"/>
              <a:t>Wat gebeurt er in een goed geïsoleerd huis in de winter?</a:t>
            </a:r>
          </a:p>
          <a:p>
            <a:pPr marL="0" indent="0">
              <a:buNone/>
            </a:pPr>
            <a:endParaRPr lang="nl-BE"/>
          </a:p>
          <a:p>
            <a:pPr marL="457200" indent="-457200">
              <a:buFont typeface="+mj-lt"/>
              <a:buAutoNum type="alphaUcPeriod"/>
            </a:pPr>
            <a:r>
              <a:rPr lang="nl-BE"/>
              <a:t>De warmte blijft beter binnen.</a:t>
            </a:r>
          </a:p>
          <a:p>
            <a:pPr marL="457200" indent="-457200">
              <a:buFont typeface="+mj-lt"/>
              <a:buAutoNum type="alphaUcPeriod"/>
            </a:pPr>
            <a:r>
              <a:rPr lang="nl-BE"/>
              <a:t>Het wordt binnen kouder dan buiten.</a:t>
            </a:r>
          </a:p>
          <a:p>
            <a:pPr marL="457200" indent="-457200">
              <a:buFont typeface="+mj-lt"/>
              <a:buAutoNum type="alphaUcPeriod"/>
            </a:pPr>
            <a:r>
              <a:rPr lang="nl-BE"/>
              <a:t>Het huis maakt zelf warmte.</a:t>
            </a:r>
          </a:p>
        </p:txBody>
      </p:sp>
      <p:grpSp>
        <p:nvGrpSpPr>
          <p:cNvPr id="7" name="Group 6">
            <a:extLst>
              <a:ext uri="{FF2B5EF4-FFF2-40B4-BE49-F238E27FC236}">
                <a16:creationId xmlns:a16="http://schemas.microsoft.com/office/drawing/2014/main" id="{D9CBE67A-4426-1BFF-96CB-539603307231}"/>
              </a:ext>
            </a:extLst>
          </p:cNvPr>
          <p:cNvGrpSpPr/>
          <p:nvPr/>
        </p:nvGrpSpPr>
        <p:grpSpPr>
          <a:xfrm>
            <a:off x="10753300" y="216006"/>
            <a:ext cx="1296006" cy="1079994"/>
            <a:chOff x="2286218" y="5254283"/>
            <a:chExt cx="1296006" cy="1079994"/>
          </a:xfrm>
        </p:grpSpPr>
        <p:grpSp>
          <p:nvGrpSpPr>
            <p:cNvPr id="8" name="Group 7">
              <a:extLst>
                <a:ext uri="{FF2B5EF4-FFF2-40B4-BE49-F238E27FC236}">
                  <a16:creationId xmlns:a16="http://schemas.microsoft.com/office/drawing/2014/main" id="{E4F887E2-FF30-67BC-B4CF-214748CCC6A1}"/>
                </a:ext>
              </a:extLst>
            </p:cNvPr>
            <p:cNvGrpSpPr/>
            <p:nvPr/>
          </p:nvGrpSpPr>
          <p:grpSpPr>
            <a:xfrm>
              <a:off x="2286218" y="5254283"/>
              <a:ext cx="1296006" cy="1079994"/>
              <a:chOff x="2377643" y="21145"/>
              <a:chExt cx="1296006" cy="1079994"/>
            </a:xfrm>
          </p:grpSpPr>
          <p:sp>
            <p:nvSpPr>
              <p:cNvPr id="10" name="Hexagon 9">
                <a:extLst>
                  <a:ext uri="{FF2B5EF4-FFF2-40B4-BE49-F238E27FC236}">
                    <a16:creationId xmlns:a16="http://schemas.microsoft.com/office/drawing/2014/main" id="{5B3155E9-FCE9-6CB9-37CB-DDDD515E9CAE}"/>
                  </a:ext>
                </a:extLst>
              </p:cNvPr>
              <p:cNvSpPr/>
              <p:nvPr/>
            </p:nvSpPr>
            <p:spPr>
              <a:xfrm>
                <a:off x="2377643" y="21145"/>
                <a:ext cx="1296006" cy="1079994"/>
              </a:xfrm>
              <a:prstGeom prst="hexagon">
                <a:avLst>
                  <a:gd name="adj" fmla="val 28570"/>
                  <a:gd name="vf" fmla="val 115470"/>
                </a:avLst>
              </a:prstGeom>
              <a:solidFill>
                <a:srgbClr val="FFC000"/>
              </a:solidFill>
            </p:spPr>
            <p:style>
              <a:lnRef idx="0">
                <a:schemeClr val="lt1">
                  <a:hueOff val="0"/>
                  <a:satOff val="0"/>
                  <a:lumOff val="0"/>
                  <a:alphaOff val="0"/>
                </a:schemeClr>
              </a:lnRef>
              <a:fillRef idx="3">
                <a:scrgbClr r="0" g="0" b="0"/>
              </a:fillRef>
              <a:effectRef idx="2">
                <a:schemeClr val="accent2">
                  <a:hueOff val="0"/>
                  <a:satOff val="0"/>
                  <a:lumOff val="0"/>
                  <a:alphaOff val="0"/>
                </a:schemeClr>
              </a:effectRef>
              <a:fontRef idx="minor">
                <a:schemeClr val="lt1"/>
              </a:fontRef>
            </p:style>
            <p:txBody>
              <a:bodyPr/>
              <a:lstStyle/>
              <a:p>
                <a:endParaRPr lang="nl-BE" sz="1900"/>
              </a:p>
            </p:txBody>
          </p:sp>
          <p:sp>
            <p:nvSpPr>
              <p:cNvPr id="11" name="Hexagon 4">
                <a:extLst>
                  <a:ext uri="{FF2B5EF4-FFF2-40B4-BE49-F238E27FC236}">
                    <a16:creationId xmlns:a16="http://schemas.microsoft.com/office/drawing/2014/main" id="{6C30B97E-2F58-0925-4455-FA4ECA289953}"/>
                  </a:ext>
                </a:extLst>
              </p:cNvPr>
              <p:cNvSpPr txBox="1"/>
              <p:nvPr/>
            </p:nvSpPr>
            <p:spPr>
              <a:xfrm>
                <a:off x="2588495" y="196853"/>
                <a:ext cx="874302" cy="72857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nl-BE" sz="1900" kern="1200">
                    <a:latin typeface="Aptos Display" panose="02110004020202020204"/>
                  </a:rPr>
                  <a:t>Energie</a:t>
                </a:r>
                <a:endParaRPr lang="nl-BE" sz="1900" kern="1200"/>
              </a:p>
              <a:p>
                <a:pPr marL="0" lvl="0" indent="0" algn="ctr" defTabSz="800100">
                  <a:lnSpc>
                    <a:spcPct val="90000"/>
                  </a:lnSpc>
                  <a:spcBef>
                    <a:spcPct val="0"/>
                  </a:spcBef>
                  <a:spcAft>
                    <a:spcPct val="35000"/>
                  </a:spcAft>
                  <a:buNone/>
                </a:pPr>
                <a:endParaRPr lang="nl-BE" sz="1900" kern="1200"/>
              </a:p>
            </p:txBody>
          </p:sp>
        </p:grpSp>
        <p:pic>
          <p:nvPicPr>
            <p:cNvPr id="9" name="Picture 8">
              <a:extLst>
                <a:ext uri="{FF2B5EF4-FFF2-40B4-BE49-F238E27FC236}">
                  <a16:creationId xmlns:a16="http://schemas.microsoft.com/office/drawing/2014/main" id="{9A79FB78-235E-A2C7-CB71-B05C0BDADF32}"/>
                </a:ext>
              </a:extLst>
            </p:cNvPr>
            <p:cNvPicPr>
              <a:picLocks noChangeAspect="1"/>
            </p:cNvPicPr>
            <p:nvPr/>
          </p:nvPicPr>
          <p:blipFill>
            <a:blip r:embed="rId4"/>
            <a:srcRect l="4799" t="9289" r="17521" b="9882"/>
            <a:stretch>
              <a:fillRect/>
            </a:stretch>
          </p:blipFill>
          <p:spPr>
            <a:xfrm>
              <a:off x="2670029" y="5813205"/>
              <a:ext cx="563363" cy="521072"/>
            </a:xfrm>
            <a:prstGeom prst="rect">
              <a:avLst/>
            </a:prstGeom>
          </p:spPr>
        </p:pic>
      </p:grpSp>
      <p:sp>
        <p:nvSpPr>
          <p:cNvPr id="16" name="Text Placeholder 5">
            <a:extLst>
              <a:ext uri="{FF2B5EF4-FFF2-40B4-BE49-F238E27FC236}">
                <a16:creationId xmlns:a16="http://schemas.microsoft.com/office/drawing/2014/main" id="{BEDCF28E-AE29-50E8-B8D0-628ACDC4E6E6}"/>
              </a:ext>
            </a:extLst>
          </p:cNvPr>
          <p:cNvSpPr txBox="1">
            <a:spLocks/>
          </p:cNvSpPr>
          <p:nvPr/>
        </p:nvSpPr>
        <p:spPr>
          <a:xfrm>
            <a:off x="717482" y="1977499"/>
            <a:ext cx="4133918" cy="3605213"/>
          </a:xfrm>
          <a:prstGeom prst="rect">
            <a:avLst/>
          </a:prstGeom>
        </p:spPr>
        <p:txBody>
          <a:bodyPr vert="horz" lIns="0" tIns="0" rIns="0" bIns="0" rtlCol="0" anchor="t" anchorCtr="0">
            <a:noAutofit/>
          </a:bodyPr>
          <a:lstStyle>
            <a:lvl1pPr marL="72000" indent="-216000" algn="l" defTabSz="540000" rtl="0" eaLnBrk="1" latinLnBrk="0" hangingPunct="1">
              <a:lnSpc>
                <a:spcPct val="100000"/>
              </a:lnSpc>
              <a:spcBef>
                <a:spcPts val="600"/>
              </a:spcBef>
              <a:buSzPct val="50000"/>
              <a:buFont typeface="Wingdings 2" panose="05020102010507070707" pitchFamily="18" charset="2"/>
              <a:buChar char="¤"/>
              <a:defRPr sz="2800" kern="1200">
                <a:solidFill>
                  <a:schemeClr val="tx1"/>
                </a:solidFill>
                <a:latin typeface="+mn-lt"/>
                <a:ea typeface="+mn-ea"/>
                <a:cs typeface="+mn-cs"/>
              </a:defRPr>
            </a:lvl1pPr>
            <a:lvl2pPr marL="538163" indent="-216000" algn="l" defTabSz="914400" rtl="0" eaLnBrk="1" latinLnBrk="0" hangingPunct="1">
              <a:lnSpc>
                <a:spcPct val="100000"/>
              </a:lnSpc>
              <a:spcBef>
                <a:spcPts val="600"/>
              </a:spcBef>
              <a:buClr>
                <a:schemeClr val="accent2"/>
              </a:buClr>
              <a:buSzPct val="50000"/>
              <a:buFont typeface="Wingdings 2" panose="05020102010507070707" pitchFamily="18" charset="2"/>
              <a:buChar char="¼"/>
              <a:defRPr sz="2400" kern="1200">
                <a:solidFill>
                  <a:schemeClr val="tx1"/>
                </a:solidFill>
                <a:latin typeface="+mn-lt"/>
                <a:ea typeface="+mn-ea"/>
                <a:cs typeface="+mn-cs"/>
              </a:defRPr>
            </a:lvl2pPr>
            <a:lvl3pPr marL="900000" indent="-216000" algn="l" defTabSz="914400" rtl="0" eaLnBrk="1" latinLnBrk="0" hangingPunct="1">
              <a:lnSpc>
                <a:spcPct val="100000"/>
              </a:lnSpc>
              <a:spcBef>
                <a:spcPts val="600"/>
              </a:spcBef>
              <a:buClr>
                <a:schemeClr val="accent3"/>
              </a:buClr>
              <a:buSzPct val="50000"/>
              <a:buFont typeface="Wingdings 2" panose="05020102010507070707" pitchFamily="18" charset="2"/>
              <a:buChar char=""/>
              <a:defRPr sz="2000" kern="1200">
                <a:solidFill>
                  <a:schemeClr val="tx1"/>
                </a:solidFill>
                <a:latin typeface="+mn-lt"/>
                <a:ea typeface="+mn-ea"/>
                <a:cs typeface="+mn-cs"/>
              </a:defRPr>
            </a:lvl3pPr>
            <a:lvl4pPr marL="1260000" indent="-216000" algn="l" defTabSz="914400" rtl="0" eaLnBrk="1" latinLnBrk="0" hangingPunct="1">
              <a:lnSpc>
                <a:spcPct val="100000"/>
              </a:lnSpc>
              <a:spcBef>
                <a:spcPts val="600"/>
              </a:spcBef>
              <a:buClr>
                <a:schemeClr val="tx1"/>
              </a:buClr>
              <a:buSzPct val="50000"/>
              <a:buFont typeface="Wingdings 3" panose="05040102010807070707" pitchFamily="18" charset="2"/>
              <a:buChar char="{"/>
              <a:defRPr sz="1800" kern="1200">
                <a:solidFill>
                  <a:schemeClr val="tx1"/>
                </a:solidFill>
                <a:latin typeface="+mn-lt"/>
                <a:ea typeface="+mn-ea"/>
                <a:cs typeface="+mn-cs"/>
              </a:defRPr>
            </a:lvl4pPr>
            <a:lvl5pPr marL="1620000" indent="-216000" algn="l" defTabSz="914400" rtl="0" eaLnBrk="1" latinLnBrk="0" hangingPunct="1">
              <a:lnSpc>
                <a:spcPct val="100000"/>
              </a:lnSpc>
              <a:spcBef>
                <a:spcPts val="600"/>
              </a:spcBef>
              <a:buClr>
                <a:schemeClr val="accent4"/>
              </a:buClr>
              <a:buSzPct val="50000"/>
              <a:buFont typeface="Wingdings 2" panose="05020102010507070707" pitchFamily="18" charset="2"/>
              <a:buChar char="¼"/>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Wingdings 2" panose="05020102010507070707" pitchFamily="18" charset="2"/>
              <a:buNone/>
            </a:pPr>
            <a:r>
              <a:rPr lang="nl-BE"/>
              <a:t>Waarvoor gebruiken we thuis het meeste energie?</a:t>
            </a:r>
          </a:p>
          <a:p>
            <a:pPr marL="0" indent="0">
              <a:buFont typeface="Wingdings 2" panose="05020102010507070707" pitchFamily="18" charset="2"/>
              <a:buNone/>
            </a:pPr>
            <a:endParaRPr lang="nl-BE"/>
          </a:p>
          <a:p>
            <a:pPr marL="457200" indent="-457200">
              <a:buFont typeface="+mj-lt"/>
              <a:buAutoNum type="alphaUcPeriod"/>
            </a:pPr>
            <a:r>
              <a:rPr lang="nl-BE"/>
              <a:t>Verwarming</a:t>
            </a:r>
          </a:p>
          <a:p>
            <a:pPr marL="457200" indent="-457200">
              <a:buFont typeface="+mj-lt"/>
              <a:buAutoNum type="alphaUcPeriod"/>
            </a:pPr>
            <a:r>
              <a:rPr lang="nl-BE"/>
              <a:t>Verlichting </a:t>
            </a:r>
          </a:p>
          <a:p>
            <a:pPr marL="457200" indent="-457200">
              <a:buFont typeface="+mj-lt"/>
              <a:buAutoNum type="alphaUcPeriod"/>
            </a:pPr>
            <a:r>
              <a:rPr lang="nl-BE"/>
              <a:t>Om te koken </a:t>
            </a:r>
          </a:p>
        </p:txBody>
      </p:sp>
    </p:spTree>
    <p:extLst>
      <p:ext uri="{BB962C8B-B14F-4D97-AF65-F5344CB8AC3E}">
        <p14:creationId xmlns:p14="http://schemas.microsoft.com/office/powerpoint/2010/main" val="364388324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8100D0DB-272D-9A57-0D32-AC388E04D684}"/>
              </a:ext>
            </a:extLst>
          </p:cNvPr>
          <p:cNvSpPr>
            <a:spLocks noGrp="1"/>
          </p:cNvSpPr>
          <p:nvPr>
            <p:ph type="ftr" sz="quarter" idx="11"/>
          </p:nvPr>
        </p:nvSpPr>
        <p:spPr>
          <a:xfrm>
            <a:off x="528638" y="6231778"/>
            <a:ext cx="7624762" cy="489698"/>
          </a:xfrm>
        </p:spPr>
        <p:txBody>
          <a:bodyPr/>
          <a:lstStyle/>
          <a:p>
            <a:pPr algn="l"/>
            <a:r>
              <a:rPr lang="nl-BE" sz="2400"/>
              <a:t>Vragen van </a:t>
            </a:r>
            <a:r>
              <a:rPr lang="nl-BE" sz="2400">
                <a:hlinkClick r:id="rId3"/>
              </a:rPr>
              <a:t>https://klimaatbrigade.be/themas/transport</a:t>
            </a:r>
            <a:r>
              <a:rPr lang="nl-BE" sz="2400"/>
              <a:t> </a:t>
            </a:r>
          </a:p>
        </p:txBody>
      </p:sp>
      <p:sp>
        <p:nvSpPr>
          <p:cNvPr id="4" name="Slide Number Placeholder 3">
            <a:extLst>
              <a:ext uri="{FF2B5EF4-FFF2-40B4-BE49-F238E27FC236}">
                <a16:creationId xmlns:a16="http://schemas.microsoft.com/office/drawing/2014/main" id="{1A14431E-3183-3EA6-FEFB-AE9C83ADCCCF}"/>
              </a:ext>
            </a:extLst>
          </p:cNvPr>
          <p:cNvSpPr>
            <a:spLocks noGrp="1"/>
          </p:cNvSpPr>
          <p:nvPr>
            <p:ph type="sldNum" sz="quarter" idx="12"/>
          </p:nvPr>
        </p:nvSpPr>
        <p:spPr/>
        <p:txBody>
          <a:bodyPr/>
          <a:lstStyle/>
          <a:p>
            <a:fld id="{FF88DA20-ED00-471C-9170-60F590CB400A}" type="slidenum">
              <a:rPr lang="nl-BE" smtClean="0"/>
              <a:t>52</a:t>
            </a:fld>
            <a:endParaRPr lang="nl-BE"/>
          </a:p>
        </p:txBody>
      </p:sp>
      <p:sp>
        <p:nvSpPr>
          <p:cNvPr id="5" name="Text Placeholder 4">
            <a:extLst>
              <a:ext uri="{FF2B5EF4-FFF2-40B4-BE49-F238E27FC236}">
                <a16:creationId xmlns:a16="http://schemas.microsoft.com/office/drawing/2014/main" id="{3207D8B2-0EF3-0B90-A3D2-D58DC68F67B3}"/>
              </a:ext>
            </a:extLst>
          </p:cNvPr>
          <p:cNvSpPr>
            <a:spLocks noGrp="1"/>
          </p:cNvSpPr>
          <p:nvPr>
            <p:ph type="body" sz="quarter" idx="13"/>
          </p:nvPr>
        </p:nvSpPr>
        <p:spPr/>
        <p:txBody>
          <a:bodyPr/>
          <a:lstStyle/>
          <a:p>
            <a:endParaRPr lang="nl-BE"/>
          </a:p>
        </p:txBody>
      </p:sp>
      <p:grpSp>
        <p:nvGrpSpPr>
          <p:cNvPr id="10" name="Group 9">
            <a:extLst>
              <a:ext uri="{FF2B5EF4-FFF2-40B4-BE49-F238E27FC236}">
                <a16:creationId xmlns:a16="http://schemas.microsoft.com/office/drawing/2014/main" id="{D63C0729-BFDB-C349-5734-D5B06A7E3D55}"/>
              </a:ext>
            </a:extLst>
          </p:cNvPr>
          <p:cNvGrpSpPr/>
          <p:nvPr/>
        </p:nvGrpSpPr>
        <p:grpSpPr>
          <a:xfrm>
            <a:off x="10705797" y="230188"/>
            <a:ext cx="1296006" cy="1079994"/>
            <a:chOff x="3819223" y="5232081"/>
            <a:chExt cx="1296006" cy="1079994"/>
          </a:xfrm>
        </p:grpSpPr>
        <p:grpSp>
          <p:nvGrpSpPr>
            <p:cNvPr id="11" name="Group 10">
              <a:extLst>
                <a:ext uri="{FF2B5EF4-FFF2-40B4-BE49-F238E27FC236}">
                  <a16:creationId xmlns:a16="http://schemas.microsoft.com/office/drawing/2014/main" id="{501C64C6-25AB-9EC1-4C62-236C529A7DAF}"/>
                </a:ext>
              </a:extLst>
            </p:cNvPr>
            <p:cNvGrpSpPr/>
            <p:nvPr/>
          </p:nvGrpSpPr>
          <p:grpSpPr>
            <a:xfrm>
              <a:off x="3819223" y="5232081"/>
              <a:ext cx="1296006" cy="1079994"/>
              <a:chOff x="3682725" y="779836"/>
              <a:chExt cx="1296006" cy="1079994"/>
            </a:xfrm>
          </p:grpSpPr>
          <p:sp>
            <p:nvSpPr>
              <p:cNvPr id="13" name="Hexagon 12">
                <a:extLst>
                  <a:ext uri="{FF2B5EF4-FFF2-40B4-BE49-F238E27FC236}">
                    <a16:creationId xmlns:a16="http://schemas.microsoft.com/office/drawing/2014/main" id="{9B72BB77-E5C1-647A-CDDC-F5773B07F92F}"/>
                  </a:ext>
                </a:extLst>
              </p:cNvPr>
              <p:cNvSpPr/>
              <p:nvPr/>
            </p:nvSpPr>
            <p:spPr>
              <a:xfrm>
                <a:off x="3682725" y="779836"/>
                <a:ext cx="1296006" cy="1079994"/>
              </a:xfrm>
              <a:prstGeom prst="hexagon">
                <a:avLst>
                  <a:gd name="adj" fmla="val 28570"/>
                  <a:gd name="vf" fmla="val 115470"/>
                </a:avLst>
              </a:prstGeom>
              <a:solidFill>
                <a:srgbClr val="FF6600"/>
              </a:solidFill>
            </p:spPr>
            <p:style>
              <a:lnRef idx="0">
                <a:schemeClr val="lt1">
                  <a:hueOff val="0"/>
                  <a:satOff val="0"/>
                  <a:lumOff val="0"/>
                  <a:alphaOff val="0"/>
                </a:schemeClr>
              </a:lnRef>
              <a:fillRef idx="3">
                <a:scrgbClr r="0" g="0" b="0"/>
              </a:fillRef>
              <a:effectRef idx="2">
                <a:schemeClr val="accent5">
                  <a:hueOff val="0"/>
                  <a:satOff val="0"/>
                  <a:lumOff val="0"/>
                  <a:alphaOff val="0"/>
                </a:schemeClr>
              </a:effectRef>
              <a:fontRef idx="minor">
                <a:schemeClr val="lt1"/>
              </a:fontRef>
            </p:style>
            <p:txBody>
              <a:bodyPr/>
              <a:lstStyle/>
              <a:p>
                <a:endParaRPr lang="nl-BE" sz="1900"/>
              </a:p>
            </p:txBody>
          </p:sp>
          <p:sp>
            <p:nvSpPr>
              <p:cNvPr id="14" name="Hexagon 4">
                <a:extLst>
                  <a:ext uri="{FF2B5EF4-FFF2-40B4-BE49-F238E27FC236}">
                    <a16:creationId xmlns:a16="http://schemas.microsoft.com/office/drawing/2014/main" id="{71FC18CB-0F84-5E3A-FA56-7673689D8FBB}"/>
                  </a:ext>
                </a:extLst>
              </p:cNvPr>
              <p:cNvSpPr txBox="1"/>
              <p:nvPr/>
            </p:nvSpPr>
            <p:spPr>
              <a:xfrm>
                <a:off x="3893577" y="955544"/>
                <a:ext cx="874302" cy="72857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nl-BE" sz="1900" kern="1200"/>
                  <a:t>Vervoer</a:t>
                </a:r>
              </a:p>
              <a:p>
                <a:pPr marL="0" lvl="0" indent="0" algn="ctr" defTabSz="711200">
                  <a:lnSpc>
                    <a:spcPct val="90000"/>
                  </a:lnSpc>
                  <a:spcBef>
                    <a:spcPct val="0"/>
                  </a:spcBef>
                  <a:spcAft>
                    <a:spcPct val="35000"/>
                  </a:spcAft>
                  <a:buNone/>
                </a:pPr>
                <a:r>
                  <a:rPr lang="nl-BE" sz="1900" kern="1200"/>
                  <a:t> </a:t>
                </a:r>
              </a:p>
            </p:txBody>
          </p:sp>
        </p:grpSp>
        <p:pic>
          <p:nvPicPr>
            <p:cNvPr id="12" name="Picture 11">
              <a:extLst>
                <a:ext uri="{FF2B5EF4-FFF2-40B4-BE49-F238E27FC236}">
                  <a16:creationId xmlns:a16="http://schemas.microsoft.com/office/drawing/2014/main" id="{690EA439-A9BA-1408-1649-3AB16138A7F9}"/>
                </a:ext>
              </a:extLst>
            </p:cNvPr>
            <p:cNvPicPr>
              <a:picLocks noChangeAspect="1"/>
            </p:cNvPicPr>
            <p:nvPr/>
          </p:nvPicPr>
          <p:blipFill>
            <a:blip r:embed="rId4"/>
            <a:stretch>
              <a:fillRect/>
            </a:stretch>
          </p:blipFill>
          <p:spPr>
            <a:xfrm>
              <a:off x="4157991" y="5750484"/>
              <a:ext cx="578439" cy="561591"/>
            </a:xfrm>
            <a:prstGeom prst="rect">
              <a:avLst/>
            </a:prstGeom>
          </p:spPr>
        </p:pic>
      </p:grpSp>
      <p:sp>
        <p:nvSpPr>
          <p:cNvPr id="15" name="Title 1">
            <a:extLst>
              <a:ext uri="{FF2B5EF4-FFF2-40B4-BE49-F238E27FC236}">
                <a16:creationId xmlns:a16="http://schemas.microsoft.com/office/drawing/2014/main" id="{3698DAFB-F0F2-03F5-DB1B-96948ECF0B7F}"/>
              </a:ext>
            </a:extLst>
          </p:cNvPr>
          <p:cNvSpPr>
            <a:spLocks noGrp="1"/>
          </p:cNvSpPr>
          <p:nvPr>
            <p:ph type="title"/>
          </p:nvPr>
        </p:nvSpPr>
        <p:spPr>
          <a:xfrm>
            <a:off x="658814" y="612000"/>
            <a:ext cx="10876078" cy="684000"/>
          </a:xfrm>
        </p:spPr>
        <p:txBody>
          <a:bodyPr>
            <a:normAutofit fontScale="90000"/>
          </a:bodyPr>
          <a:lstStyle/>
          <a:p>
            <a:r>
              <a:rPr lang="nl-BE"/>
              <a:t>Korte quiz</a:t>
            </a:r>
          </a:p>
        </p:txBody>
      </p:sp>
      <p:sp>
        <p:nvSpPr>
          <p:cNvPr id="16" name="Text Placeholder 5">
            <a:extLst>
              <a:ext uri="{FF2B5EF4-FFF2-40B4-BE49-F238E27FC236}">
                <a16:creationId xmlns:a16="http://schemas.microsoft.com/office/drawing/2014/main" id="{4864051A-D510-02A6-7225-0EDF8BA90CAF}"/>
              </a:ext>
            </a:extLst>
          </p:cNvPr>
          <p:cNvSpPr>
            <a:spLocks noGrp="1"/>
          </p:cNvSpPr>
          <p:nvPr>
            <p:ph type="body" sz="quarter" idx="14"/>
          </p:nvPr>
        </p:nvSpPr>
        <p:spPr>
          <a:xfrm>
            <a:off x="747714" y="2019172"/>
            <a:ext cx="4510086" cy="3605213"/>
          </a:xfrm>
        </p:spPr>
        <p:txBody>
          <a:bodyPr/>
          <a:lstStyle/>
          <a:p>
            <a:pPr marL="0" indent="0">
              <a:buNone/>
            </a:pPr>
            <a:r>
              <a:rPr lang="nl-BE"/>
              <a:t>Welk transportmiddel gebruikt de Belg het meest?</a:t>
            </a:r>
          </a:p>
          <a:p>
            <a:pPr marL="0" indent="0">
              <a:buNone/>
            </a:pPr>
            <a:endParaRPr lang="nl-BE"/>
          </a:p>
          <a:p>
            <a:pPr marL="514350" indent="-514350">
              <a:buFont typeface="+mj-lt"/>
              <a:buAutoNum type="alphaUcPeriod"/>
            </a:pPr>
            <a:r>
              <a:rPr lang="nl-BE"/>
              <a:t>Fiets</a:t>
            </a:r>
          </a:p>
          <a:p>
            <a:pPr marL="514350" indent="-514350">
              <a:buFont typeface="+mj-lt"/>
              <a:buAutoNum type="alphaUcPeriod"/>
            </a:pPr>
            <a:r>
              <a:rPr lang="nl-BE"/>
              <a:t>Trein </a:t>
            </a:r>
          </a:p>
          <a:p>
            <a:pPr marL="514350" indent="-514350">
              <a:buFont typeface="+mj-lt"/>
              <a:buAutoNum type="alphaUcPeriod"/>
            </a:pPr>
            <a:r>
              <a:rPr lang="nl-BE"/>
              <a:t>Auto </a:t>
            </a:r>
          </a:p>
          <a:p>
            <a:pPr marL="0" indent="0">
              <a:buNone/>
            </a:pPr>
            <a:endParaRPr lang="nl-BE"/>
          </a:p>
        </p:txBody>
      </p:sp>
      <p:sp>
        <p:nvSpPr>
          <p:cNvPr id="17" name="Text Placeholder 5">
            <a:extLst>
              <a:ext uri="{FF2B5EF4-FFF2-40B4-BE49-F238E27FC236}">
                <a16:creationId xmlns:a16="http://schemas.microsoft.com/office/drawing/2014/main" id="{A0C9943E-9265-DEC0-2C06-26C54B4CFE75}"/>
              </a:ext>
            </a:extLst>
          </p:cNvPr>
          <p:cNvSpPr txBox="1">
            <a:spLocks/>
          </p:cNvSpPr>
          <p:nvPr/>
        </p:nvSpPr>
        <p:spPr>
          <a:xfrm>
            <a:off x="6096000" y="1968373"/>
            <a:ext cx="5662084" cy="3605213"/>
          </a:xfrm>
          <a:prstGeom prst="rect">
            <a:avLst/>
          </a:prstGeom>
        </p:spPr>
        <p:txBody>
          <a:bodyPr vert="horz" lIns="0" tIns="0" rIns="0" bIns="0" rtlCol="0" anchor="t" anchorCtr="0">
            <a:noAutofit/>
          </a:bodyPr>
          <a:lstStyle>
            <a:lvl1pPr marL="72000" indent="-216000" algn="l" defTabSz="540000" rtl="0" eaLnBrk="1" latinLnBrk="0" hangingPunct="1">
              <a:lnSpc>
                <a:spcPct val="100000"/>
              </a:lnSpc>
              <a:spcBef>
                <a:spcPts val="600"/>
              </a:spcBef>
              <a:buSzPct val="50000"/>
              <a:buFont typeface="Wingdings 2" panose="05020102010507070707" pitchFamily="18" charset="2"/>
              <a:buChar char="¤"/>
              <a:defRPr sz="2800" kern="1200">
                <a:solidFill>
                  <a:schemeClr val="tx1"/>
                </a:solidFill>
                <a:latin typeface="+mn-lt"/>
                <a:ea typeface="+mn-ea"/>
                <a:cs typeface="+mn-cs"/>
              </a:defRPr>
            </a:lvl1pPr>
            <a:lvl2pPr marL="538163" indent="-216000" algn="l" defTabSz="914400" rtl="0" eaLnBrk="1" latinLnBrk="0" hangingPunct="1">
              <a:lnSpc>
                <a:spcPct val="100000"/>
              </a:lnSpc>
              <a:spcBef>
                <a:spcPts val="600"/>
              </a:spcBef>
              <a:buClr>
                <a:schemeClr val="accent2"/>
              </a:buClr>
              <a:buSzPct val="50000"/>
              <a:buFont typeface="Wingdings 2" panose="05020102010507070707" pitchFamily="18" charset="2"/>
              <a:buChar char="¼"/>
              <a:defRPr sz="2400" kern="1200">
                <a:solidFill>
                  <a:schemeClr val="tx1"/>
                </a:solidFill>
                <a:latin typeface="+mn-lt"/>
                <a:ea typeface="+mn-ea"/>
                <a:cs typeface="+mn-cs"/>
              </a:defRPr>
            </a:lvl2pPr>
            <a:lvl3pPr marL="900000" indent="-216000" algn="l" defTabSz="914400" rtl="0" eaLnBrk="1" latinLnBrk="0" hangingPunct="1">
              <a:lnSpc>
                <a:spcPct val="100000"/>
              </a:lnSpc>
              <a:spcBef>
                <a:spcPts val="600"/>
              </a:spcBef>
              <a:buClr>
                <a:schemeClr val="accent3"/>
              </a:buClr>
              <a:buSzPct val="50000"/>
              <a:buFont typeface="Wingdings 2" panose="05020102010507070707" pitchFamily="18" charset="2"/>
              <a:buChar char=""/>
              <a:defRPr sz="2000" kern="1200">
                <a:solidFill>
                  <a:schemeClr val="tx1"/>
                </a:solidFill>
                <a:latin typeface="+mn-lt"/>
                <a:ea typeface="+mn-ea"/>
                <a:cs typeface="+mn-cs"/>
              </a:defRPr>
            </a:lvl3pPr>
            <a:lvl4pPr marL="1260000" indent="-216000" algn="l" defTabSz="914400" rtl="0" eaLnBrk="1" latinLnBrk="0" hangingPunct="1">
              <a:lnSpc>
                <a:spcPct val="100000"/>
              </a:lnSpc>
              <a:spcBef>
                <a:spcPts val="600"/>
              </a:spcBef>
              <a:buClr>
                <a:schemeClr val="tx1"/>
              </a:buClr>
              <a:buSzPct val="50000"/>
              <a:buFont typeface="Wingdings 3" panose="05040102010807070707" pitchFamily="18" charset="2"/>
              <a:buChar char="{"/>
              <a:defRPr sz="1800" kern="1200">
                <a:solidFill>
                  <a:schemeClr val="tx1"/>
                </a:solidFill>
                <a:latin typeface="+mn-lt"/>
                <a:ea typeface="+mn-ea"/>
                <a:cs typeface="+mn-cs"/>
              </a:defRPr>
            </a:lvl4pPr>
            <a:lvl5pPr marL="1620000" indent="-216000" algn="l" defTabSz="914400" rtl="0" eaLnBrk="1" latinLnBrk="0" hangingPunct="1">
              <a:lnSpc>
                <a:spcPct val="100000"/>
              </a:lnSpc>
              <a:spcBef>
                <a:spcPts val="600"/>
              </a:spcBef>
              <a:buClr>
                <a:schemeClr val="accent4"/>
              </a:buClr>
              <a:buSzPct val="50000"/>
              <a:buFont typeface="Wingdings 2" panose="05020102010507070707" pitchFamily="18" charset="2"/>
              <a:buChar char="¼"/>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BE"/>
              <a:t>Welk probleem wordt </a:t>
            </a:r>
            <a:r>
              <a:rPr lang="nl-BE" b="1" u="sng"/>
              <a:t>niet</a:t>
            </a:r>
            <a:r>
              <a:rPr lang="nl-BE"/>
              <a:t> veroorzaakt door het gebruik van een wagen met een verbrandingsmotor?</a:t>
            </a:r>
          </a:p>
          <a:p>
            <a:pPr marL="0" indent="0">
              <a:buNone/>
            </a:pPr>
            <a:endParaRPr lang="nl-BE"/>
          </a:p>
          <a:p>
            <a:pPr marL="514350" indent="-514350">
              <a:buFont typeface="+mj-lt"/>
              <a:buAutoNum type="alphaUcPeriod"/>
            </a:pPr>
            <a:r>
              <a:rPr lang="nl-BE"/>
              <a:t>Luchtvervuiling</a:t>
            </a:r>
            <a:endParaRPr lang="nl-BE">
              <a:ea typeface="Calibri Light"/>
              <a:cs typeface="Calibri Light"/>
            </a:endParaRPr>
          </a:p>
          <a:p>
            <a:pPr marL="514350" indent="-514350">
              <a:buFont typeface="+mj-lt"/>
              <a:buAutoNum type="alphaUcPeriod"/>
            </a:pPr>
            <a:r>
              <a:rPr lang="nl-BE"/>
              <a:t>Klimaatverandering</a:t>
            </a:r>
            <a:endParaRPr lang="nl-BE">
              <a:ea typeface="Calibri Light"/>
              <a:cs typeface="Calibri Light"/>
            </a:endParaRPr>
          </a:p>
          <a:p>
            <a:pPr marL="514350" indent="-514350">
              <a:buFont typeface="+mj-lt"/>
              <a:buAutoNum type="alphaUcPeriod"/>
            </a:pPr>
            <a:r>
              <a:rPr lang="nl-BE"/>
              <a:t>Ontbossing </a:t>
            </a:r>
            <a:endParaRPr lang="nl-BE">
              <a:ea typeface="Calibri Light"/>
              <a:cs typeface="Calibri Light"/>
            </a:endParaRPr>
          </a:p>
        </p:txBody>
      </p:sp>
    </p:spTree>
    <p:extLst>
      <p:ext uri="{BB962C8B-B14F-4D97-AF65-F5344CB8AC3E}">
        <p14:creationId xmlns:p14="http://schemas.microsoft.com/office/powerpoint/2010/main" val="2365125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uiExpand="1" build="p"/>
      <p:bldP spid="17"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968465-FFA6-E2CA-2648-DDAD496391A1}"/>
            </a:ext>
          </a:extLst>
        </p:cNvPr>
        <p:cNvGrpSpPr/>
        <p:nvPr/>
      </p:nvGrpSpPr>
      <p:grpSpPr>
        <a:xfrm>
          <a:off x="0" y="0"/>
          <a:ext cx="0" cy="0"/>
          <a:chOff x="0" y="0"/>
          <a:chExt cx="0" cy="0"/>
        </a:xfrm>
      </p:grpSpPr>
      <p:sp>
        <p:nvSpPr>
          <p:cNvPr id="3" name="Footer Placeholder 2">
            <a:extLst>
              <a:ext uri="{FF2B5EF4-FFF2-40B4-BE49-F238E27FC236}">
                <a16:creationId xmlns:a16="http://schemas.microsoft.com/office/drawing/2014/main" id="{C28B02B8-41EE-D4CD-A19A-86B4EA47EBB1}"/>
              </a:ext>
            </a:extLst>
          </p:cNvPr>
          <p:cNvSpPr>
            <a:spLocks noGrp="1"/>
          </p:cNvSpPr>
          <p:nvPr>
            <p:ph type="ftr" sz="quarter" idx="11"/>
          </p:nvPr>
        </p:nvSpPr>
        <p:spPr/>
        <p:txBody>
          <a:bodyPr/>
          <a:lstStyle/>
          <a:p>
            <a:endParaRPr lang="nl-BE"/>
          </a:p>
        </p:txBody>
      </p:sp>
      <p:sp>
        <p:nvSpPr>
          <p:cNvPr id="4" name="Slide Number Placeholder 3">
            <a:extLst>
              <a:ext uri="{FF2B5EF4-FFF2-40B4-BE49-F238E27FC236}">
                <a16:creationId xmlns:a16="http://schemas.microsoft.com/office/drawing/2014/main" id="{D06BC5A7-702D-2016-3271-59C9C6623D05}"/>
              </a:ext>
            </a:extLst>
          </p:cNvPr>
          <p:cNvSpPr>
            <a:spLocks noGrp="1"/>
          </p:cNvSpPr>
          <p:nvPr>
            <p:ph type="sldNum" sz="quarter" idx="12"/>
          </p:nvPr>
        </p:nvSpPr>
        <p:spPr>
          <a:xfrm>
            <a:off x="10268167" y="6264211"/>
            <a:ext cx="288000" cy="365125"/>
          </a:xfrm>
        </p:spPr>
        <p:txBody>
          <a:bodyPr/>
          <a:lstStyle/>
          <a:p>
            <a:fld id="{FF88DA20-ED00-471C-9170-60F590CB400A}" type="slidenum">
              <a:rPr lang="nl-BE" smtClean="0"/>
              <a:t>53</a:t>
            </a:fld>
            <a:endParaRPr lang="nl-BE"/>
          </a:p>
        </p:txBody>
      </p:sp>
      <p:pic>
        <p:nvPicPr>
          <p:cNvPr id="7" name="Picture 6" descr="A cartoon of a planet with a snake and a worm around it&#10;&#10;AI-generated content may be incorrect.">
            <a:extLst>
              <a:ext uri="{FF2B5EF4-FFF2-40B4-BE49-F238E27FC236}">
                <a16:creationId xmlns:a16="http://schemas.microsoft.com/office/drawing/2014/main" id="{5626A185-89A4-369B-3BD1-A96E9D8C5B22}"/>
              </a:ext>
            </a:extLst>
          </p:cNvPr>
          <p:cNvPicPr>
            <a:picLocks noChangeAspect="1"/>
          </p:cNvPicPr>
          <p:nvPr/>
        </p:nvPicPr>
        <p:blipFill>
          <a:blip r:embed="rId3"/>
          <a:stretch>
            <a:fillRect/>
          </a:stretch>
        </p:blipFill>
        <p:spPr>
          <a:xfrm>
            <a:off x="1295971" y="462469"/>
            <a:ext cx="1209217" cy="689588"/>
          </a:xfrm>
          <a:prstGeom prst="rect">
            <a:avLst/>
          </a:prstGeom>
        </p:spPr>
      </p:pic>
      <p:sp>
        <p:nvSpPr>
          <p:cNvPr id="34" name="Rectangle: Rounded Corners 33">
            <a:extLst>
              <a:ext uri="{FF2B5EF4-FFF2-40B4-BE49-F238E27FC236}">
                <a16:creationId xmlns:a16="http://schemas.microsoft.com/office/drawing/2014/main" id="{FF1644FC-8A01-8331-8537-0E7B7EF3B4C5}"/>
              </a:ext>
            </a:extLst>
          </p:cNvPr>
          <p:cNvSpPr/>
          <p:nvPr/>
        </p:nvSpPr>
        <p:spPr>
          <a:xfrm>
            <a:off x="4294928" y="576318"/>
            <a:ext cx="3564000" cy="504000"/>
          </a:xfrm>
          <a:prstGeom prst="roundRect">
            <a:avLst/>
          </a:prstGeom>
          <a:solidFill>
            <a:schemeClr val="tx1"/>
          </a:solidFill>
        </p:spPr>
        <p:txBody>
          <a:bodyPr wrap="square" lIns="0" tIns="0" rIns="0" bIns="0" rtlCol="0" anchor="ctr">
            <a:spAutoFit/>
          </a:bodyPr>
          <a:lstStyle/>
          <a:p>
            <a:pPr algn="ctr"/>
            <a:r>
              <a:rPr lang="nl-BE" sz="3000" b="1">
                <a:solidFill>
                  <a:schemeClr val="bg1"/>
                </a:solidFill>
                <a:latin typeface="+mj-lt"/>
              </a:rPr>
              <a:t>Muurtje bouwen</a:t>
            </a:r>
          </a:p>
        </p:txBody>
      </p:sp>
      <p:sp>
        <p:nvSpPr>
          <p:cNvPr id="5" name="TextBox 4">
            <a:extLst>
              <a:ext uri="{FF2B5EF4-FFF2-40B4-BE49-F238E27FC236}">
                <a16:creationId xmlns:a16="http://schemas.microsoft.com/office/drawing/2014/main" id="{473ED568-C4D4-26FA-5A82-19137E01285B}"/>
              </a:ext>
            </a:extLst>
          </p:cNvPr>
          <p:cNvSpPr txBox="1"/>
          <p:nvPr/>
        </p:nvSpPr>
        <p:spPr>
          <a:xfrm>
            <a:off x="1295971" y="1810360"/>
            <a:ext cx="11971020" cy="1200329"/>
          </a:xfrm>
          <a:prstGeom prst="rect">
            <a:avLst/>
          </a:prstGeom>
          <a:noFill/>
        </p:spPr>
        <p:txBody>
          <a:bodyPr wrap="square">
            <a:spAutoFit/>
          </a:bodyPr>
          <a:lstStyle/>
          <a:p>
            <a:r>
              <a:rPr lang="nl-BE" sz="2400"/>
              <a:t>Kijk opnieuw naar jouw muurtje. </a:t>
            </a:r>
          </a:p>
          <a:p>
            <a:pPr marL="342900" indent="-342900">
              <a:buFont typeface="Arial" panose="020B0604020202020204" pitchFamily="34" charset="0"/>
              <a:buChar char="•"/>
            </a:pPr>
            <a:r>
              <a:rPr lang="nl-BE" sz="2400"/>
              <a:t> Wil je woorden van plaats veranderen? </a:t>
            </a:r>
          </a:p>
          <a:p>
            <a:pPr marL="342900" indent="-342900">
              <a:buFont typeface="Arial" panose="020B0604020202020204" pitchFamily="34" charset="0"/>
              <a:buChar char="•"/>
            </a:pPr>
            <a:r>
              <a:rPr lang="nl-BE" sz="2400"/>
              <a:t>Of andere woorden toevoegen? </a:t>
            </a:r>
          </a:p>
        </p:txBody>
      </p:sp>
      <p:pic>
        <p:nvPicPr>
          <p:cNvPr id="2" name="Afbeelding 6" descr="Afbeelding met plein, Rechthoek, Kleurrijkheid, patroon&#10;&#10;Door AI gegenereerde inhoud is mogelijk onjuist.">
            <a:extLst>
              <a:ext uri="{FF2B5EF4-FFF2-40B4-BE49-F238E27FC236}">
                <a16:creationId xmlns:a16="http://schemas.microsoft.com/office/drawing/2014/main" id="{34FDAF9A-480F-78CF-FE00-7345567DD8B1}"/>
              </a:ext>
            </a:extLst>
          </p:cNvPr>
          <p:cNvPicPr>
            <a:picLocks noChangeAspect="1"/>
          </p:cNvPicPr>
          <p:nvPr/>
        </p:nvPicPr>
        <p:blipFill rotWithShape="1">
          <a:blip r:embed="rId4" cstate="print">
            <a:biLevel thresh="75000"/>
            <a:extLst>
              <a:ext uri="{28A0092B-C50C-407E-A947-70E740481C1C}">
                <a14:useLocalDpi xmlns:a14="http://schemas.microsoft.com/office/drawing/2010/main" val="0"/>
              </a:ext>
            </a:extLst>
          </a:blip>
          <a:srcRect t="24843"/>
          <a:stretch>
            <a:fillRect/>
          </a:stretch>
        </p:blipFill>
        <p:spPr bwMode="auto">
          <a:xfrm>
            <a:off x="1295971" y="3311867"/>
            <a:ext cx="5576739" cy="265116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4107426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B24D33-4FA9-3FE0-0492-2F45E10F07A6}"/>
            </a:ext>
          </a:extLst>
        </p:cNvPr>
        <p:cNvGrpSpPr/>
        <p:nvPr/>
      </p:nvGrpSpPr>
      <p:grpSpPr>
        <a:xfrm>
          <a:off x="0" y="0"/>
          <a:ext cx="0" cy="0"/>
          <a:chOff x="0" y="0"/>
          <a:chExt cx="0" cy="0"/>
        </a:xfrm>
      </p:grpSpPr>
      <p:sp>
        <p:nvSpPr>
          <p:cNvPr id="4" name="Footer Placeholder 3">
            <a:extLst>
              <a:ext uri="{FF2B5EF4-FFF2-40B4-BE49-F238E27FC236}">
                <a16:creationId xmlns:a16="http://schemas.microsoft.com/office/drawing/2014/main" id="{F831ED18-FAA7-FB4B-D5B8-ECE8BA82CBC8}"/>
              </a:ext>
            </a:extLst>
          </p:cNvPr>
          <p:cNvSpPr>
            <a:spLocks noGrp="1"/>
          </p:cNvSpPr>
          <p:nvPr>
            <p:ph type="ftr" sz="quarter" idx="14"/>
          </p:nvPr>
        </p:nvSpPr>
        <p:spPr/>
        <p:txBody>
          <a:bodyPr/>
          <a:lstStyle/>
          <a:p>
            <a:endParaRPr lang="nl-BE"/>
          </a:p>
        </p:txBody>
      </p:sp>
      <p:sp>
        <p:nvSpPr>
          <p:cNvPr id="5" name="Slide Number Placeholder 4">
            <a:extLst>
              <a:ext uri="{FF2B5EF4-FFF2-40B4-BE49-F238E27FC236}">
                <a16:creationId xmlns:a16="http://schemas.microsoft.com/office/drawing/2014/main" id="{EF18C6B0-0E96-3912-0A27-6E74C2B64905}"/>
              </a:ext>
            </a:extLst>
          </p:cNvPr>
          <p:cNvSpPr>
            <a:spLocks noGrp="1"/>
          </p:cNvSpPr>
          <p:nvPr>
            <p:ph type="sldNum" sz="quarter" idx="15"/>
          </p:nvPr>
        </p:nvSpPr>
        <p:spPr/>
        <p:txBody>
          <a:bodyPr/>
          <a:lstStyle/>
          <a:p>
            <a:fld id="{FF88DA20-ED00-471C-9170-60F590CB400A}" type="slidenum">
              <a:rPr lang="nl-BE" smtClean="0"/>
              <a:pPr/>
              <a:t>54</a:t>
            </a:fld>
            <a:endParaRPr lang="nl-BE"/>
          </a:p>
        </p:txBody>
      </p:sp>
      <p:graphicFrame>
        <p:nvGraphicFramePr>
          <p:cNvPr id="8" name="Diagram 7">
            <a:extLst>
              <a:ext uri="{FF2B5EF4-FFF2-40B4-BE49-F238E27FC236}">
                <a16:creationId xmlns:a16="http://schemas.microsoft.com/office/drawing/2014/main" id="{334039E3-82F1-2222-8A63-6516841C93A4}"/>
              </a:ext>
            </a:extLst>
          </p:cNvPr>
          <p:cNvGraphicFramePr/>
          <p:nvPr/>
        </p:nvGraphicFramePr>
        <p:xfrm>
          <a:off x="1941285" y="719666"/>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0076264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2B4FBE4D-9732-FE57-F9D5-D213A4BC2AAA}"/>
              </a:ext>
            </a:extLst>
          </p:cNvPr>
          <p:cNvSpPr>
            <a:spLocks noGrp="1"/>
          </p:cNvSpPr>
          <p:nvPr>
            <p:ph type="ftr" sz="quarter" idx="11"/>
          </p:nvPr>
        </p:nvSpPr>
        <p:spPr/>
        <p:txBody>
          <a:bodyPr/>
          <a:lstStyle/>
          <a:p>
            <a:endParaRPr lang="nl-BE"/>
          </a:p>
        </p:txBody>
      </p:sp>
      <p:sp>
        <p:nvSpPr>
          <p:cNvPr id="4" name="Slide Number Placeholder 3">
            <a:extLst>
              <a:ext uri="{FF2B5EF4-FFF2-40B4-BE49-F238E27FC236}">
                <a16:creationId xmlns:a16="http://schemas.microsoft.com/office/drawing/2014/main" id="{929E83CB-CA2E-4DFF-22F8-1CD295AD284A}"/>
              </a:ext>
            </a:extLst>
          </p:cNvPr>
          <p:cNvSpPr>
            <a:spLocks noGrp="1"/>
          </p:cNvSpPr>
          <p:nvPr>
            <p:ph type="sldNum" sz="quarter" idx="12"/>
          </p:nvPr>
        </p:nvSpPr>
        <p:spPr/>
        <p:txBody>
          <a:bodyPr/>
          <a:lstStyle/>
          <a:p>
            <a:fld id="{FF88DA20-ED00-471C-9170-60F590CB400A}" type="slidenum">
              <a:rPr lang="nl-BE" smtClean="0"/>
              <a:t>55</a:t>
            </a:fld>
            <a:endParaRPr lang="nl-BE"/>
          </a:p>
        </p:txBody>
      </p:sp>
      <p:pic>
        <p:nvPicPr>
          <p:cNvPr id="7" name="Picture 8" descr="CopenHill: Where hilltop sports meet clean energy - ubm magazin.">
            <a:extLst>
              <a:ext uri="{FF2B5EF4-FFF2-40B4-BE49-F238E27FC236}">
                <a16:creationId xmlns:a16="http://schemas.microsoft.com/office/drawing/2014/main" id="{1F9A985E-B78F-E2A5-0F68-250A5FA986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9" y="1729341"/>
            <a:ext cx="9088000" cy="51120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a:extLst>
              <a:ext uri="{FF2B5EF4-FFF2-40B4-BE49-F238E27FC236}">
                <a16:creationId xmlns:a16="http://schemas.microsoft.com/office/drawing/2014/main" id="{BEDB0DA7-049D-BCDA-E0DD-92AEA6B1241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7271" r="8165"/>
          <a:stretch>
            <a:fillRect/>
          </a:stretch>
        </p:blipFill>
        <p:spPr bwMode="auto">
          <a:xfrm>
            <a:off x="9304403" y="0"/>
            <a:ext cx="1908000" cy="169387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2" descr="Copen Hill Climbing Wall - COMMON CLIMBER">
            <a:extLst>
              <a:ext uri="{FF2B5EF4-FFF2-40B4-BE49-F238E27FC236}">
                <a16:creationId xmlns:a16="http://schemas.microsoft.com/office/drawing/2014/main" id="{AD6AAC4A-5034-3F8B-27C6-A59E2F8B904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312969" y="4026331"/>
            <a:ext cx="1944000" cy="291793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14" descr="Run365 Copenhill Cph Mountain Runners">
            <a:extLst>
              <a:ext uri="{FF2B5EF4-FFF2-40B4-BE49-F238E27FC236}">
                <a16:creationId xmlns:a16="http://schemas.microsoft.com/office/drawing/2014/main" id="{B500A8A5-8F03-FCE0-3AFA-EC83AF7667BA}"/>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r="8621"/>
          <a:stretch>
            <a:fillRect/>
          </a:stretch>
        </p:blipFill>
        <p:spPr bwMode="auto">
          <a:xfrm>
            <a:off x="9304403" y="1796398"/>
            <a:ext cx="1944000" cy="2127407"/>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oup 10">
            <a:extLst>
              <a:ext uri="{FF2B5EF4-FFF2-40B4-BE49-F238E27FC236}">
                <a16:creationId xmlns:a16="http://schemas.microsoft.com/office/drawing/2014/main" id="{1107038B-F69F-2E94-3F80-112F2A253807}"/>
              </a:ext>
            </a:extLst>
          </p:cNvPr>
          <p:cNvGrpSpPr/>
          <p:nvPr/>
        </p:nvGrpSpPr>
        <p:grpSpPr>
          <a:xfrm>
            <a:off x="937240" y="296306"/>
            <a:ext cx="1296006" cy="1079994"/>
            <a:chOff x="2286218" y="5254283"/>
            <a:chExt cx="1296006" cy="1079994"/>
          </a:xfrm>
        </p:grpSpPr>
        <p:grpSp>
          <p:nvGrpSpPr>
            <p:cNvPr id="12" name="Group 11">
              <a:extLst>
                <a:ext uri="{FF2B5EF4-FFF2-40B4-BE49-F238E27FC236}">
                  <a16:creationId xmlns:a16="http://schemas.microsoft.com/office/drawing/2014/main" id="{CA9A6050-7ED0-E657-5DFF-7E94C2E77D27}"/>
                </a:ext>
              </a:extLst>
            </p:cNvPr>
            <p:cNvGrpSpPr/>
            <p:nvPr/>
          </p:nvGrpSpPr>
          <p:grpSpPr>
            <a:xfrm>
              <a:off x="2286218" y="5254283"/>
              <a:ext cx="1296006" cy="1079994"/>
              <a:chOff x="2377643" y="21145"/>
              <a:chExt cx="1296006" cy="1079994"/>
            </a:xfrm>
          </p:grpSpPr>
          <p:sp>
            <p:nvSpPr>
              <p:cNvPr id="14" name="Hexagon 13">
                <a:extLst>
                  <a:ext uri="{FF2B5EF4-FFF2-40B4-BE49-F238E27FC236}">
                    <a16:creationId xmlns:a16="http://schemas.microsoft.com/office/drawing/2014/main" id="{E7457C0A-F0DE-8B3D-5982-728B48107CB0}"/>
                  </a:ext>
                </a:extLst>
              </p:cNvPr>
              <p:cNvSpPr/>
              <p:nvPr/>
            </p:nvSpPr>
            <p:spPr>
              <a:xfrm>
                <a:off x="2377643" y="21145"/>
                <a:ext cx="1296006" cy="1079994"/>
              </a:xfrm>
              <a:prstGeom prst="hexagon">
                <a:avLst>
                  <a:gd name="adj" fmla="val 28570"/>
                  <a:gd name="vf" fmla="val 115470"/>
                </a:avLst>
              </a:prstGeom>
              <a:solidFill>
                <a:srgbClr val="FFC000"/>
              </a:solidFill>
            </p:spPr>
            <p:style>
              <a:lnRef idx="0">
                <a:schemeClr val="lt1">
                  <a:hueOff val="0"/>
                  <a:satOff val="0"/>
                  <a:lumOff val="0"/>
                  <a:alphaOff val="0"/>
                </a:schemeClr>
              </a:lnRef>
              <a:fillRef idx="3">
                <a:scrgbClr r="0" g="0" b="0"/>
              </a:fillRef>
              <a:effectRef idx="2">
                <a:schemeClr val="accent2">
                  <a:hueOff val="0"/>
                  <a:satOff val="0"/>
                  <a:lumOff val="0"/>
                  <a:alphaOff val="0"/>
                </a:schemeClr>
              </a:effectRef>
              <a:fontRef idx="minor">
                <a:schemeClr val="lt1"/>
              </a:fontRef>
            </p:style>
            <p:txBody>
              <a:bodyPr/>
              <a:lstStyle/>
              <a:p>
                <a:endParaRPr lang="nl-BE" sz="1900"/>
              </a:p>
            </p:txBody>
          </p:sp>
          <p:sp>
            <p:nvSpPr>
              <p:cNvPr id="15" name="Hexagon 4">
                <a:extLst>
                  <a:ext uri="{FF2B5EF4-FFF2-40B4-BE49-F238E27FC236}">
                    <a16:creationId xmlns:a16="http://schemas.microsoft.com/office/drawing/2014/main" id="{847EA1FA-06BC-606A-D631-B02DA63B2BEC}"/>
                  </a:ext>
                </a:extLst>
              </p:cNvPr>
              <p:cNvSpPr txBox="1"/>
              <p:nvPr/>
            </p:nvSpPr>
            <p:spPr>
              <a:xfrm>
                <a:off x="2588495" y="196853"/>
                <a:ext cx="874302" cy="72857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nl-BE" sz="1900" kern="1200">
                    <a:latin typeface="Aptos Display" panose="02110004020202020204"/>
                  </a:rPr>
                  <a:t>Energie</a:t>
                </a:r>
                <a:endParaRPr lang="nl-BE" sz="1900" kern="1200"/>
              </a:p>
              <a:p>
                <a:pPr marL="0" lvl="0" indent="0" algn="ctr" defTabSz="800100">
                  <a:lnSpc>
                    <a:spcPct val="90000"/>
                  </a:lnSpc>
                  <a:spcBef>
                    <a:spcPct val="0"/>
                  </a:spcBef>
                  <a:spcAft>
                    <a:spcPct val="35000"/>
                  </a:spcAft>
                  <a:buNone/>
                </a:pPr>
                <a:endParaRPr lang="nl-BE" sz="1900" kern="1200"/>
              </a:p>
            </p:txBody>
          </p:sp>
        </p:grpSp>
        <p:pic>
          <p:nvPicPr>
            <p:cNvPr id="13" name="Picture 12">
              <a:extLst>
                <a:ext uri="{FF2B5EF4-FFF2-40B4-BE49-F238E27FC236}">
                  <a16:creationId xmlns:a16="http://schemas.microsoft.com/office/drawing/2014/main" id="{3B8E0AB6-9F62-E7B7-9BC5-E29E5B8D49C9}"/>
                </a:ext>
              </a:extLst>
            </p:cNvPr>
            <p:cNvPicPr>
              <a:picLocks noChangeAspect="1"/>
            </p:cNvPicPr>
            <p:nvPr/>
          </p:nvPicPr>
          <p:blipFill>
            <a:blip r:embed="rId7"/>
            <a:srcRect l="4799" t="9289" r="17521" b="9882"/>
            <a:stretch>
              <a:fillRect/>
            </a:stretch>
          </p:blipFill>
          <p:spPr>
            <a:xfrm>
              <a:off x="2670029" y="5813205"/>
              <a:ext cx="563363" cy="521072"/>
            </a:xfrm>
            <a:prstGeom prst="rect">
              <a:avLst/>
            </a:prstGeom>
          </p:spPr>
        </p:pic>
      </p:grpSp>
    </p:spTree>
    <p:extLst>
      <p:ext uri="{BB962C8B-B14F-4D97-AF65-F5344CB8AC3E}">
        <p14:creationId xmlns:p14="http://schemas.microsoft.com/office/powerpoint/2010/main" val="3998743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7780C840-48A7-7965-D82A-3C697AF0DA49}"/>
              </a:ext>
            </a:extLst>
          </p:cNvPr>
          <p:cNvSpPr>
            <a:spLocks noGrp="1"/>
          </p:cNvSpPr>
          <p:nvPr>
            <p:ph type="ftr" sz="quarter" idx="11"/>
          </p:nvPr>
        </p:nvSpPr>
        <p:spPr/>
        <p:txBody>
          <a:bodyPr/>
          <a:lstStyle/>
          <a:p>
            <a:endParaRPr lang="nl-BE"/>
          </a:p>
        </p:txBody>
      </p:sp>
      <p:sp>
        <p:nvSpPr>
          <p:cNvPr id="4" name="Slide Number Placeholder 3">
            <a:extLst>
              <a:ext uri="{FF2B5EF4-FFF2-40B4-BE49-F238E27FC236}">
                <a16:creationId xmlns:a16="http://schemas.microsoft.com/office/drawing/2014/main" id="{EA4704A9-AA47-DC0F-B441-24FEB8E7BD4E}"/>
              </a:ext>
            </a:extLst>
          </p:cNvPr>
          <p:cNvSpPr>
            <a:spLocks noGrp="1"/>
          </p:cNvSpPr>
          <p:nvPr>
            <p:ph type="sldNum" sz="quarter" idx="12"/>
          </p:nvPr>
        </p:nvSpPr>
        <p:spPr/>
        <p:txBody>
          <a:bodyPr/>
          <a:lstStyle/>
          <a:p>
            <a:fld id="{FF88DA20-ED00-471C-9170-60F590CB400A}" type="slidenum">
              <a:rPr lang="nl-BE" smtClean="0"/>
              <a:t>56</a:t>
            </a:fld>
            <a:endParaRPr lang="nl-BE"/>
          </a:p>
        </p:txBody>
      </p:sp>
      <p:sp>
        <p:nvSpPr>
          <p:cNvPr id="6" name="Text Placeholder 5">
            <a:extLst>
              <a:ext uri="{FF2B5EF4-FFF2-40B4-BE49-F238E27FC236}">
                <a16:creationId xmlns:a16="http://schemas.microsoft.com/office/drawing/2014/main" id="{A29DE20F-D0AF-D876-D995-82F0CC541007}"/>
              </a:ext>
            </a:extLst>
          </p:cNvPr>
          <p:cNvSpPr>
            <a:spLocks noGrp="1"/>
          </p:cNvSpPr>
          <p:nvPr>
            <p:ph type="body" sz="quarter" idx="14"/>
          </p:nvPr>
        </p:nvSpPr>
        <p:spPr/>
        <p:txBody>
          <a:bodyPr/>
          <a:lstStyle/>
          <a:p>
            <a:endParaRPr lang="nl-BE"/>
          </a:p>
        </p:txBody>
      </p:sp>
      <p:pic>
        <p:nvPicPr>
          <p:cNvPr id="7" name="Picture 6">
            <a:extLst>
              <a:ext uri="{FF2B5EF4-FFF2-40B4-BE49-F238E27FC236}">
                <a16:creationId xmlns:a16="http://schemas.microsoft.com/office/drawing/2014/main" id="{470A83B0-D600-CCBD-6514-6670286A0D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1593457"/>
            <a:ext cx="7892223" cy="52560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A0250FFC-7DA1-38C9-D5A5-4E627651437A}"/>
              </a:ext>
            </a:extLst>
          </p:cNvPr>
          <p:cNvPicPr>
            <a:picLocks noChangeAspect="1"/>
          </p:cNvPicPr>
          <p:nvPr/>
        </p:nvPicPr>
        <p:blipFill>
          <a:blip r:embed="rId4"/>
          <a:srcRect l="1012" t="17620" b="21546"/>
          <a:stretch>
            <a:fillRect/>
          </a:stretch>
        </p:blipFill>
        <p:spPr>
          <a:xfrm>
            <a:off x="8092950" y="4435903"/>
            <a:ext cx="3960000" cy="2302944"/>
          </a:xfrm>
          <a:prstGeom prst="rect">
            <a:avLst/>
          </a:prstGeom>
        </p:spPr>
      </p:pic>
      <p:pic>
        <p:nvPicPr>
          <p:cNvPr id="9" name="Picture 10" descr="Fonteinen en watertrap in het Dakpark">
            <a:extLst>
              <a:ext uri="{FF2B5EF4-FFF2-40B4-BE49-F238E27FC236}">
                <a16:creationId xmlns:a16="http://schemas.microsoft.com/office/drawing/2014/main" id="{5C87C140-92D2-26FA-207C-67D11A98C05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92950" y="1591667"/>
            <a:ext cx="3960000" cy="2664750"/>
          </a:xfrm>
          <a:prstGeom prst="rect">
            <a:avLst/>
          </a:prstGeom>
          <a:noFill/>
          <a:extLst>
            <a:ext uri="{909E8E84-426E-40DD-AFC4-6F175D3DCCD1}">
              <a14:hiddenFill xmlns:a14="http://schemas.microsoft.com/office/drawing/2010/main">
                <a:solidFill>
                  <a:srgbClr val="FFFFFF"/>
                </a:solidFill>
              </a14:hiddenFill>
            </a:ext>
          </a:extLst>
        </p:spPr>
      </p:pic>
      <p:grpSp>
        <p:nvGrpSpPr>
          <p:cNvPr id="15" name="Group 14">
            <a:extLst>
              <a:ext uri="{FF2B5EF4-FFF2-40B4-BE49-F238E27FC236}">
                <a16:creationId xmlns:a16="http://schemas.microsoft.com/office/drawing/2014/main" id="{4F78C1C6-74E4-01BC-B606-54192F6BF55B}"/>
              </a:ext>
            </a:extLst>
          </p:cNvPr>
          <p:cNvGrpSpPr/>
          <p:nvPr/>
        </p:nvGrpSpPr>
        <p:grpSpPr>
          <a:xfrm>
            <a:off x="955316" y="251038"/>
            <a:ext cx="1296006" cy="1079994"/>
            <a:chOff x="10487370" y="5140242"/>
            <a:chExt cx="1296006" cy="1079994"/>
          </a:xfrm>
        </p:grpSpPr>
        <p:grpSp>
          <p:nvGrpSpPr>
            <p:cNvPr id="16" name="Group 15">
              <a:extLst>
                <a:ext uri="{FF2B5EF4-FFF2-40B4-BE49-F238E27FC236}">
                  <a16:creationId xmlns:a16="http://schemas.microsoft.com/office/drawing/2014/main" id="{B8485545-E40E-C315-520C-7F9B7CF8EE9B}"/>
                </a:ext>
              </a:extLst>
            </p:cNvPr>
            <p:cNvGrpSpPr/>
            <p:nvPr/>
          </p:nvGrpSpPr>
          <p:grpSpPr>
            <a:xfrm>
              <a:off x="10487370" y="5140242"/>
              <a:ext cx="1296006" cy="1079994"/>
              <a:chOff x="973080" y="851059"/>
              <a:chExt cx="1296006" cy="1079994"/>
            </a:xfrm>
          </p:grpSpPr>
          <p:sp>
            <p:nvSpPr>
              <p:cNvPr id="18" name="Hexagon 17">
                <a:extLst>
                  <a:ext uri="{FF2B5EF4-FFF2-40B4-BE49-F238E27FC236}">
                    <a16:creationId xmlns:a16="http://schemas.microsoft.com/office/drawing/2014/main" id="{FFA87787-6EEB-B2D0-5FA8-BE4B29116F74}"/>
                  </a:ext>
                </a:extLst>
              </p:cNvPr>
              <p:cNvSpPr/>
              <p:nvPr/>
            </p:nvSpPr>
            <p:spPr>
              <a:xfrm>
                <a:off x="973080" y="851059"/>
                <a:ext cx="1296006" cy="1079994"/>
              </a:xfrm>
              <a:prstGeom prst="hexagon">
                <a:avLst>
                  <a:gd name="adj" fmla="val 28570"/>
                  <a:gd name="vf" fmla="val 115470"/>
                </a:avLst>
              </a:prstGeom>
              <a:solidFill>
                <a:srgbClr val="58C72B"/>
              </a:solidFill>
            </p:spPr>
            <p:style>
              <a:lnRef idx="0">
                <a:schemeClr val="lt1">
                  <a:hueOff val="0"/>
                  <a:satOff val="0"/>
                  <a:lumOff val="0"/>
                  <a:alphaOff val="0"/>
                </a:schemeClr>
              </a:lnRef>
              <a:fillRef idx="3">
                <a:scrgbClr r="0" g="0" b="0"/>
              </a:fillRef>
              <a:effectRef idx="2">
                <a:schemeClr val="accent6">
                  <a:hueOff val="0"/>
                  <a:satOff val="0"/>
                  <a:lumOff val="0"/>
                  <a:alphaOff val="0"/>
                </a:schemeClr>
              </a:effectRef>
              <a:fontRef idx="minor">
                <a:schemeClr val="lt1"/>
              </a:fontRef>
            </p:style>
            <p:txBody>
              <a:bodyPr/>
              <a:lstStyle/>
              <a:p>
                <a:endParaRPr lang="nl-BE" sz="1900"/>
              </a:p>
            </p:txBody>
          </p:sp>
          <p:sp>
            <p:nvSpPr>
              <p:cNvPr id="19" name="Hexagon 4">
                <a:extLst>
                  <a:ext uri="{FF2B5EF4-FFF2-40B4-BE49-F238E27FC236}">
                    <a16:creationId xmlns:a16="http://schemas.microsoft.com/office/drawing/2014/main" id="{5F7DD9D1-B534-98BA-D7AA-0A43A6F6BCD8}"/>
                  </a:ext>
                </a:extLst>
              </p:cNvPr>
              <p:cNvSpPr txBox="1"/>
              <p:nvPr/>
            </p:nvSpPr>
            <p:spPr>
              <a:xfrm>
                <a:off x="1183932" y="1026767"/>
                <a:ext cx="874302" cy="72857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nl-BE" sz="1900" kern="1200"/>
                  <a:t>Natuur</a:t>
                </a:r>
              </a:p>
              <a:p>
                <a:pPr marL="0" lvl="0" indent="0" algn="ctr" defTabSz="800100">
                  <a:lnSpc>
                    <a:spcPct val="90000"/>
                  </a:lnSpc>
                  <a:spcBef>
                    <a:spcPct val="0"/>
                  </a:spcBef>
                  <a:spcAft>
                    <a:spcPct val="35000"/>
                  </a:spcAft>
                  <a:buNone/>
                </a:pPr>
                <a:r>
                  <a:rPr lang="nl-BE" sz="1900" kern="1200"/>
                  <a:t>  </a:t>
                </a:r>
              </a:p>
            </p:txBody>
          </p:sp>
        </p:grpSp>
        <p:pic>
          <p:nvPicPr>
            <p:cNvPr id="17" name="Picture 16">
              <a:extLst>
                <a:ext uri="{FF2B5EF4-FFF2-40B4-BE49-F238E27FC236}">
                  <a16:creationId xmlns:a16="http://schemas.microsoft.com/office/drawing/2014/main" id="{BB3671AC-33AF-95B9-B919-EB84AAD39CCA}"/>
                </a:ext>
              </a:extLst>
            </p:cNvPr>
            <p:cNvPicPr>
              <a:picLocks noChangeAspect="1"/>
            </p:cNvPicPr>
            <p:nvPr/>
          </p:nvPicPr>
          <p:blipFill>
            <a:blip r:embed="rId6"/>
            <a:stretch>
              <a:fillRect/>
            </a:stretch>
          </p:blipFill>
          <p:spPr>
            <a:xfrm>
              <a:off x="10859121" y="5605362"/>
              <a:ext cx="575782" cy="599898"/>
            </a:xfrm>
            <a:prstGeom prst="rect">
              <a:avLst/>
            </a:prstGeom>
          </p:spPr>
        </p:pic>
      </p:grpSp>
    </p:spTree>
    <p:extLst>
      <p:ext uri="{BB962C8B-B14F-4D97-AF65-F5344CB8AC3E}">
        <p14:creationId xmlns:p14="http://schemas.microsoft.com/office/powerpoint/2010/main" val="809718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300C993-A38F-3C86-5B6B-4876F1D0FE92}"/>
              </a:ext>
            </a:extLst>
          </p:cNvPr>
          <p:cNvSpPr>
            <a:spLocks noGrp="1"/>
          </p:cNvSpPr>
          <p:nvPr>
            <p:ph type="ftr" sz="quarter" idx="11"/>
          </p:nvPr>
        </p:nvSpPr>
        <p:spPr/>
        <p:txBody>
          <a:bodyPr/>
          <a:lstStyle/>
          <a:p>
            <a:endParaRPr lang="nl-BE"/>
          </a:p>
        </p:txBody>
      </p:sp>
      <p:sp>
        <p:nvSpPr>
          <p:cNvPr id="4" name="Slide Number Placeholder 3">
            <a:extLst>
              <a:ext uri="{FF2B5EF4-FFF2-40B4-BE49-F238E27FC236}">
                <a16:creationId xmlns:a16="http://schemas.microsoft.com/office/drawing/2014/main" id="{CCEAFD0D-DCAB-5BC8-9E2E-F6E710E9570B}"/>
              </a:ext>
            </a:extLst>
          </p:cNvPr>
          <p:cNvSpPr>
            <a:spLocks noGrp="1"/>
          </p:cNvSpPr>
          <p:nvPr>
            <p:ph type="sldNum" sz="quarter" idx="12"/>
          </p:nvPr>
        </p:nvSpPr>
        <p:spPr/>
        <p:txBody>
          <a:bodyPr/>
          <a:lstStyle/>
          <a:p>
            <a:fld id="{FF88DA20-ED00-471C-9170-60F590CB400A}" type="slidenum">
              <a:rPr lang="nl-BE" smtClean="0"/>
              <a:t>57</a:t>
            </a:fld>
            <a:endParaRPr lang="nl-BE"/>
          </a:p>
        </p:txBody>
      </p:sp>
      <p:pic>
        <p:nvPicPr>
          <p:cNvPr id="7" name="Picture 6" descr="undefined">
            <a:extLst>
              <a:ext uri="{FF2B5EF4-FFF2-40B4-BE49-F238E27FC236}">
                <a16:creationId xmlns:a16="http://schemas.microsoft.com/office/drawing/2014/main" id="{B9D3523D-06C4-0F57-45FD-3961768443D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7493"/>
          <a:stretch>
            <a:fillRect/>
          </a:stretch>
        </p:blipFill>
        <p:spPr bwMode="auto">
          <a:xfrm>
            <a:off x="0" y="1602000"/>
            <a:ext cx="7575595" cy="52560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26C7F111-FCF1-ECBC-FBEF-23C3B6D18280}"/>
              </a:ext>
            </a:extLst>
          </p:cNvPr>
          <p:cNvPicPr>
            <a:picLocks noChangeAspect="1"/>
          </p:cNvPicPr>
          <p:nvPr/>
        </p:nvPicPr>
        <p:blipFill>
          <a:blip r:embed="rId4"/>
          <a:stretch>
            <a:fillRect/>
          </a:stretch>
        </p:blipFill>
        <p:spPr>
          <a:xfrm>
            <a:off x="7804553" y="1604425"/>
            <a:ext cx="3728634" cy="2481681"/>
          </a:xfrm>
          <a:prstGeom prst="rect">
            <a:avLst/>
          </a:prstGeom>
        </p:spPr>
      </p:pic>
      <p:pic>
        <p:nvPicPr>
          <p:cNvPr id="9" name="Picture 8">
            <a:extLst>
              <a:ext uri="{FF2B5EF4-FFF2-40B4-BE49-F238E27FC236}">
                <a16:creationId xmlns:a16="http://schemas.microsoft.com/office/drawing/2014/main" id="{9817CC24-30E6-E4D3-4AAA-A24BD1F5E13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79893" y="4389681"/>
            <a:ext cx="3753294" cy="2499590"/>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Group 9">
            <a:extLst>
              <a:ext uri="{FF2B5EF4-FFF2-40B4-BE49-F238E27FC236}">
                <a16:creationId xmlns:a16="http://schemas.microsoft.com/office/drawing/2014/main" id="{F0DD99AA-5E4C-A36D-C613-9F360CE5C184}"/>
              </a:ext>
            </a:extLst>
          </p:cNvPr>
          <p:cNvGrpSpPr/>
          <p:nvPr/>
        </p:nvGrpSpPr>
        <p:grpSpPr>
          <a:xfrm>
            <a:off x="2444098" y="315231"/>
            <a:ext cx="1296006" cy="1079994"/>
            <a:chOff x="3819223" y="5232081"/>
            <a:chExt cx="1296006" cy="1079994"/>
          </a:xfrm>
        </p:grpSpPr>
        <p:grpSp>
          <p:nvGrpSpPr>
            <p:cNvPr id="11" name="Group 10">
              <a:extLst>
                <a:ext uri="{FF2B5EF4-FFF2-40B4-BE49-F238E27FC236}">
                  <a16:creationId xmlns:a16="http://schemas.microsoft.com/office/drawing/2014/main" id="{B888345A-037B-54CE-866E-2A4789B80986}"/>
                </a:ext>
              </a:extLst>
            </p:cNvPr>
            <p:cNvGrpSpPr/>
            <p:nvPr/>
          </p:nvGrpSpPr>
          <p:grpSpPr>
            <a:xfrm>
              <a:off x="3819223" y="5232081"/>
              <a:ext cx="1296006" cy="1079994"/>
              <a:chOff x="3682725" y="779836"/>
              <a:chExt cx="1296006" cy="1079994"/>
            </a:xfrm>
          </p:grpSpPr>
          <p:sp>
            <p:nvSpPr>
              <p:cNvPr id="13" name="Hexagon 12">
                <a:extLst>
                  <a:ext uri="{FF2B5EF4-FFF2-40B4-BE49-F238E27FC236}">
                    <a16:creationId xmlns:a16="http://schemas.microsoft.com/office/drawing/2014/main" id="{7B8DB275-BF1D-0A4D-643E-7CA3673F46E8}"/>
                  </a:ext>
                </a:extLst>
              </p:cNvPr>
              <p:cNvSpPr/>
              <p:nvPr/>
            </p:nvSpPr>
            <p:spPr>
              <a:xfrm>
                <a:off x="3682725" y="779836"/>
                <a:ext cx="1296006" cy="1079994"/>
              </a:xfrm>
              <a:prstGeom prst="hexagon">
                <a:avLst>
                  <a:gd name="adj" fmla="val 28570"/>
                  <a:gd name="vf" fmla="val 115470"/>
                </a:avLst>
              </a:prstGeom>
              <a:solidFill>
                <a:srgbClr val="FF6600"/>
              </a:solidFill>
            </p:spPr>
            <p:style>
              <a:lnRef idx="0">
                <a:schemeClr val="lt1">
                  <a:hueOff val="0"/>
                  <a:satOff val="0"/>
                  <a:lumOff val="0"/>
                  <a:alphaOff val="0"/>
                </a:schemeClr>
              </a:lnRef>
              <a:fillRef idx="3">
                <a:scrgbClr r="0" g="0" b="0"/>
              </a:fillRef>
              <a:effectRef idx="2">
                <a:schemeClr val="accent5">
                  <a:hueOff val="0"/>
                  <a:satOff val="0"/>
                  <a:lumOff val="0"/>
                  <a:alphaOff val="0"/>
                </a:schemeClr>
              </a:effectRef>
              <a:fontRef idx="minor">
                <a:schemeClr val="lt1"/>
              </a:fontRef>
            </p:style>
            <p:txBody>
              <a:bodyPr/>
              <a:lstStyle/>
              <a:p>
                <a:endParaRPr lang="nl-BE" sz="1900"/>
              </a:p>
            </p:txBody>
          </p:sp>
          <p:sp>
            <p:nvSpPr>
              <p:cNvPr id="14" name="Hexagon 4">
                <a:extLst>
                  <a:ext uri="{FF2B5EF4-FFF2-40B4-BE49-F238E27FC236}">
                    <a16:creationId xmlns:a16="http://schemas.microsoft.com/office/drawing/2014/main" id="{08C50521-4613-FE13-446E-63B83C0CE451}"/>
                  </a:ext>
                </a:extLst>
              </p:cNvPr>
              <p:cNvSpPr txBox="1"/>
              <p:nvPr/>
            </p:nvSpPr>
            <p:spPr>
              <a:xfrm>
                <a:off x="3893577" y="955544"/>
                <a:ext cx="874302" cy="72857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nl-BE" sz="1900" kern="1200"/>
                  <a:t>Vervoer</a:t>
                </a:r>
              </a:p>
              <a:p>
                <a:pPr marL="0" lvl="0" indent="0" algn="ctr" defTabSz="711200">
                  <a:lnSpc>
                    <a:spcPct val="90000"/>
                  </a:lnSpc>
                  <a:spcBef>
                    <a:spcPct val="0"/>
                  </a:spcBef>
                  <a:spcAft>
                    <a:spcPct val="35000"/>
                  </a:spcAft>
                  <a:buNone/>
                </a:pPr>
                <a:r>
                  <a:rPr lang="nl-BE" sz="1900" kern="1200"/>
                  <a:t> </a:t>
                </a:r>
              </a:p>
            </p:txBody>
          </p:sp>
        </p:grpSp>
        <p:pic>
          <p:nvPicPr>
            <p:cNvPr id="12" name="Picture 11">
              <a:extLst>
                <a:ext uri="{FF2B5EF4-FFF2-40B4-BE49-F238E27FC236}">
                  <a16:creationId xmlns:a16="http://schemas.microsoft.com/office/drawing/2014/main" id="{63455697-BA7C-F647-796F-58171BB8492A}"/>
                </a:ext>
              </a:extLst>
            </p:cNvPr>
            <p:cNvPicPr>
              <a:picLocks noChangeAspect="1"/>
            </p:cNvPicPr>
            <p:nvPr/>
          </p:nvPicPr>
          <p:blipFill>
            <a:blip r:embed="rId6"/>
            <a:stretch>
              <a:fillRect/>
            </a:stretch>
          </p:blipFill>
          <p:spPr>
            <a:xfrm>
              <a:off x="4157991" y="5750484"/>
              <a:ext cx="578439" cy="561591"/>
            </a:xfrm>
            <a:prstGeom prst="rect">
              <a:avLst/>
            </a:prstGeom>
          </p:spPr>
        </p:pic>
      </p:grpSp>
      <p:grpSp>
        <p:nvGrpSpPr>
          <p:cNvPr id="27" name="Group 26">
            <a:extLst>
              <a:ext uri="{FF2B5EF4-FFF2-40B4-BE49-F238E27FC236}">
                <a16:creationId xmlns:a16="http://schemas.microsoft.com/office/drawing/2014/main" id="{A8EB87EF-BA95-0BC2-1968-AC6898F0CC6B}"/>
              </a:ext>
            </a:extLst>
          </p:cNvPr>
          <p:cNvGrpSpPr/>
          <p:nvPr/>
        </p:nvGrpSpPr>
        <p:grpSpPr>
          <a:xfrm>
            <a:off x="937240" y="296306"/>
            <a:ext cx="1296006" cy="1079994"/>
            <a:chOff x="2286218" y="5254283"/>
            <a:chExt cx="1296006" cy="1079994"/>
          </a:xfrm>
        </p:grpSpPr>
        <p:grpSp>
          <p:nvGrpSpPr>
            <p:cNvPr id="28" name="Group 27">
              <a:extLst>
                <a:ext uri="{FF2B5EF4-FFF2-40B4-BE49-F238E27FC236}">
                  <a16:creationId xmlns:a16="http://schemas.microsoft.com/office/drawing/2014/main" id="{CF426644-17FF-D55E-225B-3C01228DE83F}"/>
                </a:ext>
              </a:extLst>
            </p:cNvPr>
            <p:cNvGrpSpPr/>
            <p:nvPr/>
          </p:nvGrpSpPr>
          <p:grpSpPr>
            <a:xfrm>
              <a:off x="2286218" y="5254283"/>
              <a:ext cx="1296006" cy="1079994"/>
              <a:chOff x="2377643" y="21145"/>
              <a:chExt cx="1296006" cy="1079994"/>
            </a:xfrm>
          </p:grpSpPr>
          <p:sp>
            <p:nvSpPr>
              <p:cNvPr id="30" name="Hexagon 29">
                <a:extLst>
                  <a:ext uri="{FF2B5EF4-FFF2-40B4-BE49-F238E27FC236}">
                    <a16:creationId xmlns:a16="http://schemas.microsoft.com/office/drawing/2014/main" id="{13D63A3C-ED27-69C6-F8B2-2ED8B3A24AD9}"/>
                  </a:ext>
                </a:extLst>
              </p:cNvPr>
              <p:cNvSpPr/>
              <p:nvPr/>
            </p:nvSpPr>
            <p:spPr>
              <a:xfrm>
                <a:off x="2377643" y="21145"/>
                <a:ext cx="1296006" cy="1079994"/>
              </a:xfrm>
              <a:prstGeom prst="hexagon">
                <a:avLst>
                  <a:gd name="adj" fmla="val 28570"/>
                  <a:gd name="vf" fmla="val 115470"/>
                </a:avLst>
              </a:prstGeom>
              <a:solidFill>
                <a:srgbClr val="FFC000"/>
              </a:solidFill>
            </p:spPr>
            <p:style>
              <a:lnRef idx="0">
                <a:schemeClr val="lt1">
                  <a:hueOff val="0"/>
                  <a:satOff val="0"/>
                  <a:lumOff val="0"/>
                  <a:alphaOff val="0"/>
                </a:schemeClr>
              </a:lnRef>
              <a:fillRef idx="3">
                <a:scrgbClr r="0" g="0" b="0"/>
              </a:fillRef>
              <a:effectRef idx="2">
                <a:schemeClr val="accent2">
                  <a:hueOff val="0"/>
                  <a:satOff val="0"/>
                  <a:lumOff val="0"/>
                  <a:alphaOff val="0"/>
                </a:schemeClr>
              </a:effectRef>
              <a:fontRef idx="minor">
                <a:schemeClr val="lt1"/>
              </a:fontRef>
            </p:style>
            <p:txBody>
              <a:bodyPr/>
              <a:lstStyle/>
              <a:p>
                <a:endParaRPr lang="nl-BE" sz="1900"/>
              </a:p>
            </p:txBody>
          </p:sp>
          <p:sp>
            <p:nvSpPr>
              <p:cNvPr id="31" name="Hexagon 4">
                <a:extLst>
                  <a:ext uri="{FF2B5EF4-FFF2-40B4-BE49-F238E27FC236}">
                    <a16:creationId xmlns:a16="http://schemas.microsoft.com/office/drawing/2014/main" id="{9F144517-28C1-5F98-681B-9EA0F1B6A91A}"/>
                  </a:ext>
                </a:extLst>
              </p:cNvPr>
              <p:cNvSpPr txBox="1"/>
              <p:nvPr/>
            </p:nvSpPr>
            <p:spPr>
              <a:xfrm>
                <a:off x="2588495" y="196853"/>
                <a:ext cx="874302" cy="72857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nl-BE" sz="1900" kern="1200">
                    <a:latin typeface="Aptos Display" panose="02110004020202020204"/>
                  </a:rPr>
                  <a:t>Energie</a:t>
                </a:r>
                <a:endParaRPr lang="nl-BE" sz="1900" kern="1200"/>
              </a:p>
              <a:p>
                <a:pPr marL="0" lvl="0" indent="0" algn="ctr" defTabSz="800100">
                  <a:lnSpc>
                    <a:spcPct val="90000"/>
                  </a:lnSpc>
                  <a:spcBef>
                    <a:spcPct val="0"/>
                  </a:spcBef>
                  <a:spcAft>
                    <a:spcPct val="35000"/>
                  </a:spcAft>
                  <a:buNone/>
                </a:pPr>
                <a:endParaRPr lang="nl-BE" sz="1900" kern="1200"/>
              </a:p>
            </p:txBody>
          </p:sp>
        </p:grpSp>
        <p:pic>
          <p:nvPicPr>
            <p:cNvPr id="29" name="Picture 28">
              <a:extLst>
                <a:ext uri="{FF2B5EF4-FFF2-40B4-BE49-F238E27FC236}">
                  <a16:creationId xmlns:a16="http://schemas.microsoft.com/office/drawing/2014/main" id="{DA1855F5-F129-AAE4-9B42-2A5B2345B73F}"/>
                </a:ext>
              </a:extLst>
            </p:cNvPr>
            <p:cNvPicPr>
              <a:picLocks noChangeAspect="1"/>
            </p:cNvPicPr>
            <p:nvPr/>
          </p:nvPicPr>
          <p:blipFill>
            <a:blip r:embed="rId7"/>
            <a:srcRect l="4799" t="9289" r="17521" b="9882"/>
            <a:stretch>
              <a:fillRect/>
            </a:stretch>
          </p:blipFill>
          <p:spPr>
            <a:xfrm>
              <a:off x="2670029" y="5813205"/>
              <a:ext cx="563363" cy="521072"/>
            </a:xfrm>
            <a:prstGeom prst="rect">
              <a:avLst/>
            </a:prstGeom>
          </p:spPr>
        </p:pic>
      </p:grpSp>
    </p:spTree>
    <p:extLst>
      <p:ext uri="{BB962C8B-B14F-4D97-AF65-F5344CB8AC3E}">
        <p14:creationId xmlns:p14="http://schemas.microsoft.com/office/powerpoint/2010/main" val="1295080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2D5A7E96-AB18-7186-ADB3-4D2A217EAB22}"/>
              </a:ext>
            </a:extLst>
          </p:cNvPr>
          <p:cNvSpPr>
            <a:spLocks noGrp="1"/>
          </p:cNvSpPr>
          <p:nvPr>
            <p:ph type="ftr" sz="quarter" idx="11"/>
          </p:nvPr>
        </p:nvSpPr>
        <p:spPr/>
        <p:txBody>
          <a:bodyPr/>
          <a:lstStyle/>
          <a:p>
            <a:endParaRPr lang="nl-BE"/>
          </a:p>
        </p:txBody>
      </p:sp>
      <p:sp>
        <p:nvSpPr>
          <p:cNvPr id="4" name="Slide Number Placeholder 3">
            <a:extLst>
              <a:ext uri="{FF2B5EF4-FFF2-40B4-BE49-F238E27FC236}">
                <a16:creationId xmlns:a16="http://schemas.microsoft.com/office/drawing/2014/main" id="{BE9C6D85-757D-D2A5-F41C-9E7EF7BC5555}"/>
              </a:ext>
            </a:extLst>
          </p:cNvPr>
          <p:cNvSpPr>
            <a:spLocks noGrp="1"/>
          </p:cNvSpPr>
          <p:nvPr>
            <p:ph type="sldNum" sz="quarter" idx="12"/>
          </p:nvPr>
        </p:nvSpPr>
        <p:spPr/>
        <p:txBody>
          <a:bodyPr/>
          <a:lstStyle/>
          <a:p>
            <a:fld id="{FF88DA20-ED00-471C-9170-60F590CB400A}" type="slidenum">
              <a:rPr lang="nl-BE" smtClean="0"/>
              <a:t>58</a:t>
            </a:fld>
            <a:endParaRPr lang="nl-BE"/>
          </a:p>
        </p:txBody>
      </p:sp>
      <p:pic>
        <p:nvPicPr>
          <p:cNvPr id="7" name="Picture 2">
            <a:extLst>
              <a:ext uri="{FF2B5EF4-FFF2-40B4-BE49-F238E27FC236}">
                <a16:creationId xmlns:a16="http://schemas.microsoft.com/office/drawing/2014/main" id="{DEE4100E-592B-0AE0-7218-DC9E276C73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1969117"/>
            <a:ext cx="8841514" cy="49320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74F96417-8BCE-6533-8E5A-98AC7BFAD167}"/>
              </a:ext>
            </a:extLst>
          </p:cNvPr>
          <p:cNvPicPr>
            <a:picLocks noChangeAspect="1"/>
          </p:cNvPicPr>
          <p:nvPr/>
        </p:nvPicPr>
        <p:blipFill>
          <a:blip r:embed="rId4"/>
          <a:stretch>
            <a:fillRect/>
          </a:stretch>
        </p:blipFill>
        <p:spPr>
          <a:xfrm>
            <a:off x="8997152" y="4542830"/>
            <a:ext cx="3204000" cy="2138146"/>
          </a:xfrm>
          <a:prstGeom prst="rect">
            <a:avLst/>
          </a:prstGeom>
        </p:spPr>
      </p:pic>
      <p:pic>
        <p:nvPicPr>
          <p:cNvPr id="9" name="Picture 2" descr="Park van de lijn 28 | Brussels Gardens">
            <a:extLst>
              <a:ext uri="{FF2B5EF4-FFF2-40B4-BE49-F238E27FC236}">
                <a16:creationId xmlns:a16="http://schemas.microsoft.com/office/drawing/2014/main" id="{3A41AAD3-E68B-0B03-7C69-C73243D6B9F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90951" y="1968528"/>
            <a:ext cx="3204000" cy="2403000"/>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Group 9">
            <a:extLst>
              <a:ext uri="{FF2B5EF4-FFF2-40B4-BE49-F238E27FC236}">
                <a16:creationId xmlns:a16="http://schemas.microsoft.com/office/drawing/2014/main" id="{51AC1FA9-3F3A-A9C6-C576-7A4F55FD1BCC}"/>
              </a:ext>
            </a:extLst>
          </p:cNvPr>
          <p:cNvGrpSpPr/>
          <p:nvPr/>
        </p:nvGrpSpPr>
        <p:grpSpPr>
          <a:xfrm>
            <a:off x="2444098" y="274903"/>
            <a:ext cx="1296006" cy="1079994"/>
            <a:chOff x="10487370" y="5140242"/>
            <a:chExt cx="1296006" cy="1079994"/>
          </a:xfrm>
        </p:grpSpPr>
        <p:grpSp>
          <p:nvGrpSpPr>
            <p:cNvPr id="11" name="Group 10">
              <a:extLst>
                <a:ext uri="{FF2B5EF4-FFF2-40B4-BE49-F238E27FC236}">
                  <a16:creationId xmlns:a16="http://schemas.microsoft.com/office/drawing/2014/main" id="{D6BDEFDB-0586-E646-6AFB-0F456F637F15}"/>
                </a:ext>
              </a:extLst>
            </p:cNvPr>
            <p:cNvGrpSpPr/>
            <p:nvPr/>
          </p:nvGrpSpPr>
          <p:grpSpPr>
            <a:xfrm>
              <a:off x="10487370" y="5140242"/>
              <a:ext cx="1296006" cy="1079994"/>
              <a:chOff x="973080" y="851059"/>
              <a:chExt cx="1296006" cy="1079994"/>
            </a:xfrm>
          </p:grpSpPr>
          <p:sp>
            <p:nvSpPr>
              <p:cNvPr id="13" name="Hexagon 12">
                <a:extLst>
                  <a:ext uri="{FF2B5EF4-FFF2-40B4-BE49-F238E27FC236}">
                    <a16:creationId xmlns:a16="http://schemas.microsoft.com/office/drawing/2014/main" id="{DBD93A56-1CF8-F90E-CFC5-CFCA432A32F4}"/>
                  </a:ext>
                </a:extLst>
              </p:cNvPr>
              <p:cNvSpPr/>
              <p:nvPr/>
            </p:nvSpPr>
            <p:spPr>
              <a:xfrm>
                <a:off x="973080" y="851059"/>
                <a:ext cx="1296006" cy="1079994"/>
              </a:xfrm>
              <a:prstGeom prst="hexagon">
                <a:avLst>
                  <a:gd name="adj" fmla="val 28570"/>
                  <a:gd name="vf" fmla="val 115470"/>
                </a:avLst>
              </a:prstGeom>
              <a:solidFill>
                <a:srgbClr val="58C72B"/>
              </a:solidFill>
            </p:spPr>
            <p:style>
              <a:lnRef idx="0">
                <a:schemeClr val="lt1">
                  <a:hueOff val="0"/>
                  <a:satOff val="0"/>
                  <a:lumOff val="0"/>
                  <a:alphaOff val="0"/>
                </a:schemeClr>
              </a:lnRef>
              <a:fillRef idx="3">
                <a:scrgbClr r="0" g="0" b="0"/>
              </a:fillRef>
              <a:effectRef idx="2">
                <a:schemeClr val="accent6">
                  <a:hueOff val="0"/>
                  <a:satOff val="0"/>
                  <a:lumOff val="0"/>
                  <a:alphaOff val="0"/>
                </a:schemeClr>
              </a:effectRef>
              <a:fontRef idx="minor">
                <a:schemeClr val="lt1"/>
              </a:fontRef>
            </p:style>
            <p:txBody>
              <a:bodyPr/>
              <a:lstStyle/>
              <a:p>
                <a:endParaRPr lang="nl-BE" sz="1900"/>
              </a:p>
            </p:txBody>
          </p:sp>
          <p:sp>
            <p:nvSpPr>
              <p:cNvPr id="14" name="Hexagon 4">
                <a:extLst>
                  <a:ext uri="{FF2B5EF4-FFF2-40B4-BE49-F238E27FC236}">
                    <a16:creationId xmlns:a16="http://schemas.microsoft.com/office/drawing/2014/main" id="{93514497-758F-918A-1D39-CA4F65EF591A}"/>
                  </a:ext>
                </a:extLst>
              </p:cNvPr>
              <p:cNvSpPr txBox="1"/>
              <p:nvPr/>
            </p:nvSpPr>
            <p:spPr>
              <a:xfrm>
                <a:off x="1183932" y="1026767"/>
                <a:ext cx="874302" cy="72857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nl-BE" sz="1900" kern="1200"/>
                  <a:t>Natuur</a:t>
                </a:r>
              </a:p>
              <a:p>
                <a:pPr marL="0" lvl="0" indent="0" algn="ctr" defTabSz="800100">
                  <a:lnSpc>
                    <a:spcPct val="90000"/>
                  </a:lnSpc>
                  <a:spcBef>
                    <a:spcPct val="0"/>
                  </a:spcBef>
                  <a:spcAft>
                    <a:spcPct val="35000"/>
                  </a:spcAft>
                  <a:buNone/>
                </a:pPr>
                <a:r>
                  <a:rPr lang="nl-BE" sz="1900" kern="1200"/>
                  <a:t>  </a:t>
                </a:r>
              </a:p>
            </p:txBody>
          </p:sp>
        </p:grpSp>
        <p:pic>
          <p:nvPicPr>
            <p:cNvPr id="12" name="Picture 11">
              <a:extLst>
                <a:ext uri="{FF2B5EF4-FFF2-40B4-BE49-F238E27FC236}">
                  <a16:creationId xmlns:a16="http://schemas.microsoft.com/office/drawing/2014/main" id="{C6684513-217A-F69A-3C3F-58DDA7AE3F90}"/>
                </a:ext>
              </a:extLst>
            </p:cNvPr>
            <p:cNvPicPr>
              <a:picLocks noChangeAspect="1"/>
            </p:cNvPicPr>
            <p:nvPr/>
          </p:nvPicPr>
          <p:blipFill>
            <a:blip r:embed="rId6"/>
            <a:stretch>
              <a:fillRect/>
            </a:stretch>
          </p:blipFill>
          <p:spPr>
            <a:xfrm>
              <a:off x="10859121" y="5605362"/>
              <a:ext cx="575782" cy="599898"/>
            </a:xfrm>
            <a:prstGeom prst="rect">
              <a:avLst/>
            </a:prstGeom>
          </p:spPr>
        </p:pic>
      </p:grpSp>
      <p:pic>
        <p:nvPicPr>
          <p:cNvPr id="15" name="Picture 14">
            <a:extLst>
              <a:ext uri="{FF2B5EF4-FFF2-40B4-BE49-F238E27FC236}">
                <a16:creationId xmlns:a16="http://schemas.microsoft.com/office/drawing/2014/main" id="{D4A92DC1-ABEE-7503-8357-C3A576E681BF}"/>
              </a:ext>
            </a:extLst>
          </p:cNvPr>
          <p:cNvPicPr>
            <a:picLocks noChangeAspect="1"/>
          </p:cNvPicPr>
          <p:nvPr/>
        </p:nvPicPr>
        <p:blipFill>
          <a:blip r:embed="rId7"/>
          <a:stretch>
            <a:fillRect/>
          </a:stretch>
        </p:blipFill>
        <p:spPr>
          <a:xfrm>
            <a:off x="934685" y="275811"/>
            <a:ext cx="1298561" cy="1079086"/>
          </a:xfrm>
          <a:prstGeom prst="rect">
            <a:avLst/>
          </a:prstGeom>
        </p:spPr>
      </p:pic>
    </p:spTree>
    <p:extLst>
      <p:ext uri="{BB962C8B-B14F-4D97-AF65-F5344CB8AC3E}">
        <p14:creationId xmlns:p14="http://schemas.microsoft.com/office/powerpoint/2010/main" val="2808852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C5FCF078-959C-67BC-403E-045AA1CE4E06}"/>
              </a:ext>
            </a:extLst>
          </p:cNvPr>
          <p:cNvSpPr>
            <a:spLocks noGrp="1"/>
          </p:cNvSpPr>
          <p:nvPr>
            <p:ph type="ftr" sz="quarter" idx="11"/>
          </p:nvPr>
        </p:nvSpPr>
        <p:spPr/>
        <p:txBody>
          <a:bodyPr/>
          <a:lstStyle/>
          <a:p>
            <a:endParaRPr lang="nl-BE"/>
          </a:p>
        </p:txBody>
      </p:sp>
      <p:sp>
        <p:nvSpPr>
          <p:cNvPr id="4" name="Slide Number Placeholder 3">
            <a:extLst>
              <a:ext uri="{FF2B5EF4-FFF2-40B4-BE49-F238E27FC236}">
                <a16:creationId xmlns:a16="http://schemas.microsoft.com/office/drawing/2014/main" id="{40D147DE-3018-5FB7-1739-5BEEC29651A8}"/>
              </a:ext>
            </a:extLst>
          </p:cNvPr>
          <p:cNvSpPr>
            <a:spLocks noGrp="1"/>
          </p:cNvSpPr>
          <p:nvPr>
            <p:ph type="sldNum" sz="quarter" idx="12"/>
          </p:nvPr>
        </p:nvSpPr>
        <p:spPr/>
        <p:txBody>
          <a:bodyPr/>
          <a:lstStyle/>
          <a:p>
            <a:fld id="{FF88DA20-ED00-471C-9170-60F590CB400A}" type="slidenum">
              <a:rPr lang="nl-BE" smtClean="0"/>
              <a:t>59</a:t>
            </a:fld>
            <a:endParaRPr lang="nl-BE"/>
          </a:p>
        </p:txBody>
      </p:sp>
      <p:pic>
        <p:nvPicPr>
          <p:cNvPr id="7" name="Picture 2">
            <a:extLst>
              <a:ext uri="{FF2B5EF4-FFF2-40B4-BE49-F238E27FC236}">
                <a16:creationId xmlns:a16="http://schemas.microsoft.com/office/drawing/2014/main" id="{079172B2-7DAA-3D2B-DC94-0835075E8F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 y="1573617"/>
            <a:ext cx="8928000" cy="527291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a:extLst>
              <a:ext uri="{FF2B5EF4-FFF2-40B4-BE49-F238E27FC236}">
                <a16:creationId xmlns:a16="http://schemas.microsoft.com/office/drawing/2014/main" id="{1CA2E318-29FF-7F67-9185-B4BC5097E1A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48" r="49572"/>
          <a:stretch>
            <a:fillRect/>
          </a:stretch>
        </p:blipFill>
        <p:spPr bwMode="auto">
          <a:xfrm>
            <a:off x="8941180" y="1492048"/>
            <a:ext cx="3280972" cy="298064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CC443529-5354-F259-02FE-737BDA1E058F}"/>
              </a:ext>
            </a:extLst>
          </p:cNvPr>
          <p:cNvPicPr>
            <a:picLocks noChangeAspect="1"/>
          </p:cNvPicPr>
          <p:nvPr/>
        </p:nvPicPr>
        <p:blipFill>
          <a:blip r:embed="rId5"/>
          <a:stretch>
            <a:fillRect/>
          </a:stretch>
        </p:blipFill>
        <p:spPr>
          <a:xfrm>
            <a:off x="9012318" y="4556200"/>
            <a:ext cx="3132000" cy="2083826"/>
          </a:xfrm>
          <a:prstGeom prst="rect">
            <a:avLst/>
          </a:prstGeom>
        </p:spPr>
      </p:pic>
      <p:grpSp>
        <p:nvGrpSpPr>
          <p:cNvPr id="13" name="Group 12">
            <a:extLst>
              <a:ext uri="{FF2B5EF4-FFF2-40B4-BE49-F238E27FC236}">
                <a16:creationId xmlns:a16="http://schemas.microsoft.com/office/drawing/2014/main" id="{65A8253D-4AD7-A26A-0056-4D8EB17A0AB9}"/>
              </a:ext>
            </a:extLst>
          </p:cNvPr>
          <p:cNvGrpSpPr/>
          <p:nvPr/>
        </p:nvGrpSpPr>
        <p:grpSpPr>
          <a:xfrm>
            <a:off x="3950956" y="276427"/>
            <a:ext cx="1296006" cy="1079994"/>
            <a:chOff x="3819223" y="5232081"/>
            <a:chExt cx="1296006" cy="1079994"/>
          </a:xfrm>
        </p:grpSpPr>
        <p:grpSp>
          <p:nvGrpSpPr>
            <p:cNvPr id="14" name="Group 13">
              <a:extLst>
                <a:ext uri="{FF2B5EF4-FFF2-40B4-BE49-F238E27FC236}">
                  <a16:creationId xmlns:a16="http://schemas.microsoft.com/office/drawing/2014/main" id="{43090A91-D9C7-E026-842C-ABC23BDB2013}"/>
                </a:ext>
              </a:extLst>
            </p:cNvPr>
            <p:cNvGrpSpPr/>
            <p:nvPr/>
          </p:nvGrpSpPr>
          <p:grpSpPr>
            <a:xfrm>
              <a:off x="3819223" y="5232081"/>
              <a:ext cx="1296006" cy="1079994"/>
              <a:chOff x="3682725" y="779836"/>
              <a:chExt cx="1296006" cy="1079994"/>
            </a:xfrm>
          </p:grpSpPr>
          <p:sp>
            <p:nvSpPr>
              <p:cNvPr id="16" name="Hexagon 15">
                <a:extLst>
                  <a:ext uri="{FF2B5EF4-FFF2-40B4-BE49-F238E27FC236}">
                    <a16:creationId xmlns:a16="http://schemas.microsoft.com/office/drawing/2014/main" id="{659B495D-BB9C-2EF9-43BF-4C0AC42AD57C}"/>
                  </a:ext>
                </a:extLst>
              </p:cNvPr>
              <p:cNvSpPr/>
              <p:nvPr/>
            </p:nvSpPr>
            <p:spPr>
              <a:xfrm>
                <a:off x="3682725" y="779836"/>
                <a:ext cx="1296006" cy="1079994"/>
              </a:xfrm>
              <a:prstGeom prst="hexagon">
                <a:avLst>
                  <a:gd name="adj" fmla="val 28570"/>
                  <a:gd name="vf" fmla="val 115470"/>
                </a:avLst>
              </a:prstGeom>
              <a:solidFill>
                <a:srgbClr val="FF6600"/>
              </a:solidFill>
            </p:spPr>
            <p:style>
              <a:lnRef idx="0">
                <a:schemeClr val="lt1">
                  <a:hueOff val="0"/>
                  <a:satOff val="0"/>
                  <a:lumOff val="0"/>
                  <a:alphaOff val="0"/>
                </a:schemeClr>
              </a:lnRef>
              <a:fillRef idx="3">
                <a:scrgbClr r="0" g="0" b="0"/>
              </a:fillRef>
              <a:effectRef idx="2">
                <a:schemeClr val="accent5">
                  <a:hueOff val="0"/>
                  <a:satOff val="0"/>
                  <a:lumOff val="0"/>
                  <a:alphaOff val="0"/>
                </a:schemeClr>
              </a:effectRef>
              <a:fontRef idx="minor">
                <a:schemeClr val="lt1"/>
              </a:fontRef>
            </p:style>
            <p:txBody>
              <a:bodyPr/>
              <a:lstStyle/>
              <a:p>
                <a:endParaRPr lang="nl-BE" sz="1900"/>
              </a:p>
            </p:txBody>
          </p:sp>
          <p:sp>
            <p:nvSpPr>
              <p:cNvPr id="17" name="Hexagon 4">
                <a:extLst>
                  <a:ext uri="{FF2B5EF4-FFF2-40B4-BE49-F238E27FC236}">
                    <a16:creationId xmlns:a16="http://schemas.microsoft.com/office/drawing/2014/main" id="{FE646E4F-F923-6726-D5EA-16F37D2FB09B}"/>
                  </a:ext>
                </a:extLst>
              </p:cNvPr>
              <p:cNvSpPr txBox="1"/>
              <p:nvPr/>
            </p:nvSpPr>
            <p:spPr>
              <a:xfrm>
                <a:off x="3893577" y="955544"/>
                <a:ext cx="874302" cy="72857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nl-BE" sz="1900" kern="1200"/>
                  <a:t>Vervoer</a:t>
                </a:r>
              </a:p>
              <a:p>
                <a:pPr marL="0" lvl="0" indent="0" algn="ctr" defTabSz="711200">
                  <a:lnSpc>
                    <a:spcPct val="90000"/>
                  </a:lnSpc>
                  <a:spcBef>
                    <a:spcPct val="0"/>
                  </a:spcBef>
                  <a:spcAft>
                    <a:spcPct val="35000"/>
                  </a:spcAft>
                  <a:buNone/>
                </a:pPr>
                <a:r>
                  <a:rPr lang="nl-BE" sz="1900" kern="1200"/>
                  <a:t> </a:t>
                </a:r>
              </a:p>
            </p:txBody>
          </p:sp>
        </p:grpSp>
        <p:pic>
          <p:nvPicPr>
            <p:cNvPr id="15" name="Picture 14">
              <a:extLst>
                <a:ext uri="{FF2B5EF4-FFF2-40B4-BE49-F238E27FC236}">
                  <a16:creationId xmlns:a16="http://schemas.microsoft.com/office/drawing/2014/main" id="{AB6648F5-B382-4902-F604-47A5B764F09C}"/>
                </a:ext>
              </a:extLst>
            </p:cNvPr>
            <p:cNvPicPr>
              <a:picLocks noChangeAspect="1"/>
            </p:cNvPicPr>
            <p:nvPr/>
          </p:nvPicPr>
          <p:blipFill>
            <a:blip r:embed="rId6"/>
            <a:stretch>
              <a:fillRect/>
            </a:stretch>
          </p:blipFill>
          <p:spPr>
            <a:xfrm>
              <a:off x="4157991" y="5750484"/>
              <a:ext cx="578439" cy="561591"/>
            </a:xfrm>
            <a:prstGeom prst="rect">
              <a:avLst/>
            </a:prstGeom>
          </p:spPr>
        </p:pic>
      </p:grpSp>
      <p:grpSp>
        <p:nvGrpSpPr>
          <p:cNvPr id="18" name="Group 17">
            <a:extLst>
              <a:ext uri="{FF2B5EF4-FFF2-40B4-BE49-F238E27FC236}">
                <a16:creationId xmlns:a16="http://schemas.microsoft.com/office/drawing/2014/main" id="{AF0CA904-2080-74B6-AA48-416A863C1811}"/>
              </a:ext>
            </a:extLst>
          </p:cNvPr>
          <p:cNvGrpSpPr/>
          <p:nvPr/>
        </p:nvGrpSpPr>
        <p:grpSpPr>
          <a:xfrm>
            <a:off x="2444098" y="274903"/>
            <a:ext cx="1296006" cy="1079994"/>
            <a:chOff x="10487370" y="5140242"/>
            <a:chExt cx="1296006" cy="1079994"/>
          </a:xfrm>
        </p:grpSpPr>
        <p:grpSp>
          <p:nvGrpSpPr>
            <p:cNvPr id="19" name="Group 18">
              <a:extLst>
                <a:ext uri="{FF2B5EF4-FFF2-40B4-BE49-F238E27FC236}">
                  <a16:creationId xmlns:a16="http://schemas.microsoft.com/office/drawing/2014/main" id="{DCB4E65B-2354-6B95-B50D-B1C5029EEC9B}"/>
                </a:ext>
              </a:extLst>
            </p:cNvPr>
            <p:cNvGrpSpPr/>
            <p:nvPr/>
          </p:nvGrpSpPr>
          <p:grpSpPr>
            <a:xfrm>
              <a:off x="10487370" y="5140242"/>
              <a:ext cx="1296006" cy="1079994"/>
              <a:chOff x="973080" y="851059"/>
              <a:chExt cx="1296006" cy="1079994"/>
            </a:xfrm>
          </p:grpSpPr>
          <p:sp>
            <p:nvSpPr>
              <p:cNvPr id="21" name="Hexagon 20">
                <a:extLst>
                  <a:ext uri="{FF2B5EF4-FFF2-40B4-BE49-F238E27FC236}">
                    <a16:creationId xmlns:a16="http://schemas.microsoft.com/office/drawing/2014/main" id="{CBC535B8-6114-9983-DD41-25E0D5073CC2}"/>
                  </a:ext>
                </a:extLst>
              </p:cNvPr>
              <p:cNvSpPr/>
              <p:nvPr/>
            </p:nvSpPr>
            <p:spPr>
              <a:xfrm>
                <a:off x="973080" y="851059"/>
                <a:ext cx="1296006" cy="1079994"/>
              </a:xfrm>
              <a:prstGeom prst="hexagon">
                <a:avLst>
                  <a:gd name="adj" fmla="val 28570"/>
                  <a:gd name="vf" fmla="val 115470"/>
                </a:avLst>
              </a:prstGeom>
              <a:solidFill>
                <a:srgbClr val="58C72B"/>
              </a:solidFill>
            </p:spPr>
            <p:style>
              <a:lnRef idx="0">
                <a:schemeClr val="lt1">
                  <a:hueOff val="0"/>
                  <a:satOff val="0"/>
                  <a:lumOff val="0"/>
                  <a:alphaOff val="0"/>
                </a:schemeClr>
              </a:lnRef>
              <a:fillRef idx="3">
                <a:scrgbClr r="0" g="0" b="0"/>
              </a:fillRef>
              <a:effectRef idx="2">
                <a:schemeClr val="accent6">
                  <a:hueOff val="0"/>
                  <a:satOff val="0"/>
                  <a:lumOff val="0"/>
                  <a:alphaOff val="0"/>
                </a:schemeClr>
              </a:effectRef>
              <a:fontRef idx="minor">
                <a:schemeClr val="lt1"/>
              </a:fontRef>
            </p:style>
            <p:txBody>
              <a:bodyPr/>
              <a:lstStyle/>
              <a:p>
                <a:endParaRPr lang="nl-BE" sz="1900"/>
              </a:p>
            </p:txBody>
          </p:sp>
          <p:sp>
            <p:nvSpPr>
              <p:cNvPr id="22" name="Hexagon 4">
                <a:extLst>
                  <a:ext uri="{FF2B5EF4-FFF2-40B4-BE49-F238E27FC236}">
                    <a16:creationId xmlns:a16="http://schemas.microsoft.com/office/drawing/2014/main" id="{88F7B241-94FB-5A5B-3731-5A03FE6F8A4B}"/>
                  </a:ext>
                </a:extLst>
              </p:cNvPr>
              <p:cNvSpPr txBox="1"/>
              <p:nvPr/>
            </p:nvSpPr>
            <p:spPr>
              <a:xfrm>
                <a:off x="1183932" y="1026767"/>
                <a:ext cx="874302" cy="72857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nl-BE" sz="1900" kern="1200"/>
                  <a:t>Natuur</a:t>
                </a:r>
              </a:p>
              <a:p>
                <a:pPr marL="0" lvl="0" indent="0" algn="ctr" defTabSz="800100">
                  <a:lnSpc>
                    <a:spcPct val="90000"/>
                  </a:lnSpc>
                  <a:spcBef>
                    <a:spcPct val="0"/>
                  </a:spcBef>
                  <a:spcAft>
                    <a:spcPct val="35000"/>
                  </a:spcAft>
                  <a:buNone/>
                </a:pPr>
                <a:r>
                  <a:rPr lang="nl-BE" sz="1900" kern="1200"/>
                  <a:t>  </a:t>
                </a:r>
              </a:p>
            </p:txBody>
          </p:sp>
        </p:grpSp>
        <p:pic>
          <p:nvPicPr>
            <p:cNvPr id="20" name="Picture 19">
              <a:extLst>
                <a:ext uri="{FF2B5EF4-FFF2-40B4-BE49-F238E27FC236}">
                  <a16:creationId xmlns:a16="http://schemas.microsoft.com/office/drawing/2014/main" id="{B2BA9983-226E-892A-431D-E38222EB7DC8}"/>
                </a:ext>
              </a:extLst>
            </p:cNvPr>
            <p:cNvPicPr>
              <a:picLocks noChangeAspect="1"/>
            </p:cNvPicPr>
            <p:nvPr/>
          </p:nvPicPr>
          <p:blipFill>
            <a:blip r:embed="rId7"/>
            <a:stretch>
              <a:fillRect/>
            </a:stretch>
          </p:blipFill>
          <p:spPr>
            <a:xfrm>
              <a:off x="10859121" y="5605362"/>
              <a:ext cx="575782" cy="599898"/>
            </a:xfrm>
            <a:prstGeom prst="rect">
              <a:avLst/>
            </a:prstGeom>
          </p:spPr>
        </p:pic>
      </p:grpSp>
      <p:pic>
        <p:nvPicPr>
          <p:cNvPr id="23" name="Picture 22">
            <a:extLst>
              <a:ext uri="{FF2B5EF4-FFF2-40B4-BE49-F238E27FC236}">
                <a16:creationId xmlns:a16="http://schemas.microsoft.com/office/drawing/2014/main" id="{484F9DA2-E15F-C84E-64C7-1369262A1F50}"/>
              </a:ext>
            </a:extLst>
          </p:cNvPr>
          <p:cNvPicPr>
            <a:picLocks noChangeAspect="1"/>
          </p:cNvPicPr>
          <p:nvPr/>
        </p:nvPicPr>
        <p:blipFill>
          <a:blip r:embed="rId8"/>
          <a:stretch>
            <a:fillRect/>
          </a:stretch>
        </p:blipFill>
        <p:spPr>
          <a:xfrm>
            <a:off x="934685" y="275811"/>
            <a:ext cx="1298561" cy="1079086"/>
          </a:xfrm>
          <a:prstGeom prst="rect">
            <a:avLst/>
          </a:prstGeom>
        </p:spPr>
      </p:pic>
    </p:spTree>
    <p:extLst>
      <p:ext uri="{BB962C8B-B14F-4D97-AF65-F5344CB8AC3E}">
        <p14:creationId xmlns:p14="http://schemas.microsoft.com/office/powerpoint/2010/main" val="1327211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38420FDE-61D7-92A1-1F62-3F09D91BE05F}"/>
              </a:ext>
            </a:extLst>
          </p:cNvPr>
          <p:cNvSpPr>
            <a:spLocks noGrp="1"/>
          </p:cNvSpPr>
          <p:nvPr>
            <p:ph type="ftr" sz="quarter" idx="11"/>
          </p:nvPr>
        </p:nvSpPr>
        <p:spPr/>
        <p:txBody>
          <a:bodyPr/>
          <a:lstStyle/>
          <a:p>
            <a:endParaRPr lang="nl-BE"/>
          </a:p>
        </p:txBody>
      </p:sp>
      <p:sp>
        <p:nvSpPr>
          <p:cNvPr id="4" name="Slide Number Placeholder 3">
            <a:extLst>
              <a:ext uri="{FF2B5EF4-FFF2-40B4-BE49-F238E27FC236}">
                <a16:creationId xmlns:a16="http://schemas.microsoft.com/office/drawing/2014/main" id="{599D0690-665A-7FE8-4E6C-84EFCE1219E3}"/>
              </a:ext>
            </a:extLst>
          </p:cNvPr>
          <p:cNvSpPr>
            <a:spLocks noGrp="1"/>
          </p:cNvSpPr>
          <p:nvPr>
            <p:ph type="sldNum" sz="quarter" idx="12"/>
          </p:nvPr>
        </p:nvSpPr>
        <p:spPr/>
        <p:txBody>
          <a:bodyPr/>
          <a:lstStyle/>
          <a:p>
            <a:fld id="{FF88DA20-ED00-471C-9170-60F590CB400A}" type="slidenum">
              <a:rPr lang="nl-BE" smtClean="0"/>
              <a:t>60</a:t>
            </a:fld>
            <a:endParaRPr lang="nl-BE"/>
          </a:p>
        </p:txBody>
      </p:sp>
      <p:pic>
        <p:nvPicPr>
          <p:cNvPr id="7" name="Picture 4" descr="undefined">
            <a:extLst>
              <a:ext uri="{FF2B5EF4-FFF2-40B4-BE49-F238E27FC236}">
                <a16:creationId xmlns:a16="http://schemas.microsoft.com/office/drawing/2014/main" id="{150BB5A3-23D4-8C8C-8465-84C8A709A5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411367"/>
            <a:ext cx="8156828" cy="54360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B1FC1352-1001-9923-725F-98C0B1691C8B}"/>
              </a:ext>
            </a:extLst>
          </p:cNvPr>
          <p:cNvPicPr>
            <a:picLocks noChangeAspect="1"/>
          </p:cNvPicPr>
          <p:nvPr/>
        </p:nvPicPr>
        <p:blipFill>
          <a:blip r:embed="rId4"/>
          <a:stretch>
            <a:fillRect/>
          </a:stretch>
        </p:blipFill>
        <p:spPr>
          <a:xfrm>
            <a:off x="8293671" y="1432633"/>
            <a:ext cx="3816000" cy="2544000"/>
          </a:xfrm>
          <a:prstGeom prst="rect">
            <a:avLst/>
          </a:prstGeom>
        </p:spPr>
      </p:pic>
      <p:pic>
        <p:nvPicPr>
          <p:cNvPr id="9" name="Picture 8">
            <a:extLst>
              <a:ext uri="{FF2B5EF4-FFF2-40B4-BE49-F238E27FC236}">
                <a16:creationId xmlns:a16="http://schemas.microsoft.com/office/drawing/2014/main" id="{821076CC-F710-5895-47D5-96D51D6CAD58}"/>
              </a:ext>
            </a:extLst>
          </p:cNvPr>
          <p:cNvPicPr>
            <a:picLocks noChangeAspect="1"/>
          </p:cNvPicPr>
          <p:nvPr/>
        </p:nvPicPr>
        <p:blipFill>
          <a:blip r:embed="rId5"/>
          <a:stretch>
            <a:fillRect/>
          </a:stretch>
        </p:blipFill>
        <p:spPr>
          <a:xfrm>
            <a:off x="8293671" y="4111604"/>
            <a:ext cx="3816000" cy="2535546"/>
          </a:xfrm>
          <a:prstGeom prst="rect">
            <a:avLst/>
          </a:prstGeom>
        </p:spPr>
      </p:pic>
      <p:grpSp>
        <p:nvGrpSpPr>
          <p:cNvPr id="10" name="Group 9">
            <a:extLst>
              <a:ext uri="{FF2B5EF4-FFF2-40B4-BE49-F238E27FC236}">
                <a16:creationId xmlns:a16="http://schemas.microsoft.com/office/drawing/2014/main" id="{73A69A32-8C7A-192F-6A9D-74C0B02E7D69}"/>
              </a:ext>
            </a:extLst>
          </p:cNvPr>
          <p:cNvGrpSpPr/>
          <p:nvPr/>
        </p:nvGrpSpPr>
        <p:grpSpPr>
          <a:xfrm>
            <a:off x="3950956" y="276427"/>
            <a:ext cx="1296006" cy="1079994"/>
            <a:chOff x="3819223" y="5232081"/>
            <a:chExt cx="1296006" cy="1079994"/>
          </a:xfrm>
        </p:grpSpPr>
        <p:grpSp>
          <p:nvGrpSpPr>
            <p:cNvPr id="11" name="Group 10">
              <a:extLst>
                <a:ext uri="{FF2B5EF4-FFF2-40B4-BE49-F238E27FC236}">
                  <a16:creationId xmlns:a16="http://schemas.microsoft.com/office/drawing/2014/main" id="{CD4F2105-3A53-3AC6-13BB-21108048414C}"/>
                </a:ext>
              </a:extLst>
            </p:cNvPr>
            <p:cNvGrpSpPr/>
            <p:nvPr/>
          </p:nvGrpSpPr>
          <p:grpSpPr>
            <a:xfrm>
              <a:off x="3819223" y="5232081"/>
              <a:ext cx="1296006" cy="1079994"/>
              <a:chOff x="3682725" y="779836"/>
              <a:chExt cx="1296006" cy="1079994"/>
            </a:xfrm>
          </p:grpSpPr>
          <p:sp>
            <p:nvSpPr>
              <p:cNvPr id="13" name="Hexagon 12">
                <a:extLst>
                  <a:ext uri="{FF2B5EF4-FFF2-40B4-BE49-F238E27FC236}">
                    <a16:creationId xmlns:a16="http://schemas.microsoft.com/office/drawing/2014/main" id="{7F7CB0B9-497C-FA8E-F499-35CC33B2D0D0}"/>
                  </a:ext>
                </a:extLst>
              </p:cNvPr>
              <p:cNvSpPr/>
              <p:nvPr/>
            </p:nvSpPr>
            <p:spPr>
              <a:xfrm>
                <a:off x="3682725" y="779836"/>
                <a:ext cx="1296006" cy="1079994"/>
              </a:xfrm>
              <a:prstGeom prst="hexagon">
                <a:avLst>
                  <a:gd name="adj" fmla="val 28570"/>
                  <a:gd name="vf" fmla="val 115470"/>
                </a:avLst>
              </a:prstGeom>
              <a:solidFill>
                <a:srgbClr val="FF6600"/>
              </a:solidFill>
            </p:spPr>
            <p:style>
              <a:lnRef idx="0">
                <a:schemeClr val="lt1">
                  <a:hueOff val="0"/>
                  <a:satOff val="0"/>
                  <a:lumOff val="0"/>
                  <a:alphaOff val="0"/>
                </a:schemeClr>
              </a:lnRef>
              <a:fillRef idx="3">
                <a:scrgbClr r="0" g="0" b="0"/>
              </a:fillRef>
              <a:effectRef idx="2">
                <a:schemeClr val="accent5">
                  <a:hueOff val="0"/>
                  <a:satOff val="0"/>
                  <a:lumOff val="0"/>
                  <a:alphaOff val="0"/>
                </a:schemeClr>
              </a:effectRef>
              <a:fontRef idx="minor">
                <a:schemeClr val="lt1"/>
              </a:fontRef>
            </p:style>
            <p:txBody>
              <a:bodyPr/>
              <a:lstStyle/>
              <a:p>
                <a:endParaRPr lang="nl-BE" sz="1900"/>
              </a:p>
            </p:txBody>
          </p:sp>
          <p:sp>
            <p:nvSpPr>
              <p:cNvPr id="14" name="Hexagon 4">
                <a:extLst>
                  <a:ext uri="{FF2B5EF4-FFF2-40B4-BE49-F238E27FC236}">
                    <a16:creationId xmlns:a16="http://schemas.microsoft.com/office/drawing/2014/main" id="{25A6A428-6F52-8823-7036-4BF8EE8C6AB2}"/>
                  </a:ext>
                </a:extLst>
              </p:cNvPr>
              <p:cNvSpPr txBox="1"/>
              <p:nvPr/>
            </p:nvSpPr>
            <p:spPr>
              <a:xfrm>
                <a:off x="3893577" y="955544"/>
                <a:ext cx="874302" cy="72857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nl-BE" sz="1900" kern="1200"/>
                  <a:t>Vervoer</a:t>
                </a:r>
              </a:p>
              <a:p>
                <a:pPr marL="0" lvl="0" indent="0" algn="ctr" defTabSz="711200">
                  <a:lnSpc>
                    <a:spcPct val="90000"/>
                  </a:lnSpc>
                  <a:spcBef>
                    <a:spcPct val="0"/>
                  </a:spcBef>
                  <a:spcAft>
                    <a:spcPct val="35000"/>
                  </a:spcAft>
                  <a:buNone/>
                </a:pPr>
                <a:r>
                  <a:rPr lang="nl-BE" sz="1900" kern="1200"/>
                  <a:t> </a:t>
                </a:r>
              </a:p>
            </p:txBody>
          </p:sp>
        </p:grpSp>
        <p:pic>
          <p:nvPicPr>
            <p:cNvPr id="12" name="Picture 11">
              <a:extLst>
                <a:ext uri="{FF2B5EF4-FFF2-40B4-BE49-F238E27FC236}">
                  <a16:creationId xmlns:a16="http://schemas.microsoft.com/office/drawing/2014/main" id="{A77ED992-32D7-520F-1412-72C6D1B1E604}"/>
                </a:ext>
              </a:extLst>
            </p:cNvPr>
            <p:cNvPicPr>
              <a:picLocks noChangeAspect="1"/>
            </p:cNvPicPr>
            <p:nvPr/>
          </p:nvPicPr>
          <p:blipFill>
            <a:blip r:embed="rId6"/>
            <a:stretch>
              <a:fillRect/>
            </a:stretch>
          </p:blipFill>
          <p:spPr>
            <a:xfrm>
              <a:off x="4157991" y="5750484"/>
              <a:ext cx="578439" cy="561591"/>
            </a:xfrm>
            <a:prstGeom prst="rect">
              <a:avLst/>
            </a:prstGeom>
          </p:spPr>
        </p:pic>
      </p:grpSp>
      <p:grpSp>
        <p:nvGrpSpPr>
          <p:cNvPr id="15" name="Group 14">
            <a:extLst>
              <a:ext uri="{FF2B5EF4-FFF2-40B4-BE49-F238E27FC236}">
                <a16:creationId xmlns:a16="http://schemas.microsoft.com/office/drawing/2014/main" id="{7F429C83-94F3-F5D4-432F-68E4FC36C637}"/>
              </a:ext>
            </a:extLst>
          </p:cNvPr>
          <p:cNvGrpSpPr/>
          <p:nvPr/>
        </p:nvGrpSpPr>
        <p:grpSpPr>
          <a:xfrm>
            <a:off x="2444098" y="274903"/>
            <a:ext cx="1296006" cy="1079994"/>
            <a:chOff x="10487370" y="5140242"/>
            <a:chExt cx="1296006" cy="1079994"/>
          </a:xfrm>
        </p:grpSpPr>
        <p:grpSp>
          <p:nvGrpSpPr>
            <p:cNvPr id="16" name="Group 15">
              <a:extLst>
                <a:ext uri="{FF2B5EF4-FFF2-40B4-BE49-F238E27FC236}">
                  <a16:creationId xmlns:a16="http://schemas.microsoft.com/office/drawing/2014/main" id="{09A73B96-70B2-94B0-F97C-A873EAFC0BFE}"/>
                </a:ext>
              </a:extLst>
            </p:cNvPr>
            <p:cNvGrpSpPr/>
            <p:nvPr/>
          </p:nvGrpSpPr>
          <p:grpSpPr>
            <a:xfrm>
              <a:off x="10487370" y="5140242"/>
              <a:ext cx="1296006" cy="1079994"/>
              <a:chOff x="973080" y="851059"/>
              <a:chExt cx="1296006" cy="1079994"/>
            </a:xfrm>
          </p:grpSpPr>
          <p:sp>
            <p:nvSpPr>
              <p:cNvPr id="18" name="Hexagon 17">
                <a:extLst>
                  <a:ext uri="{FF2B5EF4-FFF2-40B4-BE49-F238E27FC236}">
                    <a16:creationId xmlns:a16="http://schemas.microsoft.com/office/drawing/2014/main" id="{8B2CABA1-C67C-9478-3093-2E6C2E36ED85}"/>
                  </a:ext>
                </a:extLst>
              </p:cNvPr>
              <p:cNvSpPr/>
              <p:nvPr/>
            </p:nvSpPr>
            <p:spPr>
              <a:xfrm>
                <a:off x="973080" y="851059"/>
                <a:ext cx="1296006" cy="1079994"/>
              </a:xfrm>
              <a:prstGeom prst="hexagon">
                <a:avLst>
                  <a:gd name="adj" fmla="val 28570"/>
                  <a:gd name="vf" fmla="val 115470"/>
                </a:avLst>
              </a:prstGeom>
              <a:solidFill>
                <a:srgbClr val="58C72B"/>
              </a:solidFill>
            </p:spPr>
            <p:style>
              <a:lnRef idx="0">
                <a:schemeClr val="lt1">
                  <a:hueOff val="0"/>
                  <a:satOff val="0"/>
                  <a:lumOff val="0"/>
                  <a:alphaOff val="0"/>
                </a:schemeClr>
              </a:lnRef>
              <a:fillRef idx="3">
                <a:scrgbClr r="0" g="0" b="0"/>
              </a:fillRef>
              <a:effectRef idx="2">
                <a:schemeClr val="accent6">
                  <a:hueOff val="0"/>
                  <a:satOff val="0"/>
                  <a:lumOff val="0"/>
                  <a:alphaOff val="0"/>
                </a:schemeClr>
              </a:effectRef>
              <a:fontRef idx="minor">
                <a:schemeClr val="lt1"/>
              </a:fontRef>
            </p:style>
            <p:txBody>
              <a:bodyPr/>
              <a:lstStyle/>
              <a:p>
                <a:endParaRPr lang="nl-BE" sz="1900"/>
              </a:p>
            </p:txBody>
          </p:sp>
          <p:sp>
            <p:nvSpPr>
              <p:cNvPr id="19" name="Hexagon 4">
                <a:extLst>
                  <a:ext uri="{FF2B5EF4-FFF2-40B4-BE49-F238E27FC236}">
                    <a16:creationId xmlns:a16="http://schemas.microsoft.com/office/drawing/2014/main" id="{32B3DFEE-6DDE-5E20-387F-CC51ABE680BA}"/>
                  </a:ext>
                </a:extLst>
              </p:cNvPr>
              <p:cNvSpPr txBox="1"/>
              <p:nvPr/>
            </p:nvSpPr>
            <p:spPr>
              <a:xfrm>
                <a:off x="1183932" y="1026767"/>
                <a:ext cx="874302" cy="72857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nl-BE" sz="1900" kern="1200"/>
                  <a:t>Natuur</a:t>
                </a:r>
              </a:p>
              <a:p>
                <a:pPr marL="0" lvl="0" indent="0" algn="ctr" defTabSz="800100">
                  <a:lnSpc>
                    <a:spcPct val="90000"/>
                  </a:lnSpc>
                  <a:spcBef>
                    <a:spcPct val="0"/>
                  </a:spcBef>
                  <a:spcAft>
                    <a:spcPct val="35000"/>
                  </a:spcAft>
                  <a:buNone/>
                </a:pPr>
                <a:r>
                  <a:rPr lang="nl-BE" sz="1900" kern="1200"/>
                  <a:t>  </a:t>
                </a:r>
              </a:p>
            </p:txBody>
          </p:sp>
        </p:grpSp>
        <p:pic>
          <p:nvPicPr>
            <p:cNvPr id="17" name="Picture 16">
              <a:extLst>
                <a:ext uri="{FF2B5EF4-FFF2-40B4-BE49-F238E27FC236}">
                  <a16:creationId xmlns:a16="http://schemas.microsoft.com/office/drawing/2014/main" id="{5F321ECB-0242-7C9E-C584-44678D9A17D6}"/>
                </a:ext>
              </a:extLst>
            </p:cNvPr>
            <p:cNvPicPr>
              <a:picLocks noChangeAspect="1"/>
            </p:cNvPicPr>
            <p:nvPr/>
          </p:nvPicPr>
          <p:blipFill>
            <a:blip r:embed="rId7"/>
            <a:stretch>
              <a:fillRect/>
            </a:stretch>
          </p:blipFill>
          <p:spPr>
            <a:xfrm>
              <a:off x="10859121" y="5605362"/>
              <a:ext cx="575782" cy="599898"/>
            </a:xfrm>
            <a:prstGeom prst="rect">
              <a:avLst/>
            </a:prstGeom>
          </p:spPr>
        </p:pic>
      </p:grpSp>
      <p:pic>
        <p:nvPicPr>
          <p:cNvPr id="20" name="Picture 19">
            <a:extLst>
              <a:ext uri="{FF2B5EF4-FFF2-40B4-BE49-F238E27FC236}">
                <a16:creationId xmlns:a16="http://schemas.microsoft.com/office/drawing/2014/main" id="{3D8D70D2-4239-A526-8EF6-E4B888201029}"/>
              </a:ext>
            </a:extLst>
          </p:cNvPr>
          <p:cNvPicPr>
            <a:picLocks noChangeAspect="1"/>
          </p:cNvPicPr>
          <p:nvPr/>
        </p:nvPicPr>
        <p:blipFill>
          <a:blip r:embed="rId8"/>
          <a:stretch>
            <a:fillRect/>
          </a:stretch>
        </p:blipFill>
        <p:spPr>
          <a:xfrm>
            <a:off x="934685" y="275811"/>
            <a:ext cx="1298561" cy="1079086"/>
          </a:xfrm>
          <a:prstGeom prst="rect">
            <a:avLst/>
          </a:prstGeom>
        </p:spPr>
      </p:pic>
    </p:spTree>
    <p:extLst>
      <p:ext uri="{BB962C8B-B14F-4D97-AF65-F5344CB8AC3E}">
        <p14:creationId xmlns:p14="http://schemas.microsoft.com/office/powerpoint/2010/main" val="662716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3" name="Tijdelijke aanduiding voor voettekst 2">
            <a:extLst>
              <a:ext uri="{FF2B5EF4-FFF2-40B4-BE49-F238E27FC236}">
                <a16:creationId xmlns:a16="http://schemas.microsoft.com/office/drawing/2014/main" id="{4C7C288D-769F-4640-8AD4-0AE361E22C00}"/>
              </a:ext>
            </a:extLst>
          </p:cNvPr>
          <p:cNvSpPr>
            <a:spLocks noGrp="1"/>
          </p:cNvSpPr>
          <p:nvPr>
            <p:ph type="ftr" sz="quarter" idx="11"/>
          </p:nvPr>
        </p:nvSpPr>
        <p:spPr/>
        <p:txBody>
          <a:bodyPr/>
          <a:lstStyle/>
          <a:p>
            <a:endParaRPr lang="nl-BE"/>
          </a:p>
        </p:txBody>
      </p:sp>
      <p:sp>
        <p:nvSpPr>
          <p:cNvPr id="4" name="Tijdelijke aanduiding voor dianummer 3">
            <a:extLst>
              <a:ext uri="{FF2B5EF4-FFF2-40B4-BE49-F238E27FC236}">
                <a16:creationId xmlns:a16="http://schemas.microsoft.com/office/drawing/2014/main" id="{0480F19D-857A-E471-25B9-75F87B5BA409}"/>
              </a:ext>
            </a:extLst>
          </p:cNvPr>
          <p:cNvSpPr>
            <a:spLocks noGrp="1"/>
          </p:cNvSpPr>
          <p:nvPr>
            <p:ph type="sldNum" sz="quarter" idx="12"/>
          </p:nvPr>
        </p:nvSpPr>
        <p:spPr/>
        <p:txBody>
          <a:bodyPr/>
          <a:lstStyle/>
          <a:p>
            <a:fld id="{FF88DA20-ED00-471C-9170-60F590CB400A}" type="slidenum">
              <a:rPr lang="nl-BE" smtClean="0"/>
              <a:t>61</a:t>
            </a:fld>
            <a:endParaRPr lang="nl-BE"/>
          </a:p>
        </p:txBody>
      </p:sp>
      <p:pic>
        <p:nvPicPr>
          <p:cNvPr id="8" name="Picture 7" descr="A group of chat bubbles&#10;&#10;AI-generated content may be incorrect.">
            <a:extLst>
              <a:ext uri="{FF2B5EF4-FFF2-40B4-BE49-F238E27FC236}">
                <a16:creationId xmlns:a16="http://schemas.microsoft.com/office/drawing/2014/main" id="{146A1237-28B5-A1AC-68DF-3EFE35A583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33246" y="1202353"/>
            <a:ext cx="7857202" cy="5574485"/>
          </a:xfrm>
          <a:prstGeom prst="rect">
            <a:avLst/>
          </a:prstGeom>
        </p:spPr>
      </p:pic>
      <p:sp>
        <p:nvSpPr>
          <p:cNvPr id="6" name="Text Placeholder 5">
            <a:extLst>
              <a:ext uri="{FF2B5EF4-FFF2-40B4-BE49-F238E27FC236}">
                <a16:creationId xmlns:a16="http://schemas.microsoft.com/office/drawing/2014/main" id="{A3BACB1C-92D4-3EE0-B6FE-29041AF94C4A}"/>
              </a:ext>
            </a:extLst>
          </p:cNvPr>
          <p:cNvSpPr>
            <a:spLocks noGrp="1"/>
          </p:cNvSpPr>
          <p:nvPr>
            <p:ph type="body" sz="quarter" idx="13"/>
          </p:nvPr>
        </p:nvSpPr>
        <p:spPr/>
        <p:txBody>
          <a:bodyPr/>
          <a:lstStyle/>
          <a:p>
            <a:endParaRPr lang="nl-BE"/>
          </a:p>
        </p:txBody>
      </p:sp>
      <p:sp>
        <p:nvSpPr>
          <p:cNvPr id="7" name="Title 1">
            <a:extLst>
              <a:ext uri="{FF2B5EF4-FFF2-40B4-BE49-F238E27FC236}">
                <a16:creationId xmlns:a16="http://schemas.microsoft.com/office/drawing/2014/main" id="{59DCD376-D7A5-DF8F-765F-FC1237E47500}"/>
              </a:ext>
            </a:extLst>
          </p:cNvPr>
          <p:cNvSpPr>
            <a:spLocks noGrp="1"/>
          </p:cNvSpPr>
          <p:nvPr>
            <p:ph type="title"/>
          </p:nvPr>
        </p:nvSpPr>
        <p:spPr>
          <a:xfrm>
            <a:off x="658813" y="612000"/>
            <a:ext cx="10874375" cy="684000"/>
          </a:xfrm>
        </p:spPr>
        <p:txBody>
          <a:bodyPr>
            <a:normAutofit fontScale="90000"/>
          </a:bodyPr>
          <a:lstStyle/>
          <a:p>
            <a:r>
              <a:rPr lang="nl-BE">
                <a:ea typeface="Calibri"/>
                <a:cs typeface="Calibri"/>
              </a:rPr>
              <a:t>Begeleidingsvragen voor leerkrachten </a:t>
            </a:r>
            <a:endParaRPr lang="nl-BE"/>
          </a:p>
        </p:txBody>
      </p:sp>
    </p:spTree>
    <p:extLst>
      <p:ext uri="{BB962C8B-B14F-4D97-AF65-F5344CB8AC3E}">
        <p14:creationId xmlns:p14="http://schemas.microsoft.com/office/powerpoint/2010/main" val="389459860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26D47A-DECB-C3EB-02AB-A4E732B6BA2C}"/>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061AD2EB-D09D-BBE7-4A58-6236BDBCFB54}"/>
              </a:ext>
            </a:extLst>
          </p:cNvPr>
          <p:cNvSpPr>
            <a:spLocks noGrp="1"/>
          </p:cNvSpPr>
          <p:nvPr>
            <p:ph type="sldNum" sz="quarter" idx="15"/>
          </p:nvPr>
        </p:nvSpPr>
        <p:spPr/>
        <p:txBody>
          <a:bodyPr/>
          <a:lstStyle/>
          <a:p>
            <a:fld id="{FF88DA20-ED00-471C-9170-60F590CB400A}" type="slidenum">
              <a:rPr lang="nl-BE" smtClean="0"/>
              <a:pPr/>
              <a:t>62</a:t>
            </a:fld>
            <a:endParaRPr lang="nl-BE"/>
          </a:p>
        </p:txBody>
      </p:sp>
      <p:pic>
        <p:nvPicPr>
          <p:cNvPr id="8" name="Picture 7" descr="A cartoon of a planet with a snake and a worm around it&#10;&#10;AI-generated content may be incorrect.">
            <a:extLst>
              <a:ext uri="{FF2B5EF4-FFF2-40B4-BE49-F238E27FC236}">
                <a16:creationId xmlns:a16="http://schemas.microsoft.com/office/drawing/2014/main" id="{9605DFFE-ABEF-42A2-9E98-059C281077EA}"/>
              </a:ext>
            </a:extLst>
          </p:cNvPr>
          <p:cNvPicPr>
            <a:picLocks noChangeAspect="1"/>
          </p:cNvPicPr>
          <p:nvPr/>
        </p:nvPicPr>
        <p:blipFill>
          <a:blip r:embed="rId3"/>
          <a:stretch>
            <a:fillRect/>
          </a:stretch>
        </p:blipFill>
        <p:spPr>
          <a:xfrm>
            <a:off x="864444" y="423413"/>
            <a:ext cx="1209217" cy="689588"/>
          </a:xfrm>
          <a:prstGeom prst="rect">
            <a:avLst/>
          </a:prstGeom>
        </p:spPr>
      </p:pic>
      <p:pic>
        <p:nvPicPr>
          <p:cNvPr id="9" name="Picture 8">
            <a:extLst>
              <a:ext uri="{FF2B5EF4-FFF2-40B4-BE49-F238E27FC236}">
                <a16:creationId xmlns:a16="http://schemas.microsoft.com/office/drawing/2014/main" id="{D8E704E9-1882-08B8-FFE8-0932ACF99313}"/>
              </a:ext>
            </a:extLst>
          </p:cNvPr>
          <p:cNvPicPr>
            <a:picLocks noChangeAspect="1"/>
          </p:cNvPicPr>
          <p:nvPr/>
        </p:nvPicPr>
        <p:blipFill>
          <a:blip r:embed="rId4"/>
          <a:stretch>
            <a:fillRect/>
          </a:stretch>
        </p:blipFill>
        <p:spPr>
          <a:xfrm>
            <a:off x="10752022" y="228664"/>
            <a:ext cx="1298561" cy="1079086"/>
          </a:xfrm>
          <a:prstGeom prst="rect">
            <a:avLst/>
          </a:prstGeom>
        </p:spPr>
      </p:pic>
      <p:sp>
        <p:nvSpPr>
          <p:cNvPr id="13" name="Cloud 12">
            <a:extLst>
              <a:ext uri="{FF2B5EF4-FFF2-40B4-BE49-F238E27FC236}">
                <a16:creationId xmlns:a16="http://schemas.microsoft.com/office/drawing/2014/main" id="{D207214E-CB49-59E8-217F-DE6C49BCCBD0}"/>
              </a:ext>
            </a:extLst>
          </p:cNvPr>
          <p:cNvSpPr/>
          <p:nvPr/>
        </p:nvSpPr>
        <p:spPr>
          <a:xfrm>
            <a:off x="5164248" y="3272199"/>
            <a:ext cx="5436000" cy="2520000"/>
          </a:xfrm>
          <a:prstGeom prst="cloud">
            <a:avLst/>
          </a:prstGeom>
          <a:solidFill>
            <a:schemeClr val="accent3">
              <a:lumMod val="75000"/>
            </a:schemeClr>
          </a:solidFill>
        </p:spPr>
        <p:txBody>
          <a:bodyPr wrap="square" lIns="0" tIns="0" rIns="0" bIns="0" rtlCol="0" anchor="ctr">
            <a:spAutoFit/>
          </a:bodyPr>
          <a:lstStyle/>
          <a:p>
            <a:pPr algn="ctr"/>
            <a:r>
              <a:rPr lang="nl-BE" sz="3000">
                <a:solidFill>
                  <a:schemeClr val="bg1"/>
                </a:solidFill>
                <a:latin typeface="Calibri "/>
              </a:rPr>
              <a:t>… er elke zomer 3</a:t>
            </a:r>
          </a:p>
          <a:p>
            <a:r>
              <a:rPr lang="nl-BE" sz="3000">
                <a:solidFill>
                  <a:schemeClr val="bg1"/>
                </a:solidFill>
                <a:latin typeface="Calibri "/>
              </a:rPr>
              <a:t>          hittegolven zijn?</a:t>
            </a:r>
          </a:p>
        </p:txBody>
      </p:sp>
      <p:sp>
        <p:nvSpPr>
          <p:cNvPr id="14" name="Rectangle: Rounded Corners 13">
            <a:extLst>
              <a:ext uri="{FF2B5EF4-FFF2-40B4-BE49-F238E27FC236}">
                <a16:creationId xmlns:a16="http://schemas.microsoft.com/office/drawing/2014/main" id="{47A76809-6843-DFFD-0060-44D8E1622BA9}"/>
              </a:ext>
            </a:extLst>
          </p:cNvPr>
          <p:cNvSpPr/>
          <p:nvPr/>
        </p:nvSpPr>
        <p:spPr>
          <a:xfrm>
            <a:off x="2633265" y="1361088"/>
            <a:ext cx="2667000" cy="1532334"/>
          </a:xfrm>
          <a:prstGeom prst="roundRect">
            <a:avLst/>
          </a:prstGeom>
          <a:solidFill>
            <a:schemeClr val="accent3">
              <a:lumMod val="75000"/>
            </a:schemeClr>
          </a:solidFill>
        </p:spPr>
        <p:txBody>
          <a:bodyPr wrap="square" lIns="0" tIns="0" rIns="0" bIns="0" rtlCol="0" anchor="ctr">
            <a:spAutoFit/>
          </a:bodyPr>
          <a:lstStyle/>
          <a:p>
            <a:pPr algn="ctr"/>
            <a:endParaRPr lang="nl-BE" sz="3000">
              <a:solidFill>
                <a:schemeClr val="bg1"/>
              </a:solidFill>
              <a:latin typeface="+mj-lt"/>
            </a:endParaRPr>
          </a:p>
          <a:p>
            <a:pPr algn="ctr"/>
            <a:r>
              <a:rPr lang="nl-BE" sz="3000">
                <a:solidFill>
                  <a:schemeClr val="bg1"/>
                </a:solidFill>
                <a:latin typeface="+mj-lt"/>
              </a:rPr>
              <a:t>Wat als …</a:t>
            </a:r>
          </a:p>
          <a:p>
            <a:pPr algn="ctr"/>
            <a:endParaRPr lang="nl-BE" sz="3000">
              <a:solidFill>
                <a:schemeClr val="bg1"/>
              </a:solidFill>
              <a:latin typeface="+mj-lt"/>
            </a:endParaRPr>
          </a:p>
        </p:txBody>
      </p:sp>
      <p:sp>
        <p:nvSpPr>
          <p:cNvPr id="2" name="Rectangle: Rounded Corners 1">
            <a:extLst>
              <a:ext uri="{FF2B5EF4-FFF2-40B4-BE49-F238E27FC236}">
                <a16:creationId xmlns:a16="http://schemas.microsoft.com/office/drawing/2014/main" id="{6E4E2076-3594-DFF5-0072-98FDAF9DAD3C}"/>
              </a:ext>
            </a:extLst>
          </p:cNvPr>
          <p:cNvSpPr/>
          <p:nvPr/>
        </p:nvSpPr>
        <p:spPr>
          <a:xfrm>
            <a:off x="4891828" y="462018"/>
            <a:ext cx="2880000" cy="510778"/>
          </a:xfrm>
          <a:prstGeom prst="roundRect">
            <a:avLst/>
          </a:prstGeom>
          <a:solidFill>
            <a:schemeClr val="tx1"/>
          </a:solidFill>
        </p:spPr>
        <p:txBody>
          <a:bodyPr wrap="square" lIns="0" tIns="0" rIns="0" bIns="0" rtlCol="0" anchor="ctr">
            <a:spAutoFit/>
          </a:bodyPr>
          <a:lstStyle/>
          <a:p>
            <a:pPr algn="ctr"/>
            <a:r>
              <a:rPr lang="nl-BE" sz="3000" b="1">
                <a:solidFill>
                  <a:schemeClr val="bg1"/>
                </a:solidFill>
                <a:latin typeface="+mj-lt"/>
              </a:rPr>
              <a:t>Wat als?</a:t>
            </a:r>
          </a:p>
        </p:txBody>
      </p:sp>
    </p:spTree>
    <p:extLst>
      <p:ext uri="{BB962C8B-B14F-4D97-AF65-F5344CB8AC3E}">
        <p14:creationId xmlns:p14="http://schemas.microsoft.com/office/powerpoint/2010/main" val="178193912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A5F5CD-8854-8E5E-440C-BF1D333CAE04}"/>
            </a:ext>
          </a:extLst>
        </p:cNvPr>
        <p:cNvGrpSpPr/>
        <p:nvPr/>
      </p:nvGrpSpPr>
      <p:grpSpPr>
        <a:xfrm>
          <a:off x="0" y="0"/>
          <a:ext cx="0" cy="0"/>
          <a:chOff x="0" y="0"/>
          <a:chExt cx="0" cy="0"/>
        </a:xfrm>
      </p:grpSpPr>
      <p:sp>
        <p:nvSpPr>
          <p:cNvPr id="5" name="Tijdelijke aanduiding voor dianummer 4">
            <a:extLst>
              <a:ext uri="{FF2B5EF4-FFF2-40B4-BE49-F238E27FC236}">
                <a16:creationId xmlns:a16="http://schemas.microsoft.com/office/drawing/2014/main" id="{7003C27C-7476-2043-EA6C-114C50E4260F}"/>
              </a:ext>
            </a:extLst>
          </p:cNvPr>
          <p:cNvSpPr>
            <a:spLocks noGrp="1"/>
          </p:cNvSpPr>
          <p:nvPr>
            <p:ph type="sldNum" sz="quarter" idx="12"/>
          </p:nvPr>
        </p:nvSpPr>
        <p:spPr/>
        <p:txBody>
          <a:bodyPr/>
          <a:lstStyle/>
          <a:p>
            <a:fld id="{FF88DA20-ED00-471C-9170-60F590CB400A}" type="slidenum">
              <a:rPr lang="nl-BE" smtClean="0"/>
              <a:pPr/>
              <a:t>63</a:t>
            </a:fld>
            <a:endParaRPr lang="nl-BE"/>
          </a:p>
        </p:txBody>
      </p:sp>
      <p:sp>
        <p:nvSpPr>
          <p:cNvPr id="12" name="Content Placeholder 2">
            <a:extLst>
              <a:ext uri="{FF2B5EF4-FFF2-40B4-BE49-F238E27FC236}">
                <a16:creationId xmlns:a16="http://schemas.microsoft.com/office/drawing/2014/main" id="{C61B66DA-7973-AC0B-12E7-0F50D515A9FD}"/>
              </a:ext>
            </a:extLst>
          </p:cNvPr>
          <p:cNvSpPr txBox="1">
            <a:spLocks/>
          </p:cNvSpPr>
          <p:nvPr/>
        </p:nvSpPr>
        <p:spPr>
          <a:xfrm>
            <a:off x="838200" y="1825625"/>
            <a:ext cx="10515600" cy="4351338"/>
          </a:xfrm>
          <a:prstGeom prst="rect">
            <a:avLst/>
          </a:prstGeom>
        </p:spPr>
        <p:txBody>
          <a:bodyPr vert="horz" lIns="91440" tIns="45720" rIns="91440" bIns="45720" rtlCol="0" anchor="t">
            <a:normAutofit/>
          </a:bodyPr>
          <a:lstStyle>
            <a:lvl1pPr marL="72000" indent="-216000" algn="l" defTabSz="540000" rtl="0" eaLnBrk="1" latinLnBrk="0" hangingPunct="1">
              <a:lnSpc>
                <a:spcPct val="100000"/>
              </a:lnSpc>
              <a:spcBef>
                <a:spcPts val="600"/>
              </a:spcBef>
              <a:buSzPct val="50000"/>
              <a:buFont typeface="Wingdings 2" panose="05020102010507070707" pitchFamily="18" charset="2"/>
              <a:buChar char="¤"/>
              <a:defRPr sz="2800" kern="1200">
                <a:solidFill>
                  <a:schemeClr val="tx1"/>
                </a:solidFill>
                <a:latin typeface="+mn-lt"/>
                <a:ea typeface="+mn-ea"/>
                <a:cs typeface="+mn-cs"/>
              </a:defRPr>
            </a:lvl1pPr>
            <a:lvl2pPr marL="538163" indent="-216000" algn="l" defTabSz="914400" rtl="0" eaLnBrk="1" latinLnBrk="0" hangingPunct="1">
              <a:lnSpc>
                <a:spcPct val="100000"/>
              </a:lnSpc>
              <a:spcBef>
                <a:spcPts val="600"/>
              </a:spcBef>
              <a:buClr>
                <a:schemeClr val="accent2"/>
              </a:buClr>
              <a:buSzPct val="50000"/>
              <a:buFont typeface="Wingdings 2" panose="05020102010507070707" pitchFamily="18" charset="2"/>
              <a:buChar char="¼"/>
              <a:defRPr sz="2400" kern="1200">
                <a:solidFill>
                  <a:schemeClr val="tx1"/>
                </a:solidFill>
                <a:latin typeface="+mn-lt"/>
                <a:ea typeface="+mn-ea"/>
                <a:cs typeface="+mn-cs"/>
              </a:defRPr>
            </a:lvl2pPr>
            <a:lvl3pPr marL="900000" indent="-216000" algn="l" defTabSz="914400" rtl="0" eaLnBrk="1" latinLnBrk="0" hangingPunct="1">
              <a:lnSpc>
                <a:spcPct val="100000"/>
              </a:lnSpc>
              <a:spcBef>
                <a:spcPts val="600"/>
              </a:spcBef>
              <a:buClr>
                <a:schemeClr val="accent3"/>
              </a:buClr>
              <a:buSzPct val="50000"/>
              <a:buFont typeface="Wingdings 2" panose="05020102010507070707" pitchFamily="18" charset="2"/>
              <a:buChar char=""/>
              <a:defRPr sz="2000" kern="1200">
                <a:solidFill>
                  <a:schemeClr val="tx1"/>
                </a:solidFill>
                <a:latin typeface="+mn-lt"/>
                <a:ea typeface="+mn-ea"/>
                <a:cs typeface="+mn-cs"/>
              </a:defRPr>
            </a:lvl3pPr>
            <a:lvl4pPr marL="1260000" indent="-216000" algn="l" defTabSz="914400" rtl="0" eaLnBrk="1" latinLnBrk="0" hangingPunct="1">
              <a:lnSpc>
                <a:spcPct val="100000"/>
              </a:lnSpc>
              <a:spcBef>
                <a:spcPts val="600"/>
              </a:spcBef>
              <a:buClr>
                <a:schemeClr val="tx1"/>
              </a:buClr>
              <a:buSzPct val="50000"/>
              <a:buFont typeface="Wingdings 3" panose="05040102010807070707" pitchFamily="18" charset="2"/>
              <a:buChar char="{"/>
              <a:defRPr sz="1800" kern="1200">
                <a:solidFill>
                  <a:schemeClr val="tx1"/>
                </a:solidFill>
                <a:latin typeface="+mn-lt"/>
                <a:ea typeface="+mn-ea"/>
                <a:cs typeface="+mn-cs"/>
              </a:defRPr>
            </a:lvl4pPr>
            <a:lvl5pPr marL="1620000" indent="-216000" algn="l" defTabSz="914400" rtl="0" eaLnBrk="1" latinLnBrk="0" hangingPunct="1">
              <a:lnSpc>
                <a:spcPct val="100000"/>
              </a:lnSpc>
              <a:spcBef>
                <a:spcPts val="600"/>
              </a:spcBef>
              <a:buClr>
                <a:schemeClr val="accent4"/>
              </a:buClr>
              <a:buSzPct val="50000"/>
              <a:buFont typeface="Wingdings 2" panose="05020102010507070707" pitchFamily="18" charset="2"/>
              <a:buChar char="¼"/>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a:p>
          <a:p>
            <a:endParaRPr lang="en-US"/>
          </a:p>
        </p:txBody>
      </p:sp>
      <p:pic>
        <p:nvPicPr>
          <p:cNvPr id="2" name="Picture 1" descr="A cartoon of a planet with a snake and a worm around it&#10;&#10;AI-generated content may be incorrect.">
            <a:extLst>
              <a:ext uri="{FF2B5EF4-FFF2-40B4-BE49-F238E27FC236}">
                <a16:creationId xmlns:a16="http://schemas.microsoft.com/office/drawing/2014/main" id="{FA1CAB57-8778-4D5E-E37A-258C7A8A728E}"/>
              </a:ext>
            </a:extLst>
          </p:cNvPr>
          <p:cNvPicPr>
            <a:picLocks noChangeAspect="1"/>
          </p:cNvPicPr>
          <p:nvPr/>
        </p:nvPicPr>
        <p:blipFill>
          <a:blip r:embed="rId3"/>
          <a:stretch>
            <a:fillRect/>
          </a:stretch>
        </p:blipFill>
        <p:spPr>
          <a:xfrm>
            <a:off x="1295971" y="386269"/>
            <a:ext cx="1209217" cy="689588"/>
          </a:xfrm>
          <a:prstGeom prst="rect">
            <a:avLst/>
          </a:prstGeom>
        </p:spPr>
      </p:pic>
      <p:sp>
        <p:nvSpPr>
          <p:cNvPr id="3" name="Rectangle: Rounded Corners 2">
            <a:extLst>
              <a:ext uri="{FF2B5EF4-FFF2-40B4-BE49-F238E27FC236}">
                <a16:creationId xmlns:a16="http://schemas.microsoft.com/office/drawing/2014/main" id="{AEE59BEB-B8C0-4C90-88B5-11BF3DCA1B9E}"/>
              </a:ext>
            </a:extLst>
          </p:cNvPr>
          <p:cNvSpPr/>
          <p:nvPr/>
        </p:nvSpPr>
        <p:spPr>
          <a:xfrm>
            <a:off x="4891828" y="462018"/>
            <a:ext cx="2880000" cy="510778"/>
          </a:xfrm>
          <a:prstGeom prst="roundRect">
            <a:avLst/>
          </a:prstGeom>
          <a:solidFill>
            <a:schemeClr val="tx1"/>
          </a:solidFill>
        </p:spPr>
        <p:txBody>
          <a:bodyPr wrap="square" lIns="0" tIns="0" rIns="0" bIns="0" rtlCol="0" anchor="ctr">
            <a:spAutoFit/>
          </a:bodyPr>
          <a:lstStyle/>
          <a:p>
            <a:pPr algn="ctr"/>
            <a:r>
              <a:rPr lang="nl-BE" sz="3000" b="1">
                <a:solidFill>
                  <a:schemeClr val="bg1"/>
                </a:solidFill>
                <a:latin typeface="+mj-lt"/>
              </a:rPr>
              <a:t>Twistappel </a:t>
            </a:r>
          </a:p>
        </p:txBody>
      </p:sp>
      <p:sp>
        <p:nvSpPr>
          <p:cNvPr id="6" name="Speech Bubble: Rectangle with Corners Rounded 5">
            <a:extLst>
              <a:ext uri="{FF2B5EF4-FFF2-40B4-BE49-F238E27FC236}">
                <a16:creationId xmlns:a16="http://schemas.microsoft.com/office/drawing/2014/main" id="{28FC57D5-6BBD-41ED-A0DE-5A8B1205D847}"/>
              </a:ext>
            </a:extLst>
          </p:cNvPr>
          <p:cNvSpPr/>
          <p:nvPr/>
        </p:nvSpPr>
        <p:spPr>
          <a:xfrm>
            <a:off x="1491094" y="2431395"/>
            <a:ext cx="4356000" cy="2160000"/>
          </a:xfrm>
          <a:prstGeom prst="wedgeRoundRectCallout">
            <a:avLst>
              <a:gd name="adj1" fmla="val -47595"/>
              <a:gd name="adj2" fmla="val 79533"/>
              <a:gd name="adj3" fmla="val 16667"/>
            </a:avLst>
          </a:prstGeom>
          <a:solidFill>
            <a:srgbClr val="92D050"/>
          </a:solidFill>
        </p:spPr>
        <p:txBody>
          <a:bodyPr wrap="square" lIns="0" tIns="0" rIns="0" bIns="0" rtlCol="0" anchor="ctr">
            <a:spAutoFit/>
          </a:bodyPr>
          <a:lstStyle/>
          <a:p>
            <a:pPr algn="ctr"/>
            <a:r>
              <a:rPr lang="nl-BE" sz="3000">
                <a:solidFill>
                  <a:schemeClr val="accent3">
                    <a:lumMod val="50000"/>
                  </a:schemeClr>
                </a:solidFill>
                <a:latin typeface="Calibri "/>
                <a:ea typeface="+mn-lt"/>
                <a:cs typeface="+mn-lt"/>
              </a:rPr>
              <a:t>In de stad van de toekomst bouwen we hoge torens met tuinen erin.</a:t>
            </a:r>
            <a:endParaRPr lang="en-US" sz="3200">
              <a:solidFill>
                <a:schemeClr val="accent3">
                  <a:lumMod val="50000"/>
                </a:schemeClr>
              </a:solidFill>
              <a:latin typeface="Calibri "/>
              <a:ea typeface="+mn-lt"/>
              <a:cs typeface="+mn-lt"/>
            </a:endParaRPr>
          </a:p>
        </p:txBody>
      </p:sp>
      <p:sp>
        <p:nvSpPr>
          <p:cNvPr id="7" name="Speech Bubble: Rectangle with Corners Rounded 6">
            <a:extLst>
              <a:ext uri="{FF2B5EF4-FFF2-40B4-BE49-F238E27FC236}">
                <a16:creationId xmlns:a16="http://schemas.microsoft.com/office/drawing/2014/main" id="{65659F5D-2D59-9D8C-4917-E568F0B7BD95}"/>
              </a:ext>
            </a:extLst>
          </p:cNvPr>
          <p:cNvSpPr/>
          <p:nvPr/>
        </p:nvSpPr>
        <p:spPr>
          <a:xfrm flipH="1">
            <a:off x="6912942" y="3814539"/>
            <a:ext cx="4356000" cy="2160000"/>
          </a:xfrm>
          <a:prstGeom prst="wedgeRoundRectCallout">
            <a:avLst>
              <a:gd name="adj1" fmla="val -47595"/>
              <a:gd name="adj2" fmla="val 79533"/>
              <a:gd name="adj3" fmla="val 16667"/>
            </a:avLst>
          </a:prstGeom>
          <a:solidFill>
            <a:srgbClr val="00B050"/>
          </a:solidFill>
        </p:spPr>
        <p:txBody>
          <a:bodyPr wrap="square" lIns="0" tIns="0" rIns="0" bIns="0" rtlCol="0" anchor="ctr">
            <a:spAutoFit/>
          </a:bodyPr>
          <a:lstStyle/>
          <a:p>
            <a:pPr algn="ctr"/>
            <a:r>
              <a:rPr lang="nl-BE" sz="3000">
                <a:solidFill>
                  <a:schemeClr val="accent3">
                    <a:lumMod val="50000"/>
                  </a:schemeClr>
                </a:solidFill>
                <a:latin typeface="Calibri "/>
                <a:ea typeface="+mn-lt"/>
                <a:cs typeface="+mn-lt"/>
              </a:rPr>
              <a:t>In de stad van de toekomst zijn er meer bomen dan gebouwen</a:t>
            </a:r>
            <a:r>
              <a:rPr lang="nl-BE" sz="3000">
                <a:solidFill>
                  <a:schemeClr val="accent3">
                    <a:lumMod val="50000"/>
                  </a:schemeClr>
                </a:solidFill>
                <a:ea typeface="+mn-lt"/>
                <a:cs typeface="+mn-lt"/>
              </a:rPr>
              <a:t>.</a:t>
            </a:r>
            <a:endParaRPr lang="en-US" sz="3200">
              <a:solidFill>
                <a:schemeClr val="accent3">
                  <a:lumMod val="50000"/>
                </a:schemeClr>
              </a:solidFill>
            </a:endParaRPr>
          </a:p>
        </p:txBody>
      </p:sp>
      <p:grpSp>
        <p:nvGrpSpPr>
          <p:cNvPr id="4" name="Group 3">
            <a:extLst>
              <a:ext uri="{FF2B5EF4-FFF2-40B4-BE49-F238E27FC236}">
                <a16:creationId xmlns:a16="http://schemas.microsoft.com/office/drawing/2014/main" id="{56F02ED5-84E5-C2D9-1F80-207FE1DA8C52}"/>
              </a:ext>
            </a:extLst>
          </p:cNvPr>
          <p:cNvGrpSpPr/>
          <p:nvPr/>
        </p:nvGrpSpPr>
        <p:grpSpPr>
          <a:xfrm>
            <a:off x="10736300" y="212008"/>
            <a:ext cx="1296006" cy="1079994"/>
            <a:chOff x="10487370" y="5140242"/>
            <a:chExt cx="1296006" cy="1079994"/>
          </a:xfrm>
        </p:grpSpPr>
        <p:grpSp>
          <p:nvGrpSpPr>
            <p:cNvPr id="10" name="Group 9">
              <a:extLst>
                <a:ext uri="{FF2B5EF4-FFF2-40B4-BE49-F238E27FC236}">
                  <a16:creationId xmlns:a16="http://schemas.microsoft.com/office/drawing/2014/main" id="{F1C65814-15AB-6EBE-C275-7D72E3D198CE}"/>
                </a:ext>
              </a:extLst>
            </p:cNvPr>
            <p:cNvGrpSpPr/>
            <p:nvPr/>
          </p:nvGrpSpPr>
          <p:grpSpPr>
            <a:xfrm>
              <a:off x="10487370" y="5140242"/>
              <a:ext cx="1296006" cy="1079994"/>
              <a:chOff x="973080" y="851059"/>
              <a:chExt cx="1296006" cy="1079994"/>
            </a:xfrm>
          </p:grpSpPr>
          <p:sp>
            <p:nvSpPr>
              <p:cNvPr id="13" name="Hexagon 12">
                <a:extLst>
                  <a:ext uri="{FF2B5EF4-FFF2-40B4-BE49-F238E27FC236}">
                    <a16:creationId xmlns:a16="http://schemas.microsoft.com/office/drawing/2014/main" id="{20E6F7D3-AA61-5891-95C1-03FE96D83169}"/>
                  </a:ext>
                </a:extLst>
              </p:cNvPr>
              <p:cNvSpPr/>
              <p:nvPr/>
            </p:nvSpPr>
            <p:spPr>
              <a:xfrm>
                <a:off x="973080" y="851059"/>
                <a:ext cx="1296006" cy="1079994"/>
              </a:xfrm>
              <a:prstGeom prst="hexagon">
                <a:avLst>
                  <a:gd name="adj" fmla="val 28570"/>
                  <a:gd name="vf" fmla="val 115470"/>
                </a:avLst>
              </a:prstGeom>
              <a:solidFill>
                <a:srgbClr val="58C72B"/>
              </a:solidFill>
            </p:spPr>
            <p:style>
              <a:lnRef idx="0">
                <a:schemeClr val="lt1">
                  <a:hueOff val="0"/>
                  <a:satOff val="0"/>
                  <a:lumOff val="0"/>
                  <a:alphaOff val="0"/>
                </a:schemeClr>
              </a:lnRef>
              <a:fillRef idx="3">
                <a:scrgbClr r="0" g="0" b="0"/>
              </a:fillRef>
              <a:effectRef idx="2">
                <a:schemeClr val="accent6">
                  <a:hueOff val="0"/>
                  <a:satOff val="0"/>
                  <a:lumOff val="0"/>
                  <a:alphaOff val="0"/>
                </a:schemeClr>
              </a:effectRef>
              <a:fontRef idx="minor">
                <a:schemeClr val="lt1"/>
              </a:fontRef>
            </p:style>
            <p:txBody>
              <a:bodyPr/>
              <a:lstStyle/>
              <a:p>
                <a:endParaRPr lang="nl-BE" sz="1900"/>
              </a:p>
            </p:txBody>
          </p:sp>
          <p:sp>
            <p:nvSpPr>
              <p:cNvPr id="14" name="Hexagon 4">
                <a:extLst>
                  <a:ext uri="{FF2B5EF4-FFF2-40B4-BE49-F238E27FC236}">
                    <a16:creationId xmlns:a16="http://schemas.microsoft.com/office/drawing/2014/main" id="{C33B4854-1ED4-7A9A-926F-5F95CFEEC91C}"/>
                  </a:ext>
                </a:extLst>
              </p:cNvPr>
              <p:cNvSpPr txBox="1"/>
              <p:nvPr/>
            </p:nvSpPr>
            <p:spPr>
              <a:xfrm>
                <a:off x="1183932" y="1026767"/>
                <a:ext cx="874302" cy="72857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nl-BE" sz="1900" kern="1200"/>
                  <a:t>Natuur</a:t>
                </a:r>
              </a:p>
              <a:p>
                <a:pPr marL="0" lvl="0" indent="0" algn="ctr" defTabSz="800100">
                  <a:lnSpc>
                    <a:spcPct val="90000"/>
                  </a:lnSpc>
                  <a:spcBef>
                    <a:spcPct val="0"/>
                  </a:spcBef>
                  <a:spcAft>
                    <a:spcPct val="35000"/>
                  </a:spcAft>
                  <a:buNone/>
                </a:pPr>
                <a:r>
                  <a:rPr lang="nl-BE" sz="1900" kern="1200"/>
                  <a:t>  </a:t>
                </a:r>
              </a:p>
            </p:txBody>
          </p:sp>
        </p:grpSp>
        <p:pic>
          <p:nvPicPr>
            <p:cNvPr id="11" name="Picture 10">
              <a:extLst>
                <a:ext uri="{FF2B5EF4-FFF2-40B4-BE49-F238E27FC236}">
                  <a16:creationId xmlns:a16="http://schemas.microsoft.com/office/drawing/2014/main" id="{0D1BF67F-F287-DF80-D35E-B23D894779BA}"/>
                </a:ext>
              </a:extLst>
            </p:cNvPr>
            <p:cNvPicPr>
              <a:picLocks noChangeAspect="1"/>
            </p:cNvPicPr>
            <p:nvPr/>
          </p:nvPicPr>
          <p:blipFill>
            <a:blip r:embed="rId4"/>
            <a:stretch>
              <a:fillRect/>
            </a:stretch>
          </p:blipFill>
          <p:spPr>
            <a:xfrm>
              <a:off x="10859121" y="5605362"/>
              <a:ext cx="575782" cy="599898"/>
            </a:xfrm>
            <a:prstGeom prst="rect">
              <a:avLst/>
            </a:prstGeom>
          </p:spPr>
        </p:pic>
      </p:grpSp>
    </p:spTree>
    <p:extLst>
      <p:ext uri="{BB962C8B-B14F-4D97-AF65-F5344CB8AC3E}">
        <p14:creationId xmlns:p14="http://schemas.microsoft.com/office/powerpoint/2010/main" val="221427390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C82E37AC-90B4-5328-C01E-BE07AF5865E1}"/>
              </a:ext>
            </a:extLst>
          </p:cNvPr>
          <p:cNvSpPr>
            <a:spLocks noGrp="1"/>
          </p:cNvSpPr>
          <p:nvPr>
            <p:ph type="ftr" sz="quarter" idx="11"/>
          </p:nvPr>
        </p:nvSpPr>
        <p:spPr/>
        <p:txBody>
          <a:bodyPr/>
          <a:lstStyle/>
          <a:p>
            <a:endParaRPr lang="nl-BE"/>
          </a:p>
        </p:txBody>
      </p:sp>
      <p:sp>
        <p:nvSpPr>
          <p:cNvPr id="4" name="Slide Number Placeholder 3">
            <a:extLst>
              <a:ext uri="{FF2B5EF4-FFF2-40B4-BE49-F238E27FC236}">
                <a16:creationId xmlns:a16="http://schemas.microsoft.com/office/drawing/2014/main" id="{486BDD69-AF5C-8783-BF0D-2F9DACF4F21F}"/>
              </a:ext>
            </a:extLst>
          </p:cNvPr>
          <p:cNvSpPr>
            <a:spLocks noGrp="1"/>
          </p:cNvSpPr>
          <p:nvPr>
            <p:ph type="sldNum" sz="quarter" idx="12"/>
          </p:nvPr>
        </p:nvSpPr>
        <p:spPr/>
        <p:txBody>
          <a:bodyPr/>
          <a:lstStyle/>
          <a:p>
            <a:fld id="{FF88DA20-ED00-471C-9170-60F590CB400A}" type="slidenum">
              <a:rPr lang="nl-BE" smtClean="0"/>
              <a:t>64</a:t>
            </a:fld>
            <a:endParaRPr lang="nl-BE"/>
          </a:p>
        </p:txBody>
      </p:sp>
      <p:sp>
        <p:nvSpPr>
          <p:cNvPr id="5" name="Text Placeholder 4">
            <a:extLst>
              <a:ext uri="{FF2B5EF4-FFF2-40B4-BE49-F238E27FC236}">
                <a16:creationId xmlns:a16="http://schemas.microsoft.com/office/drawing/2014/main" id="{0C057AAE-9FA7-27A6-F108-74D25C7FB391}"/>
              </a:ext>
            </a:extLst>
          </p:cNvPr>
          <p:cNvSpPr>
            <a:spLocks noGrp="1"/>
          </p:cNvSpPr>
          <p:nvPr>
            <p:ph type="body" sz="quarter" idx="13"/>
          </p:nvPr>
        </p:nvSpPr>
        <p:spPr/>
        <p:txBody>
          <a:bodyPr/>
          <a:lstStyle/>
          <a:p>
            <a:endParaRPr lang="nl-BE"/>
          </a:p>
        </p:txBody>
      </p:sp>
      <p:pic>
        <p:nvPicPr>
          <p:cNvPr id="7" name="Picture 6" descr="A cartoon of a planet with a snake and a worm around it&#10;&#10;AI-generated content may be incorrect.">
            <a:extLst>
              <a:ext uri="{FF2B5EF4-FFF2-40B4-BE49-F238E27FC236}">
                <a16:creationId xmlns:a16="http://schemas.microsoft.com/office/drawing/2014/main" id="{D322DE0B-8478-6312-AF22-0226B6AFB429}"/>
              </a:ext>
            </a:extLst>
          </p:cNvPr>
          <p:cNvPicPr>
            <a:picLocks noChangeAspect="1"/>
          </p:cNvPicPr>
          <p:nvPr/>
        </p:nvPicPr>
        <p:blipFill>
          <a:blip r:embed="rId3"/>
          <a:stretch>
            <a:fillRect/>
          </a:stretch>
        </p:blipFill>
        <p:spPr>
          <a:xfrm>
            <a:off x="864444" y="423413"/>
            <a:ext cx="1209217" cy="689588"/>
          </a:xfrm>
          <a:prstGeom prst="rect">
            <a:avLst/>
          </a:prstGeom>
        </p:spPr>
      </p:pic>
      <p:sp>
        <p:nvSpPr>
          <p:cNvPr id="8" name="Cloud 7">
            <a:extLst>
              <a:ext uri="{FF2B5EF4-FFF2-40B4-BE49-F238E27FC236}">
                <a16:creationId xmlns:a16="http://schemas.microsoft.com/office/drawing/2014/main" id="{9121E47F-95D9-D0FE-6E9C-6DB0A051213B}"/>
              </a:ext>
            </a:extLst>
          </p:cNvPr>
          <p:cNvSpPr/>
          <p:nvPr/>
        </p:nvSpPr>
        <p:spPr>
          <a:xfrm>
            <a:off x="5154088" y="2976970"/>
            <a:ext cx="5436000" cy="2520000"/>
          </a:xfrm>
          <a:prstGeom prst="cloud">
            <a:avLst/>
          </a:prstGeom>
          <a:solidFill>
            <a:srgbClr val="FFC000"/>
          </a:solidFill>
        </p:spPr>
        <p:txBody>
          <a:bodyPr wrap="square" lIns="0" tIns="0" rIns="0" bIns="0" rtlCol="0" anchor="ctr">
            <a:spAutoFit/>
          </a:bodyPr>
          <a:lstStyle/>
          <a:p>
            <a:pPr algn="ctr"/>
            <a:endParaRPr lang="nl-BE" sz="3000">
              <a:solidFill>
                <a:schemeClr val="bg1"/>
              </a:solidFill>
              <a:latin typeface="+mj-lt"/>
            </a:endParaRPr>
          </a:p>
          <a:p>
            <a:pPr algn="ctr"/>
            <a:r>
              <a:rPr lang="nl-BE" sz="3000">
                <a:solidFill>
                  <a:schemeClr val="bg1"/>
                </a:solidFill>
                <a:latin typeface="+mj-lt"/>
              </a:rPr>
              <a:t>… onze klas 18° C of kouder is.</a:t>
            </a:r>
          </a:p>
          <a:p>
            <a:pPr algn="ctr"/>
            <a:r>
              <a:rPr lang="nl-BE" sz="3000">
                <a:solidFill>
                  <a:schemeClr val="bg1"/>
                </a:solidFill>
                <a:latin typeface="+mj-lt"/>
              </a:rPr>
              <a:t> </a:t>
            </a:r>
          </a:p>
        </p:txBody>
      </p:sp>
      <p:sp>
        <p:nvSpPr>
          <p:cNvPr id="9" name="Rectangle: Rounded Corners 8">
            <a:extLst>
              <a:ext uri="{FF2B5EF4-FFF2-40B4-BE49-F238E27FC236}">
                <a16:creationId xmlns:a16="http://schemas.microsoft.com/office/drawing/2014/main" id="{B31D072C-8DAE-D437-89F9-D5039BEF4FF7}"/>
              </a:ext>
            </a:extLst>
          </p:cNvPr>
          <p:cNvSpPr/>
          <p:nvPr/>
        </p:nvSpPr>
        <p:spPr>
          <a:xfrm>
            <a:off x="2069385" y="1406808"/>
            <a:ext cx="2667000" cy="1440000"/>
          </a:xfrm>
          <a:prstGeom prst="roundRect">
            <a:avLst/>
          </a:prstGeom>
          <a:solidFill>
            <a:srgbClr val="FFC000"/>
          </a:solidFill>
        </p:spPr>
        <p:txBody>
          <a:bodyPr wrap="square" lIns="0" tIns="0" rIns="0" bIns="0" rtlCol="0" anchor="ctr">
            <a:spAutoFit/>
          </a:bodyPr>
          <a:lstStyle/>
          <a:p>
            <a:pPr algn="ctr"/>
            <a:endParaRPr lang="nl-BE" sz="3000">
              <a:solidFill>
                <a:schemeClr val="bg1"/>
              </a:solidFill>
              <a:latin typeface="+mj-lt"/>
            </a:endParaRPr>
          </a:p>
          <a:p>
            <a:pPr algn="ctr"/>
            <a:r>
              <a:rPr lang="nl-BE" sz="3000">
                <a:solidFill>
                  <a:schemeClr val="bg1"/>
                </a:solidFill>
                <a:latin typeface="+mj-lt"/>
              </a:rPr>
              <a:t>Wat als …</a:t>
            </a:r>
          </a:p>
          <a:p>
            <a:pPr algn="ctr"/>
            <a:endParaRPr lang="nl-BE" sz="3000">
              <a:solidFill>
                <a:schemeClr val="bg1"/>
              </a:solidFill>
              <a:latin typeface="+mj-lt"/>
            </a:endParaRPr>
          </a:p>
        </p:txBody>
      </p:sp>
      <p:grpSp>
        <p:nvGrpSpPr>
          <p:cNvPr id="10" name="Group 9">
            <a:extLst>
              <a:ext uri="{FF2B5EF4-FFF2-40B4-BE49-F238E27FC236}">
                <a16:creationId xmlns:a16="http://schemas.microsoft.com/office/drawing/2014/main" id="{D696A367-87B5-B370-5979-8EB252548BB7}"/>
              </a:ext>
            </a:extLst>
          </p:cNvPr>
          <p:cNvGrpSpPr/>
          <p:nvPr/>
        </p:nvGrpSpPr>
        <p:grpSpPr>
          <a:xfrm>
            <a:off x="10753300" y="216006"/>
            <a:ext cx="1296006" cy="1079994"/>
            <a:chOff x="2286218" y="5254283"/>
            <a:chExt cx="1296006" cy="1079994"/>
          </a:xfrm>
        </p:grpSpPr>
        <p:grpSp>
          <p:nvGrpSpPr>
            <p:cNvPr id="11" name="Group 10">
              <a:extLst>
                <a:ext uri="{FF2B5EF4-FFF2-40B4-BE49-F238E27FC236}">
                  <a16:creationId xmlns:a16="http://schemas.microsoft.com/office/drawing/2014/main" id="{0A464886-B08B-B603-68E3-E01BA74D0D66}"/>
                </a:ext>
              </a:extLst>
            </p:cNvPr>
            <p:cNvGrpSpPr/>
            <p:nvPr/>
          </p:nvGrpSpPr>
          <p:grpSpPr>
            <a:xfrm>
              <a:off x="2286218" y="5254283"/>
              <a:ext cx="1296006" cy="1079994"/>
              <a:chOff x="2377643" y="21145"/>
              <a:chExt cx="1296006" cy="1079994"/>
            </a:xfrm>
          </p:grpSpPr>
          <p:sp>
            <p:nvSpPr>
              <p:cNvPr id="13" name="Hexagon 12">
                <a:extLst>
                  <a:ext uri="{FF2B5EF4-FFF2-40B4-BE49-F238E27FC236}">
                    <a16:creationId xmlns:a16="http://schemas.microsoft.com/office/drawing/2014/main" id="{17332727-AEFD-A24E-C589-9BF67DD98A1B}"/>
                  </a:ext>
                </a:extLst>
              </p:cNvPr>
              <p:cNvSpPr/>
              <p:nvPr/>
            </p:nvSpPr>
            <p:spPr>
              <a:xfrm>
                <a:off x="2377643" y="21145"/>
                <a:ext cx="1296006" cy="1079994"/>
              </a:xfrm>
              <a:prstGeom prst="hexagon">
                <a:avLst>
                  <a:gd name="adj" fmla="val 28570"/>
                  <a:gd name="vf" fmla="val 115470"/>
                </a:avLst>
              </a:prstGeom>
              <a:solidFill>
                <a:srgbClr val="FFC000"/>
              </a:solidFill>
            </p:spPr>
            <p:style>
              <a:lnRef idx="0">
                <a:schemeClr val="lt1">
                  <a:hueOff val="0"/>
                  <a:satOff val="0"/>
                  <a:lumOff val="0"/>
                  <a:alphaOff val="0"/>
                </a:schemeClr>
              </a:lnRef>
              <a:fillRef idx="3">
                <a:scrgbClr r="0" g="0" b="0"/>
              </a:fillRef>
              <a:effectRef idx="2">
                <a:schemeClr val="accent2">
                  <a:hueOff val="0"/>
                  <a:satOff val="0"/>
                  <a:lumOff val="0"/>
                  <a:alphaOff val="0"/>
                </a:schemeClr>
              </a:effectRef>
              <a:fontRef idx="minor">
                <a:schemeClr val="lt1"/>
              </a:fontRef>
            </p:style>
            <p:txBody>
              <a:bodyPr/>
              <a:lstStyle/>
              <a:p>
                <a:endParaRPr lang="nl-BE" sz="1900"/>
              </a:p>
            </p:txBody>
          </p:sp>
          <p:sp>
            <p:nvSpPr>
              <p:cNvPr id="14" name="Hexagon 4">
                <a:extLst>
                  <a:ext uri="{FF2B5EF4-FFF2-40B4-BE49-F238E27FC236}">
                    <a16:creationId xmlns:a16="http://schemas.microsoft.com/office/drawing/2014/main" id="{7BB9D7B6-B6E9-EB8A-64BB-5F629B49D1D0}"/>
                  </a:ext>
                </a:extLst>
              </p:cNvPr>
              <p:cNvSpPr txBox="1"/>
              <p:nvPr/>
            </p:nvSpPr>
            <p:spPr>
              <a:xfrm>
                <a:off x="2588495" y="196853"/>
                <a:ext cx="874302" cy="72857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nl-BE" sz="1900" kern="1200">
                    <a:latin typeface="Aptos Display" panose="02110004020202020204"/>
                  </a:rPr>
                  <a:t>Energie</a:t>
                </a:r>
                <a:endParaRPr lang="nl-BE" sz="1900" kern="1200"/>
              </a:p>
              <a:p>
                <a:pPr marL="0" lvl="0" indent="0" algn="ctr" defTabSz="800100">
                  <a:lnSpc>
                    <a:spcPct val="90000"/>
                  </a:lnSpc>
                  <a:spcBef>
                    <a:spcPct val="0"/>
                  </a:spcBef>
                  <a:spcAft>
                    <a:spcPct val="35000"/>
                  </a:spcAft>
                  <a:buNone/>
                </a:pPr>
                <a:endParaRPr lang="nl-BE" sz="1900" kern="1200"/>
              </a:p>
            </p:txBody>
          </p:sp>
        </p:grpSp>
        <p:pic>
          <p:nvPicPr>
            <p:cNvPr id="12" name="Picture 11">
              <a:extLst>
                <a:ext uri="{FF2B5EF4-FFF2-40B4-BE49-F238E27FC236}">
                  <a16:creationId xmlns:a16="http://schemas.microsoft.com/office/drawing/2014/main" id="{5DC92F53-4752-3D56-D2C3-AEC27E53468D}"/>
                </a:ext>
              </a:extLst>
            </p:cNvPr>
            <p:cNvPicPr>
              <a:picLocks noChangeAspect="1"/>
            </p:cNvPicPr>
            <p:nvPr/>
          </p:nvPicPr>
          <p:blipFill>
            <a:blip r:embed="rId4"/>
            <a:srcRect l="4799" t="9289" r="17521" b="9882"/>
            <a:stretch>
              <a:fillRect/>
            </a:stretch>
          </p:blipFill>
          <p:spPr>
            <a:xfrm>
              <a:off x="2670029" y="5813205"/>
              <a:ext cx="563363" cy="521072"/>
            </a:xfrm>
            <a:prstGeom prst="rect">
              <a:avLst/>
            </a:prstGeom>
          </p:spPr>
        </p:pic>
      </p:grpSp>
      <p:sp>
        <p:nvSpPr>
          <p:cNvPr id="2" name="Rectangle: Rounded Corners 1">
            <a:extLst>
              <a:ext uri="{FF2B5EF4-FFF2-40B4-BE49-F238E27FC236}">
                <a16:creationId xmlns:a16="http://schemas.microsoft.com/office/drawing/2014/main" id="{DAEABE88-59D6-7F19-3EFC-D6C63020DAB4}"/>
              </a:ext>
            </a:extLst>
          </p:cNvPr>
          <p:cNvSpPr/>
          <p:nvPr/>
        </p:nvSpPr>
        <p:spPr>
          <a:xfrm>
            <a:off x="4891828" y="462018"/>
            <a:ext cx="2880000" cy="510778"/>
          </a:xfrm>
          <a:prstGeom prst="roundRect">
            <a:avLst/>
          </a:prstGeom>
          <a:solidFill>
            <a:schemeClr val="tx1"/>
          </a:solidFill>
        </p:spPr>
        <p:txBody>
          <a:bodyPr wrap="square" lIns="0" tIns="0" rIns="0" bIns="0" rtlCol="0" anchor="ctr">
            <a:spAutoFit/>
          </a:bodyPr>
          <a:lstStyle/>
          <a:p>
            <a:pPr algn="ctr"/>
            <a:r>
              <a:rPr lang="nl-BE" sz="3000" b="1">
                <a:solidFill>
                  <a:schemeClr val="bg1"/>
                </a:solidFill>
                <a:latin typeface="+mj-lt"/>
              </a:rPr>
              <a:t>Wat als?</a:t>
            </a:r>
          </a:p>
        </p:txBody>
      </p:sp>
    </p:spTree>
    <p:extLst>
      <p:ext uri="{BB962C8B-B14F-4D97-AF65-F5344CB8AC3E}">
        <p14:creationId xmlns:p14="http://schemas.microsoft.com/office/powerpoint/2010/main" val="276148458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E8F6E0-C508-4210-CC61-C9943FD57D36}"/>
            </a:ext>
          </a:extLst>
        </p:cNvPr>
        <p:cNvGrpSpPr/>
        <p:nvPr/>
      </p:nvGrpSpPr>
      <p:grpSpPr>
        <a:xfrm>
          <a:off x="0" y="0"/>
          <a:ext cx="0" cy="0"/>
          <a:chOff x="0" y="0"/>
          <a:chExt cx="0" cy="0"/>
        </a:xfrm>
      </p:grpSpPr>
      <p:sp>
        <p:nvSpPr>
          <p:cNvPr id="5" name="Tijdelijke aanduiding voor dianummer 4">
            <a:extLst>
              <a:ext uri="{FF2B5EF4-FFF2-40B4-BE49-F238E27FC236}">
                <a16:creationId xmlns:a16="http://schemas.microsoft.com/office/drawing/2014/main" id="{DAD60560-F0F9-64C9-9404-420ED6BF9219}"/>
              </a:ext>
            </a:extLst>
          </p:cNvPr>
          <p:cNvSpPr>
            <a:spLocks noGrp="1"/>
          </p:cNvSpPr>
          <p:nvPr>
            <p:ph type="sldNum" sz="quarter" idx="12"/>
          </p:nvPr>
        </p:nvSpPr>
        <p:spPr/>
        <p:txBody>
          <a:bodyPr/>
          <a:lstStyle/>
          <a:p>
            <a:fld id="{FF88DA20-ED00-471C-9170-60F590CB400A}" type="slidenum">
              <a:rPr lang="nl-BE" smtClean="0"/>
              <a:pPr/>
              <a:t>65</a:t>
            </a:fld>
            <a:endParaRPr lang="nl-BE"/>
          </a:p>
        </p:txBody>
      </p:sp>
      <p:sp>
        <p:nvSpPr>
          <p:cNvPr id="12" name="Content Placeholder 2">
            <a:extLst>
              <a:ext uri="{FF2B5EF4-FFF2-40B4-BE49-F238E27FC236}">
                <a16:creationId xmlns:a16="http://schemas.microsoft.com/office/drawing/2014/main" id="{60A4D8EB-782C-912C-D228-FE612DA2CC4B}"/>
              </a:ext>
            </a:extLst>
          </p:cNvPr>
          <p:cNvSpPr txBox="1">
            <a:spLocks/>
          </p:cNvSpPr>
          <p:nvPr/>
        </p:nvSpPr>
        <p:spPr>
          <a:xfrm>
            <a:off x="11506200" y="6264211"/>
            <a:ext cx="10515600" cy="4351338"/>
          </a:xfrm>
          <a:prstGeom prst="rect">
            <a:avLst/>
          </a:prstGeom>
        </p:spPr>
        <p:txBody>
          <a:bodyPr vert="horz" lIns="91440" tIns="45720" rIns="91440" bIns="45720" rtlCol="0" anchor="t">
            <a:normAutofit/>
          </a:bodyPr>
          <a:lstStyle>
            <a:lvl1pPr marL="72000" indent="-216000" algn="l" defTabSz="540000" rtl="0" eaLnBrk="1" latinLnBrk="0" hangingPunct="1">
              <a:lnSpc>
                <a:spcPct val="100000"/>
              </a:lnSpc>
              <a:spcBef>
                <a:spcPts val="600"/>
              </a:spcBef>
              <a:buSzPct val="50000"/>
              <a:buFont typeface="Wingdings 2" panose="05020102010507070707" pitchFamily="18" charset="2"/>
              <a:buChar char="¤"/>
              <a:defRPr sz="2800" kern="1200">
                <a:solidFill>
                  <a:schemeClr val="tx1"/>
                </a:solidFill>
                <a:latin typeface="+mn-lt"/>
                <a:ea typeface="+mn-ea"/>
                <a:cs typeface="+mn-cs"/>
              </a:defRPr>
            </a:lvl1pPr>
            <a:lvl2pPr marL="538163" indent="-216000" algn="l" defTabSz="914400" rtl="0" eaLnBrk="1" latinLnBrk="0" hangingPunct="1">
              <a:lnSpc>
                <a:spcPct val="100000"/>
              </a:lnSpc>
              <a:spcBef>
                <a:spcPts val="600"/>
              </a:spcBef>
              <a:buClr>
                <a:schemeClr val="accent2"/>
              </a:buClr>
              <a:buSzPct val="50000"/>
              <a:buFont typeface="Wingdings 2" panose="05020102010507070707" pitchFamily="18" charset="2"/>
              <a:buChar char="¼"/>
              <a:defRPr sz="2400" kern="1200">
                <a:solidFill>
                  <a:schemeClr val="tx1"/>
                </a:solidFill>
                <a:latin typeface="+mn-lt"/>
                <a:ea typeface="+mn-ea"/>
                <a:cs typeface="+mn-cs"/>
              </a:defRPr>
            </a:lvl2pPr>
            <a:lvl3pPr marL="900000" indent="-216000" algn="l" defTabSz="914400" rtl="0" eaLnBrk="1" latinLnBrk="0" hangingPunct="1">
              <a:lnSpc>
                <a:spcPct val="100000"/>
              </a:lnSpc>
              <a:spcBef>
                <a:spcPts val="600"/>
              </a:spcBef>
              <a:buClr>
                <a:schemeClr val="accent3"/>
              </a:buClr>
              <a:buSzPct val="50000"/>
              <a:buFont typeface="Wingdings 2" panose="05020102010507070707" pitchFamily="18" charset="2"/>
              <a:buChar char=""/>
              <a:defRPr sz="2000" kern="1200">
                <a:solidFill>
                  <a:schemeClr val="tx1"/>
                </a:solidFill>
                <a:latin typeface="+mn-lt"/>
                <a:ea typeface="+mn-ea"/>
                <a:cs typeface="+mn-cs"/>
              </a:defRPr>
            </a:lvl3pPr>
            <a:lvl4pPr marL="1260000" indent="-216000" algn="l" defTabSz="914400" rtl="0" eaLnBrk="1" latinLnBrk="0" hangingPunct="1">
              <a:lnSpc>
                <a:spcPct val="100000"/>
              </a:lnSpc>
              <a:spcBef>
                <a:spcPts val="600"/>
              </a:spcBef>
              <a:buClr>
                <a:schemeClr val="tx1"/>
              </a:buClr>
              <a:buSzPct val="50000"/>
              <a:buFont typeface="Wingdings 3" panose="05040102010807070707" pitchFamily="18" charset="2"/>
              <a:buChar char="{"/>
              <a:defRPr sz="1800" kern="1200">
                <a:solidFill>
                  <a:schemeClr val="tx1"/>
                </a:solidFill>
                <a:latin typeface="+mn-lt"/>
                <a:ea typeface="+mn-ea"/>
                <a:cs typeface="+mn-cs"/>
              </a:defRPr>
            </a:lvl4pPr>
            <a:lvl5pPr marL="1620000" indent="-216000" algn="l" defTabSz="914400" rtl="0" eaLnBrk="1" latinLnBrk="0" hangingPunct="1">
              <a:lnSpc>
                <a:spcPct val="100000"/>
              </a:lnSpc>
              <a:spcBef>
                <a:spcPts val="600"/>
              </a:spcBef>
              <a:buClr>
                <a:schemeClr val="accent4"/>
              </a:buClr>
              <a:buSzPct val="50000"/>
              <a:buFont typeface="Wingdings 2" panose="05020102010507070707" pitchFamily="18" charset="2"/>
              <a:buChar char="¼"/>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a:p>
          <a:p>
            <a:endParaRPr lang="en-US"/>
          </a:p>
        </p:txBody>
      </p:sp>
      <p:pic>
        <p:nvPicPr>
          <p:cNvPr id="2" name="Picture 1" descr="A cartoon of a planet with a snake and a worm around it&#10;&#10;AI-generated content may be incorrect.">
            <a:extLst>
              <a:ext uri="{FF2B5EF4-FFF2-40B4-BE49-F238E27FC236}">
                <a16:creationId xmlns:a16="http://schemas.microsoft.com/office/drawing/2014/main" id="{863D9419-5F17-99BB-2315-802F1B83DE5B}"/>
              </a:ext>
            </a:extLst>
          </p:cNvPr>
          <p:cNvPicPr>
            <a:picLocks noChangeAspect="1"/>
          </p:cNvPicPr>
          <p:nvPr/>
        </p:nvPicPr>
        <p:blipFill>
          <a:blip r:embed="rId3"/>
          <a:stretch>
            <a:fillRect/>
          </a:stretch>
        </p:blipFill>
        <p:spPr>
          <a:xfrm>
            <a:off x="1295971" y="386269"/>
            <a:ext cx="1209217" cy="689588"/>
          </a:xfrm>
          <a:prstGeom prst="rect">
            <a:avLst/>
          </a:prstGeom>
        </p:spPr>
      </p:pic>
      <p:sp>
        <p:nvSpPr>
          <p:cNvPr id="3" name="Rectangle: Rounded Corners 2">
            <a:extLst>
              <a:ext uri="{FF2B5EF4-FFF2-40B4-BE49-F238E27FC236}">
                <a16:creationId xmlns:a16="http://schemas.microsoft.com/office/drawing/2014/main" id="{F49721D2-C615-6139-C92C-88429BEC42C4}"/>
              </a:ext>
            </a:extLst>
          </p:cNvPr>
          <p:cNvSpPr/>
          <p:nvPr/>
        </p:nvSpPr>
        <p:spPr>
          <a:xfrm>
            <a:off x="4891828" y="462018"/>
            <a:ext cx="2880000" cy="510778"/>
          </a:xfrm>
          <a:prstGeom prst="roundRect">
            <a:avLst/>
          </a:prstGeom>
          <a:solidFill>
            <a:schemeClr val="tx1"/>
          </a:solidFill>
        </p:spPr>
        <p:txBody>
          <a:bodyPr wrap="square" lIns="0" tIns="0" rIns="0" bIns="0" rtlCol="0" anchor="ctr">
            <a:spAutoFit/>
          </a:bodyPr>
          <a:lstStyle/>
          <a:p>
            <a:pPr algn="ctr"/>
            <a:r>
              <a:rPr lang="nl-BE" sz="3000" b="1">
                <a:solidFill>
                  <a:schemeClr val="bg1"/>
                </a:solidFill>
                <a:latin typeface="+mj-lt"/>
              </a:rPr>
              <a:t>Twistappel </a:t>
            </a:r>
          </a:p>
        </p:txBody>
      </p:sp>
      <p:sp>
        <p:nvSpPr>
          <p:cNvPr id="6" name="Speech Bubble: Rectangle with Corners Rounded 5">
            <a:extLst>
              <a:ext uri="{FF2B5EF4-FFF2-40B4-BE49-F238E27FC236}">
                <a16:creationId xmlns:a16="http://schemas.microsoft.com/office/drawing/2014/main" id="{2CF0D9ED-2C2B-2D9D-3E42-9BCE0E16F3AF}"/>
              </a:ext>
            </a:extLst>
          </p:cNvPr>
          <p:cNvSpPr/>
          <p:nvPr/>
        </p:nvSpPr>
        <p:spPr>
          <a:xfrm>
            <a:off x="1456633" y="2340110"/>
            <a:ext cx="4356000" cy="2160000"/>
          </a:xfrm>
          <a:prstGeom prst="wedgeRoundRectCallout">
            <a:avLst>
              <a:gd name="adj1" fmla="val -47595"/>
              <a:gd name="adj2" fmla="val 79533"/>
              <a:gd name="adj3" fmla="val 16667"/>
            </a:avLst>
          </a:prstGeom>
          <a:solidFill>
            <a:schemeClr val="accent6">
              <a:lumMod val="60000"/>
              <a:lumOff val="40000"/>
            </a:schemeClr>
          </a:solidFill>
        </p:spPr>
        <p:txBody>
          <a:bodyPr wrap="square" lIns="0" tIns="0" rIns="0" bIns="0" rtlCol="0" anchor="ctr">
            <a:spAutoFit/>
          </a:bodyPr>
          <a:lstStyle/>
          <a:p>
            <a:pPr algn="ctr"/>
            <a:r>
              <a:rPr lang="nl-BE" sz="3000">
                <a:solidFill>
                  <a:schemeClr val="accent6">
                    <a:lumMod val="75000"/>
                  </a:schemeClr>
                </a:solidFill>
                <a:latin typeface="Calibri "/>
                <a:ea typeface="+mn-lt"/>
                <a:cs typeface="+mn-lt"/>
              </a:rPr>
              <a:t>In de stad van de toekomst zijn wegen enkel voor openbaar vervoer.</a:t>
            </a:r>
            <a:endParaRPr lang="en-US">
              <a:solidFill>
                <a:schemeClr val="accent6">
                  <a:lumMod val="75000"/>
                </a:schemeClr>
              </a:solidFill>
              <a:latin typeface="Calibri "/>
              <a:ea typeface="+mn-lt"/>
              <a:cs typeface="+mn-lt"/>
            </a:endParaRPr>
          </a:p>
        </p:txBody>
      </p:sp>
      <p:sp>
        <p:nvSpPr>
          <p:cNvPr id="7" name="Speech Bubble: Rectangle with Corners Rounded 6">
            <a:extLst>
              <a:ext uri="{FF2B5EF4-FFF2-40B4-BE49-F238E27FC236}">
                <a16:creationId xmlns:a16="http://schemas.microsoft.com/office/drawing/2014/main" id="{2D994C42-55EE-C2F1-18DA-35F6960730B9}"/>
              </a:ext>
            </a:extLst>
          </p:cNvPr>
          <p:cNvSpPr/>
          <p:nvPr/>
        </p:nvSpPr>
        <p:spPr>
          <a:xfrm flipH="1">
            <a:off x="6529597" y="3361666"/>
            <a:ext cx="4356000" cy="2160000"/>
          </a:xfrm>
          <a:prstGeom prst="wedgeRoundRectCallout">
            <a:avLst>
              <a:gd name="adj1" fmla="val -47595"/>
              <a:gd name="adj2" fmla="val 79533"/>
              <a:gd name="adj3" fmla="val 16667"/>
            </a:avLst>
          </a:prstGeom>
          <a:solidFill>
            <a:schemeClr val="accent6">
              <a:lumMod val="40000"/>
              <a:lumOff val="60000"/>
            </a:schemeClr>
          </a:solidFill>
        </p:spPr>
        <p:txBody>
          <a:bodyPr wrap="square" lIns="0" tIns="0" rIns="0" bIns="0" rtlCol="0" anchor="ctr">
            <a:spAutoFit/>
          </a:bodyPr>
          <a:lstStyle/>
          <a:p>
            <a:pPr algn="ctr"/>
            <a:r>
              <a:rPr lang="nl-BE" sz="3000">
                <a:solidFill>
                  <a:schemeClr val="accent6">
                    <a:lumMod val="75000"/>
                  </a:schemeClr>
                </a:solidFill>
                <a:latin typeface="Calibri "/>
                <a:ea typeface="+mn-lt"/>
                <a:cs typeface="+mn-lt"/>
              </a:rPr>
              <a:t>In de stad van de toekomst is elke straat een deel van een groot fietspad.</a:t>
            </a:r>
            <a:endParaRPr lang="en-US">
              <a:solidFill>
                <a:schemeClr val="accent6">
                  <a:lumMod val="75000"/>
                </a:schemeClr>
              </a:solidFill>
              <a:latin typeface="Calibri "/>
              <a:ea typeface="+mn-lt"/>
              <a:cs typeface="+mn-lt"/>
            </a:endParaRPr>
          </a:p>
        </p:txBody>
      </p:sp>
      <p:grpSp>
        <p:nvGrpSpPr>
          <p:cNvPr id="8" name="Group 7">
            <a:extLst>
              <a:ext uri="{FF2B5EF4-FFF2-40B4-BE49-F238E27FC236}">
                <a16:creationId xmlns:a16="http://schemas.microsoft.com/office/drawing/2014/main" id="{FA5FF32B-A7A3-BDED-31EC-3E26C279322E}"/>
              </a:ext>
            </a:extLst>
          </p:cNvPr>
          <p:cNvGrpSpPr/>
          <p:nvPr/>
        </p:nvGrpSpPr>
        <p:grpSpPr>
          <a:xfrm>
            <a:off x="10705797" y="230188"/>
            <a:ext cx="1296006" cy="1079994"/>
            <a:chOff x="3819223" y="5232081"/>
            <a:chExt cx="1296006" cy="1079994"/>
          </a:xfrm>
        </p:grpSpPr>
        <p:grpSp>
          <p:nvGrpSpPr>
            <p:cNvPr id="9" name="Group 8">
              <a:extLst>
                <a:ext uri="{FF2B5EF4-FFF2-40B4-BE49-F238E27FC236}">
                  <a16:creationId xmlns:a16="http://schemas.microsoft.com/office/drawing/2014/main" id="{39AA088B-9F84-6CA9-9AD0-A03C9FAD4000}"/>
                </a:ext>
              </a:extLst>
            </p:cNvPr>
            <p:cNvGrpSpPr/>
            <p:nvPr/>
          </p:nvGrpSpPr>
          <p:grpSpPr>
            <a:xfrm>
              <a:off x="3819223" y="5232081"/>
              <a:ext cx="1296006" cy="1079994"/>
              <a:chOff x="3682725" y="779836"/>
              <a:chExt cx="1296006" cy="1079994"/>
            </a:xfrm>
          </p:grpSpPr>
          <p:sp>
            <p:nvSpPr>
              <p:cNvPr id="16" name="Hexagon 15">
                <a:extLst>
                  <a:ext uri="{FF2B5EF4-FFF2-40B4-BE49-F238E27FC236}">
                    <a16:creationId xmlns:a16="http://schemas.microsoft.com/office/drawing/2014/main" id="{2E25DE21-28BC-EB77-F9DB-088ED3F046A2}"/>
                  </a:ext>
                </a:extLst>
              </p:cNvPr>
              <p:cNvSpPr/>
              <p:nvPr/>
            </p:nvSpPr>
            <p:spPr>
              <a:xfrm>
                <a:off x="3682725" y="779836"/>
                <a:ext cx="1296006" cy="1079994"/>
              </a:xfrm>
              <a:prstGeom prst="hexagon">
                <a:avLst>
                  <a:gd name="adj" fmla="val 28570"/>
                  <a:gd name="vf" fmla="val 115470"/>
                </a:avLst>
              </a:prstGeom>
              <a:solidFill>
                <a:srgbClr val="FF6600"/>
              </a:solidFill>
            </p:spPr>
            <p:style>
              <a:lnRef idx="0">
                <a:schemeClr val="lt1">
                  <a:hueOff val="0"/>
                  <a:satOff val="0"/>
                  <a:lumOff val="0"/>
                  <a:alphaOff val="0"/>
                </a:schemeClr>
              </a:lnRef>
              <a:fillRef idx="3">
                <a:scrgbClr r="0" g="0" b="0"/>
              </a:fillRef>
              <a:effectRef idx="2">
                <a:schemeClr val="accent5">
                  <a:hueOff val="0"/>
                  <a:satOff val="0"/>
                  <a:lumOff val="0"/>
                  <a:alphaOff val="0"/>
                </a:schemeClr>
              </a:effectRef>
              <a:fontRef idx="minor">
                <a:schemeClr val="lt1"/>
              </a:fontRef>
            </p:style>
            <p:txBody>
              <a:bodyPr/>
              <a:lstStyle/>
              <a:p>
                <a:endParaRPr lang="nl-BE" sz="1900"/>
              </a:p>
            </p:txBody>
          </p:sp>
          <p:sp>
            <p:nvSpPr>
              <p:cNvPr id="17" name="Hexagon 4">
                <a:extLst>
                  <a:ext uri="{FF2B5EF4-FFF2-40B4-BE49-F238E27FC236}">
                    <a16:creationId xmlns:a16="http://schemas.microsoft.com/office/drawing/2014/main" id="{E01172F0-0F9A-A489-2C49-0B42B56AC111}"/>
                  </a:ext>
                </a:extLst>
              </p:cNvPr>
              <p:cNvSpPr txBox="1"/>
              <p:nvPr/>
            </p:nvSpPr>
            <p:spPr>
              <a:xfrm>
                <a:off x="3893577" y="955544"/>
                <a:ext cx="874302" cy="72857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nl-BE" sz="1900" kern="1200"/>
                  <a:t>Vervoer</a:t>
                </a:r>
              </a:p>
              <a:p>
                <a:pPr marL="0" lvl="0" indent="0" algn="ctr" defTabSz="711200">
                  <a:lnSpc>
                    <a:spcPct val="90000"/>
                  </a:lnSpc>
                  <a:spcBef>
                    <a:spcPct val="0"/>
                  </a:spcBef>
                  <a:spcAft>
                    <a:spcPct val="35000"/>
                  </a:spcAft>
                  <a:buNone/>
                </a:pPr>
                <a:r>
                  <a:rPr lang="nl-BE" sz="1900" kern="1200"/>
                  <a:t> </a:t>
                </a:r>
              </a:p>
            </p:txBody>
          </p:sp>
        </p:grpSp>
        <p:pic>
          <p:nvPicPr>
            <p:cNvPr id="15" name="Picture 14">
              <a:extLst>
                <a:ext uri="{FF2B5EF4-FFF2-40B4-BE49-F238E27FC236}">
                  <a16:creationId xmlns:a16="http://schemas.microsoft.com/office/drawing/2014/main" id="{F8ED907D-2320-7FA3-4478-4800EEAA2223}"/>
                </a:ext>
              </a:extLst>
            </p:cNvPr>
            <p:cNvPicPr>
              <a:picLocks noChangeAspect="1"/>
            </p:cNvPicPr>
            <p:nvPr/>
          </p:nvPicPr>
          <p:blipFill>
            <a:blip r:embed="rId4"/>
            <a:stretch>
              <a:fillRect/>
            </a:stretch>
          </p:blipFill>
          <p:spPr>
            <a:xfrm>
              <a:off x="4157991" y="5750484"/>
              <a:ext cx="578439" cy="561591"/>
            </a:xfrm>
            <a:prstGeom prst="rect">
              <a:avLst/>
            </a:prstGeom>
          </p:spPr>
        </p:pic>
      </p:grpSp>
    </p:spTree>
    <p:extLst>
      <p:ext uri="{BB962C8B-B14F-4D97-AF65-F5344CB8AC3E}">
        <p14:creationId xmlns:p14="http://schemas.microsoft.com/office/powerpoint/2010/main" val="355703769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45202-BC8F-A115-1001-9253E572E263}"/>
              </a:ext>
            </a:extLst>
          </p:cNvPr>
          <p:cNvSpPr>
            <a:spLocks noGrp="1"/>
          </p:cNvSpPr>
          <p:nvPr>
            <p:ph type="title"/>
          </p:nvPr>
        </p:nvSpPr>
        <p:spPr/>
        <p:txBody>
          <a:bodyPr>
            <a:normAutofit fontScale="90000"/>
          </a:bodyPr>
          <a:lstStyle/>
          <a:p>
            <a:r>
              <a:rPr lang="nl-BE"/>
              <a:t>Buurtwandeling</a:t>
            </a:r>
          </a:p>
        </p:txBody>
      </p:sp>
      <p:sp>
        <p:nvSpPr>
          <p:cNvPr id="3" name="Footer Placeholder 2">
            <a:extLst>
              <a:ext uri="{FF2B5EF4-FFF2-40B4-BE49-F238E27FC236}">
                <a16:creationId xmlns:a16="http://schemas.microsoft.com/office/drawing/2014/main" id="{4A970A0B-48C3-9D65-F149-210ABD03FC13}"/>
              </a:ext>
            </a:extLst>
          </p:cNvPr>
          <p:cNvSpPr>
            <a:spLocks noGrp="1"/>
          </p:cNvSpPr>
          <p:nvPr>
            <p:ph type="ftr" sz="quarter" idx="11"/>
          </p:nvPr>
        </p:nvSpPr>
        <p:spPr/>
        <p:txBody>
          <a:bodyPr/>
          <a:lstStyle/>
          <a:p>
            <a:endParaRPr lang="nl-BE"/>
          </a:p>
        </p:txBody>
      </p:sp>
      <p:sp>
        <p:nvSpPr>
          <p:cNvPr id="4" name="Slide Number Placeholder 3">
            <a:extLst>
              <a:ext uri="{FF2B5EF4-FFF2-40B4-BE49-F238E27FC236}">
                <a16:creationId xmlns:a16="http://schemas.microsoft.com/office/drawing/2014/main" id="{1008A64E-E67C-FC29-95D1-6EDA902F8131}"/>
              </a:ext>
            </a:extLst>
          </p:cNvPr>
          <p:cNvSpPr>
            <a:spLocks noGrp="1"/>
          </p:cNvSpPr>
          <p:nvPr>
            <p:ph type="sldNum" sz="quarter" idx="12"/>
          </p:nvPr>
        </p:nvSpPr>
        <p:spPr/>
        <p:txBody>
          <a:bodyPr/>
          <a:lstStyle/>
          <a:p>
            <a:fld id="{FF88DA20-ED00-471C-9170-60F590CB400A}" type="slidenum">
              <a:rPr lang="nl-BE" smtClean="0"/>
              <a:t>66</a:t>
            </a:fld>
            <a:endParaRPr lang="nl-BE"/>
          </a:p>
        </p:txBody>
      </p:sp>
      <p:sp>
        <p:nvSpPr>
          <p:cNvPr id="5" name="Text Placeholder 4">
            <a:extLst>
              <a:ext uri="{FF2B5EF4-FFF2-40B4-BE49-F238E27FC236}">
                <a16:creationId xmlns:a16="http://schemas.microsoft.com/office/drawing/2014/main" id="{096B1173-D1F6-5544-E8FA-B71FA801A5F2}"/>
              </a:ext>
            </a:extLst>
          </p:cNvPr>
          <p:cNvSpPr>
            <a:spLocks noGrp="1"/>
          </p:cNvSpPr>
          <p:nvPr>
            <p:ph type="body" sz="quarter" idx="13"/>
          </p:nvPr>
        </p:nvSpPr>
        <p:spPr/>
        <p:txBody>
          <a:bodyPr/>
          <a:lstStyle/>
          <a:p>
            <a:endParaRPr lang="nl-BE"/>
          </a:p>
        </p:txBody>
      </p:sp>
      <p:sp>
        <p:nvSpPr>
          <p:cNvPr id="6" name="Text Placeholder 5">
            <a:extLst>
              <a:ext uri="{FF2B5EF4-FFF2-40B4-BE49-F238E27FC236}">
                <a16:creationId xmlns:a16="http://schemas.microsoft.com/office/drawing/2014/main" id="{F10FD5B1-89DA-E5A7-69CA-48F266C43173}"/>
              </a:ext>
            </a:extLst>
          </p:cNvPr>
          <p:cNvSpPr>
            <a:spLocks noGrp="1"/>
          </p:cNvSpPr>
          <p:nvPr>
            <p:ph type="body" sz="quarter" idx="14"/>
          </p:nvPr>
        </p:nvSpPr>
        <p:spPr>
          <a:xfrm>
            <a:off x="658813" y="1889125"/>
            <a:ext cx="10588307" cy="3605213"/>
          </a:xfrm>
        </p:spPr>
        <p:txBody>
          <a:bodyPr>
            <a:normAutofit fontScale="92500" lnSpcReduction="10000"/>
          </a:bodyPr>
          <a:lstStyle/>
          <a:p>
            <a:pPr marL="0" lvl="0" indent="0">
              <a:buNone/>
            </a:pPr>
            <a:r>
              <a:rPr lang="nl-BE" sz="2400" b="1"/>
              <a:t>Kijken, luisteren en ruiken</a:t>
            </a:r>
            <a:endParaRPr lang="nl-BE" sz="2400"/>
          </a:p>
          <a:p>
            <a:pPr marL="0" indent="0">
              <a:buNone/>
            </a:pPr>
            <a:r>
              <a:rPr lang="nl-BE" sz="2400"/>
              <a:t>We gebruiken onze zintuigen. Wat zie je? Wat hoor je? Wat ruik je?</a:t>
            </a:r>
          </a:p>
          <a:p>
            <a:pPr marL="0" indent="0">
              <a:buNone/>
            </a:pPr>
            <a:r>
              <a:rPr lang="nl-BE" sz="2400"/>
              <a:t> </a:t>
            </a:r>
          </a:p>
          <a:p>
            <a:pPr marL="0" lvl="0" indent="0">
              <a:buNone/>
            </a:pPr>
            <a:r>
              <a:rPr lang="nl-BE" sz="2400" b="1"/>
              <a:t>Eigen gevoel</a:t>
            </a:r>
            <a:endParaRPr lang="nl-BE" sz="2400"/>
          </a:p>
          <a:p>
            <a:pPr marL="0" indent="0">
              <a:buNone/>
            </a:pPr>
            <a:r>
              <a:rPr lang="nl-BE" sz="2400"/>
              <a:t>Hoe voelt deze plek voor jou? Vind je ze leuk, druk, rustig, saai, spannend?</a:t>
            </a:r>
          </a:p>
          <a:p>
            <a:pPr marL="0" indent="0">
              <a:buNone/>
            </a:pPr>
            <a:r>
              <a:rPr lang="nl-BE" sz="2400"/>
              <a:t>Wat heb je nodig om deze plek aangenamer te maken? </a:t>
            </a:r>
          </a:p>
          <a:p>
            <a:pPr marL="0" indent="0">
              <a:buNone/>
            </a:pPr>
            <a:r>
              <a:rPr lang="nl-BE" sz="2400"/>
              <a:t> </a:t>
            </a:r>
          </a:p>
          <a:p>
            <a:pPr marL="0" lvl="0" indent="0">
              <a:buNone/>
            </a:pPr>
            <a:r>
              <a:rPr lang="nl-BE" sz="2400" b="1"/>
              <a:t>Een 360°-scan</a:t>
            </a:r>
            <a:endParaRPr lang="nl-BE" sz="2400"/>
          </a:p>
          <a:p>
            <a:pPr marL="0" indent="0">
              <a:buNone/>
            </a:pPr>
            <a:r>
              <a:rPr lang="nl-BE" sz="2400"/>
              <a:t>We kijken rond en gaan op zoek naar sporen van klimaat, natuur, energie of vervoer. </a:t>
            </a:r>
          </a:p>
        </p:txBody>
      </p:sp>
    </p:spTree>
    <p:extLst>
      <p:ext uri="{BB962C8B-B14F-4D97-AF65-F5344CB8AC3E}">
        <p14:creationId xmlns:p14="http://schemas.microsoft.com/office/powerpoint/2010/main" val="309962378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198D7-E5A1-E5AC-F6AE-0137C38DCA0E}"/>
              </a:ext>
            </a:extLst>
          </p:cNvPr>
          <p:cNvSpPr>
            <a:spLocks noGrp="1"/>
          </p:cNvSpPr>
          <p:nvPr>
            <p:ph type="title"/>
          </p:nvPr>
        </p:nvSpPr>
        <p:spPr/>
        <p:txBody>
          <a:bodyPr>
            <a:normAutofit fontScale="90000"/>
          </a:bodyPr>
          <a:lstStyle/>
          <a:p>
            <a:r>
              <a:rPr lang="en-US" err="1">
                <a:ea typeface="Calibri"/>
                <a:cs typeface="Calibri"/>
              </a:rPr>
              <a:t>Verken</a:t>
            </a:r>
            <a:r>
              <a:rPr lang="en-US">
                <a:ea typeface="Calibri"/>
                <a:cs typeface="Calibri"/>
              </a:rPr>
              <a:t>: </a:t>
            </a:r>
            <a:r>
              <a:rPr lang="en-US" err="1">
                <a:ea typeface="Calibri"/>
                <a:cs typeface="Calibri"/>
              </a:rPr>
              <a:t>werkbundel</a:t>
            </a:r>
            <a:r>
              <a:rPr lang="en-US">
                <a:ea typeface="Calibri"/>
                <a:cs typeface="Calibri"/>
              </a:rPr>
              <a:t> </a:t>
            </a:r>
            <a:r>
              <a:rPr lang="en-US" err="1">
                <a:ea typeface="Calibri"/>
                <a:cs typeface="Calibri"/>
              </a:rPr>
              <a:t>invullen</a:t>
            </a:r>
            <a:r>
              <a:rPr lang="en-US">
                <a:ea typeface="Calibri"/>
                <a:cs typeface="Calibri"/>
              </a:rPr>
              <a:t> </a:t>
            </a:r>
            <a:endParaRPr lang="en-US" err="1"/>
          </a:p>
        </p:txBody>
      </p:sp>
      <p:sp>
        <p:nvSpPr>
          <p:cNvPr id="3" name="Text Placeholder 2">
            <a:extLst>
              <a:ext uri="{FF2B5EF4-FFF2-40B4-BE49-F238E27FC236}">
                <a16:creationId xmlns:a16="http://schemas.microsoft.com/office/drawing/2014/main" id="{0C59BA2C-C67B-E49E-1272-F6A05D448C51}"/>
              </a:ext>
            </a:extLst>
          </p:cNvPr>
          <p:cNvSpPr>
            <a:spLocks noGrp="1"/>
          </p:cNvSpPr>
          <p:nvPr>
            <p:ph type="body" sz="quarter" idx="13"/>
          </p:nvPr>
        </p:nvSpPr>
        <p:spPr/>
        <p:txBody>
          <a:bodyPr/>
          <a:lstStyle/>
          <a:p>
            <a:endParaRPr lang="en-US"/>
          </a:p>
        </p:txBody>
      </p:sp>
      <p:sp>
        <p:nvSpPr>
          <p:cNvPr id="5" name="Slide Number Placeholder 4">
            <a:extLst>
              <a:ext uri="{FF2B5EF4-FFF2-40B4-BE49-F238E27FC236}">
                <a16:creationId xmlns:a16="http://schemas.microsoft.com/office/drawing/2014/main" id="{A64D3886-473C-F0C0-A17B-833906B46185}"/>
              </a:ext>
            </a:extLst>
          </p:cNvPr>
          <p:cNvSpPr>
            <a:spLocks noGrp="1"/>
          </p:cNvSpPr>
          <p:nvPr>
            <p:ph type="sldNum" sz="quarter" idx="15"/>
          </p:nvPr>
        </p:nvSpPr>
        <p:spPr>
          <a:xfrm>
            <a:off x="11061258" y="6295451"/>
            <a:ext cx="288000" cy="365125"/>
          </a:xfrm>
        </p:spPr>
        <p:txBody>
          <a:bodyPr/>
          <a:lstStyle/>
          <a:p>
            <a:fld id="{FF88DA20-ED00-471C-9170-60F590CB400A}" type="slidenum">
              <a:rPr lang="nl-BE" smtClean="0"/>
              <a:pPr/>
              <a:t>67</a:t>
            </a:fld>
            <a:endParaRPr lang="nl-BE"/>
          </a:p>
        </p:txBody>
      </p:sp>
      <p:pic>
        <p:nvPicPr>
          <p:cNvPr id="6" name="Picture 5">
            <a:extLst>
              <a:ext uri="{FF2B5EF4-FFF2-40B4-BE49-F238E27FC236}">
                <a16:creationId xmlns:a16="http://schemas.microsoft.com/office/drawing/2014/main" id="{4D883BAE-2219-7772-FE01-C7EF6F3377E4}"/>
              </a:ext>
            </a:extLst>
          </p:cNvPr>
          <p:cNvPicPr>
            <a:picLocks noChangeAspect="1"/>
          </p:cNvPicPr>
          <p:nvPr/>
        </p:nvPicPr>
        <p:blipFill>
          <a:blip r:embed="rId3"/>
          <a:stretch>
            <a:fillRect/>
          </a:stretch>
        </p:blipFill>
        <p:spPr>
          <a:xfrm>
            <a:off x="2606879" y="1660908"/>
            <a:ext cx="1298561" cy="1079086"/>
          </a:xfrm>
          <a:prstGeom prst="rect">
            <a:avLst/>
          </a:prstGeom>
        </p:spPr>
      </p:pic>
      <p:grpSp>
        <p:nvGrpSpPr>
          <p:cNvPr id="7" name="Group 6">
            <a:extLst>
              <a:ext uri="{FF2B5EF4-FFF2-40B4-BE49-F238E27FC236}">
                <a16:creationId xmlns:a16="http://schemas.microsoft.com/office/drawing/2014/main" id="{25471A20-4D0B-D107-9908-B605822014EC}"/>
              </a:ext>
            </a:extLst>
          </p:cNvPr>
          <p:cNvGrpSpPr/>
          <p:nvPr/>
        </p:nvGrpSpPr>
        <p:grpSpPr>
          <a:xfrm>
            <a:off x="8431089" y="3913726"/>
            <a:ext cx="1296006" cy="1079994"/>
            <a:chOff x="3819223" y="5232081"/>
            <a:chExt cx="1296006" cy="1079994"/>
          </a:xfrm>
        </p:grpSpPr>
        <p:grpSp>
          <p:nvGrpSpPr>
            <p:cNvPr id="8" name="Group 7">
              <a:extLst>
                <a:ext uri="{FF2B5EF4-FFF2-40B4-BE49-F238E27FC236}">
                  <a16:creationId xmlns:a16="http://schemas.microsoft.com/office/drawing/2014/main" id="{1B5A698A-845C-71CC-84EB-99CE0D7756BF}"/>
                </a:ext>
              </a:extLst>
            </p:cNvPr>
            <p:cNvGrpSpPr/>
            <p:nvPr/>
          </p:nvGrpSpPr>
          <p:grpSpPr>
            <a:xfrm>
              <a:off x="3819223" y="5232081"/>
              <a:ext cx="1296006" cy="1079994"/>
              <a:chOff x="3682725" y="779836"/>
              <a:chExt cx="1296006" cy="1079994"/>
            </a:xfrm>
          </p:grpSpPr>
          <p:sp>
            <p:nvSpPr>
              <p:cNvPr id="10" name="Hexagon 9">
                <a:extLst>
                  <a:ext uri="{FF2B5EF4-FFF2-40B4-BE49-F238E27FC236}">
                    <a16:creationId xmlns:a16="http://schemas.microsoft.com/office/drawing/2014/main" id="{3C24D07F-420C-7F57-2B30-380C184DE287}"/>
                  </a:ext>
                </a:extLst>
              </p:cNvPr>
              <p:cNvSpPr/>
              <p:nvPr/>
            </p:nvSpPr>
            <p:spPr>
              <a:xfrm>
                <a:off x="3682725" y="779836"/>
                <a:ext cx="1296006" cy="1079994"/>
              </a:xfrm>
              <a:prstGeom prst="hexagon">
                <a:avLst>
                  <a:gd name="adj" fmla="val 28570"/>
                  <a:gd name="vf" fmla="val 115470"/>
                </a:avLst>
              </a:prstGeom>
              <a:solidFill>
                <a:srgbClr val="FF6600"/>
              </a:solidFill>
            </p:spPr>
            <p:style>
              <a:lnRef idx="0">
                <a:schemeClr val="lt1">
                  <a:hueOff val="0"/>
                  <a:satOff val="0"/>
                  <a:lumOff val="0"/>
                  <a:alphaOff val="0"/>
                </a:schemeClr>
              </a:lnRef>
              <a:fillRef idx="3">
                <a:scrgbClr r="0" g="0" b="0"/>
              </a:fillRef>
              <a:effectRef idx="2">
                <a:schemeClr val="accent5">
                  <a:hueOff val="0"/>
                  <a:satOff val="0"/>
                  <a:lumOff val="0"/>
                  <a:alphaOff val="0"/>
                </a:schemeClr>
              </a:effectRef>
              <a:fontRef idx="minor">
                <a:schemeClr val="lt1"/>
              </a:fontRef>
            </p:style>
            <p:txBody>
              <a:bodyPr/>
              <a:lstStyle/>
              <a:p>
                <a:endParaRPr lang="nl-BE" sz="1900"/>
              </a:p>
            </p:txBody>
          </p:sp>
          <p:sp>
            <p:nvSpPr>
              <p:cNvPr id="11" name="Hexagon 4">
                <a:extLst>
                  <a:ext uri="{FF2B5EF4-FFF2-40B4-BE49-F238E27FC236}">
                    <a16:creationId xmlns:a16="http://schemas.microsoft.com/office/drawing/2014/main" id="{47017B9B-B728-4B73-8F69-32C3F53B3D15}"/>
                  </a:ext>
                </a:extLst>
              </p:cNvPr>
              <p:cNvSpPr txBox="1"/>
              <p:nvPr/>
            </p:nvSpPr>
            <p:spPr>
              <a:xfrm>
                <a:off x="3893577" y="955544"/>
                <a:ext cx="874302" cy="72857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nl-BE" sz="1900" kern="1200"/>
                  <a:t>Vervoer</a:t>
                </a:r>
              </a:p>
              <a:p>
                <a:pPr marL="0" lvl="0" indent="0" algn="ctr" defTabSz="711200">
                  <a:lnSpc>
                    <a:spcPct val="90000"/>
                  </a:lnSpc>
                  <a:spcBef>
                    <a:spcPct val="0"/>
                  </a:spcBef>
                  <a:spcAft>
                    <a:spcPct val="35000"/>
                  </a:spcAft>
                  <a:buNone/>
                </a:pPr>
                <a:r>
                  <a:rPr lang="nl-BE" sz="1900" kern="1200"/>
                  <a:t> </a:t>
                </a:r>
              </a:p>
            </p:txBody>
          </p:sp>
        </p:grpSp>
        <p:pic>
          <p:nvPicPr>
            <p:cNvPr id="9" name="Picture 8">
              <a:extLst>
                <a:ext uri="{FF2B5EF4-FFF2-40B4-BE49-F238E27FC236}">
                  <a16:creationId xmlns:a16="http://schemas.microsoft.com/office/drawing/2014/main" id="{8A87B023-9EE4-3108-B873-6D8FA7F139D6}"/>
                </a:ext>
              </a:extLst>
            </p:cNvPr>
            <p:cNvPicPr>
              <a:picLocks noChangeAspect="1"/>
            </p:cNvPicPr>
            <p:nvPr/>
          </p:nvPicPr>
          <p:blipFill>
            <a:blip r:embed="rId4"/>
            <a:stretch>
              <a:fillRect/>
            </a:stretch>
          </p:blipFill>
          <p:spPr>
            <a:xfrm>
              <a:off x="4157991" y="5750484"/>
              <a:ext cx="578439" cy="561591"/>
            </a:xfrm>
            <a:prstGeom prst="rect">
              <a:avLst/>
            </a:prstGeom>
          </p:spPr>
        </p:pic>
      </p:grpSp>
      <p:grpSp>
        <p:nvGrpSpPr>
          <p:cNvPr id="12" name="Group 11">
            <a:extLst>
              <a:ext uri="{FF2B5EF4-FFF2-40B4-BE49-F238E27FC236}">
                <a16:creationId xmlns:a16="http://schemas.microsoft.com/office/drawing/2014/main" id="{661814AD-668D-0107-6F19-61E342ECBD8F}"/>
              </a:ext>
            </a:extLst>
          </p:cNvPr>
          <p:cNvGrpSpPr/>
          <p:nvPr/>
        </p:nvGrpSpPr>
        <p:grpSpPr>
          <a:xfrm>
            <a:off x="8431089" y="1580202"/>
            <a:ext cx="1296006" cy="1079994"/>
            <a:chOff x="2286218" y="5254283"/>
            <a:chExt cx="1296006" cy="1079994"/>
          </a:xfrm>
        </p:grpSpPr>
        <p:grpSp>
          <p:nvGrpSpPr>
            <p:cNvPr id="13" name="Group 12">
              <a:extLst>
                <a:ext uri="{FF2B5EF4-FFF2-40B4-BE49-F238E27FC236}">
                  <a16:creationId xmlns:a16="http://schemas.microsoft.com/office/drawing/2014/main" id="{4638E521-5C7F-C372-D56A-4F5E925F7C81}"/>
                </a:ext>
              </a:extLst>
            </p:cNvPr>
            <p:cNvGrpSpPr/>
            <p:nvPr/>
          </p:nvGrpSpPr>
          <p:grpSpPr>
            <a:xfrm>
              <a:off x="2286218" y="5254283"/>
              <a:ext cx="1296006" cy="1079994"/>
              <a:chOff x="2377643" y="21145"/>
              <a:chExt cx="1296006" cy="1079994"/>
            </a:xfrm>
          </p:grpSpPr>
          <p:sp>
            <p:nvSpPr>
              <p:cNvPr id="15" name="Hexagon 14">
                <a:extLst>
                  <a:ext uri="{FF2B5EF4-FFF2-40B4-BE49-F238E27FC236}">
                    <a16:creationId xmlns:a16="http://schemas.microsoft.com/office/drawing/2014/main" id="{ED0D02B2-C654-DFFF-8835-D3920AA1415A}"/>
                  </a:ext>
                </a:extLst>
              </p:cNvPr>
              <p:cNvSpPr/>
              <p:nvPr/>
            </p:nvSpPr>
            <p:spPr>
              <a:xfrm>
                <a:off x="2377643" y="21145"/>
                <a:ext cx="1296006" cy="1079994"/>
              </a:xfrm>
              <a:prstGeom prst="hexagon">
                <a:avLst>
                  <a:gd name="adj" fmla="val 28570"/>
                  <a:gd name="vf" fmla="val 115470"/>
                </a:avLst>
              </a:prstGeom>
              <a:solidFill>
                <a:srgbClr val="FFC000"/>
              </a:solidFill>
            </p:spPr>
            <p:style>
              <a:lnRef idx="0">
                <a:schemeClr val="lt1">
                  <a:hueOff val="0"/>
                  <a:satOff val="0"/>
                  <a:lumOff val="0"/>
                  <a:alphaOff val="0"/>
                </a:schemeClr>
              </a:lnRef>
              <a:fillRef idx="3">
                <a:scrgbClr r="0" g="0" b="0"/>
              </a:fillRef>
              <a:effectRef idx="2">
                <a:schemeClr val="accent2">
                  <a:hueOff val="0"/>
                  <a:satOff val="0"/>
                  <a:lumOff val="0"/>
                  <a:alphaOff val="0"/>
                </a:schemeClr>
              </a:effectRef>
              <a:fontRef idx="minor">
                <a:schemeClr val="lt1"/>
              </a:fontRef>
            </p:style>
            <p:txBody>
              <a:bodyPr/>
              <a:lstStyle/>
              <a:p>
                <a:endParaRPr lang="nl-BE" sz="1900"/>
              </a:p>
            </p:txBody>
          </p:sp>
          <p:sp>
            <p:nvSpPr>
              <p:cNvPr id="16" name="Hexagon 4">
                <a:extLst>
                  <a:ext uri="{FF2B5EF4-FFF2-40B4-BE49-F238E27FC236}">
                    <a16:creationId xmlns:a16="http://schemas.microsoft.com/office/drawing/2014/main" id="{5C112235-EC39-DC48-662D-3BD9255D8844}"/>
                  </a:ext>
                </a:extLst>
              </p:cNvPr>
              <p:cNvSpPr txBox="1"/>
              <p:nvPr/>
            </p:nvSpPr>
            <p:spPr>
              <a:xfrm>
                <a:off x="2588495" y="196853"/>
                <a:ext cx="874302" cy="72857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nl-BE" sz="1900" kern="1200">
                    <a:latin typeface="Aptos Display" panose="02110004020202020204"/>
                  </a:rPr>
                  <a:t>Energie</a:t>
                </a:r>
                <a:endParaRPr lang="nl-BE" sz="1900" kern="1200"/>
              </a:p>
              <a:p>
                <a:pPr marL="0" lvl="0" indent="0" algn="ctr" defTabSz="800100">
                  <a:lnSpc>
                    <a:spcPct val="90000"/>
                  </a:lnSpc>
                  <a:spcBef>
                    <a:spcPct val="0"/>
                  </a:spcBef>
                  <a:spcAft>
                    <a:spcPct val="35000"/>
                  </a:spcAft>
                  <a:buNone/>
                </a:pPr>
                <a:endParaRPr lang="nl-BE" sz="1900" kern="1200"/>
              </a:p>
            </p:txBody>
          </p:sp>
        </p:grpSp>
        <p:pic>
          <p:nvPicPr>
            <p:cNvPr id="14" name="Picture 13">
              <a:extLst>
                <a:ext uri="{FF2B5EF4-FFF2-40B4-BE49-F238E27FC236}">
                  <a16:creationId xmlns:a16="http://schemas.microsoft.com/office/drawing/2014/main" id="{398C1A1C-9EE7-4859-76C1-34A8400CBD74}"/>
                </a:ext>
              </a:extLst>
            </p:cNvPr>
            <p:cNvPicPr>
              <a:picLocks noChangeAspect="1"/>
            </p:cNvPicPr>
            <p:nvPr/>
          </p:nvPicPr>
          <p:blipFill>
            <a:blip r:embed="rId5"/>
            <a:srcRect l="4799" t="9289" r="17521" b="9882"/>
            <a:stretch>
              <a:fillRect/>
            </a:stretch>
          </p:blipFill>
          <p:spPr>
            <a:xfrm>
              <a:off x="2670029" y="5813205"/>
              <a:ext cx="563363" cy="521072"/>
            </a:xfrm>
            <a:prstGeom prst="rect">
              <a:avLst/>
            </a:prstGeom>
          </p:spPr>
        </p:pic>
      </p:grpSp>
      <p:grpSp>
        <p:nvGrpSpPr>
          <p:cNvPr id="17" name="Group 16">
            <a:extLst>
              <a:ext uri="{FF2B5EF4-FFF2-40B4-BE49-F238E27FC236}">
                <a16:creationId xmlns:a16="http://schemas.microsoft.com/office/drawing/2014/main" id="{B77ECE9B-CF95-C66A-1C10-476ACF21F7A2}"/>
              </a:ext>
            </a:extLst>
          </p:cNvPr>
          <p:cNvGrpSpPr/>
          <p:nvPr/>
        </p:nvGrpSpPr>
        <p:grpSpPr>
          <a:xfrm>
            <a:off x="2514249" y="3892132"/>
            <a:ext cx="1296006" cy="1079994"/>
            <a:chOff x="10487370" y="5140242"/>
            <a:chExt cx="1296006" cy="1079994"/>
          </a:xfrm>
        </p:grpSpPr>
        <p:grpSp>
          <p:nvGrpSpPr>
            <p:cNvPr id="18" name="Group 17">
              <a:extLst>
                <a:ext uri="{FF2B5EF4-FFF2-40B4-BE49-F238E27FC236}">
                  <a16:creationId xmlns:a16="http://schemas.microsoft.com/office/drawing/2014/main" id="{655A64BA-643F-25CD-9367-F898EEA8AC1E}"/>
                </a:ext>
              </a:extLst>
            </p:cNvPr>
            <p:cNvGrpSpPr/>
            <p:nvPr/>
          </p:nvGrpSpPr>
          <p:grpSpPr>
            <a:xfrm>
              <a:off x="10487370" y="5140242"/>
              <a:ext cx="1296006" cy="1079994"/>
              <a:chOff x="973080" y="851059"/>
              <a:chExt cx="1296006" cy="1079994"/>
            </a:xfrm>
          </p:grpSpPr>
          <p:sp>
            <p:nvSpPr>
              <p:cNvPr id="20" name="Hexagon 19">
                <a:extLst>
                  <a:ext uri="{FF2B5EF4-FFF2-40B4-BE49-F238E27FC236}">
                    <a16:creationId xmlns:a16="http://schemas.microsoft.com/office/drawing/2014/main" id="{2B1D59A7-2A17-D501-F6FF-D76DD6A1C6A5}"/>
                  </a:ext>
                </a:extLst>
              </p:cNvPr>
              <p:cNvSpPr/>
              <p:nvPr/>
            </p:nvSpPr>
            <p:spPr>
              <a:xfrm>
                <a:off x="973080" y="851059"/>
                <a:ext cx="1296006" cy="1079994"/>
              </a:xfrm>
              <a:prstGeom prst="hexagon">
                <a:avLst>
                  <a:gd name="adj" fmla="val 28570"/>
                  <a:gd name="vf" fmla="val 115470"/>
                </a:avLst>
              </a:prstGeom>
              <a:solidFill>
                <a:srgbClr val="58C72B"/>
              </a:solidFill>
            </p:spPr>
            <p:style>
              <a:lnRef idx="0">
                <a:schemeClr val="lt1">
                  <a:hueOff val="0"/>
                  <a:satOff val="0"/>
                  <a:lumOff val="0"/>
                  <a:alphaOff val="0"/>
                </a:schemeClr>
              </a:lnRef>
              <a:fillRef idx="3">
                <a:scrgbClr r="0" g="0" b="0"/>
              </a:fillRef>
              <a:effectRef idx="2">
                <a:schemeClr val="accent6">
                  <a:hueOff val="0"/>
                  <a:satOff val="0"/>
                  <a:lumOff val="0"/>
                  <a:alphaOff val="0"/>
                </a:schemeClr>
              </a:effectRef>
              <a:fontRef idx="minor">
                <a:schemeClr val="lt1"/>
              </a:fontRef>
            </p:style>
            <p:txBody>
              <a:bodyPr/>
              <a:lstStyle/>
              <a:p>
                <a:endParaRPr lang="nl-BE" sz="1900"/>
              </a:p>
            </p:txBody>
          </p:sp>
          <p:sp>
            <p:nvSpPr>
              <p:cNvPr id="21" name="Hexagon 4">
                <a:extLst>
                  <a:ext uri="{FF2B5EF4-FFF2-40B4-BE49-F238E27FC236}">
                    <a16:creationId xmlns:a16="http://schemas.microsoft.com/office/drawing/2014/main" id="{D3CB474B-0DA8-CDA3-B02F-24B446629FBD}"/>
                  </a:ext>
                </a:extLst>
              </p:cNvPr>
              <p:cNvSpPr txBox="1"/>
              <p:nvPr/>
            </p:nvSpPr>
            <p:spPr>
              <a:xfrm>
                <a:off x="1183932" y="1026767"/>
                <a:ext cx="874302" cy="72857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nl-BE" sz="1900" kern="1200"/>
                  <a:t>Natuur</a:t>
                </a:r>
              </a:p>
              <a:p>
                <a:pPr marL="0" lvl="0" indent="0" algn="ctr" defTabSz="800100">
                  <a:lnSpc>
                    <a:spcPct val="90000"/>
                  </a:lnSpc>
                  <a:spcBef>
                    <a:spcPct val="0"/>
                  </a:spcBef>
                  <a:spcAft>
                    <a:spcPct val="35000"/>
                  </a:spcAft>
                  <a:buNone/>
                </a:pPr>
                <a:r>
                  <a:rPr lang="nl-BE" sz="1900" kern="1200"/>
                  <a:t>  </a:t>
                </a:r>
              </a:p>
            </p:txBody>
          </p:sp>
        </p:grpSp>
        <p:pic>
          <p:nvPicPr>
            <p:cNvPr id="19" name="Picture 18">
              <a:extLst>
                <a:ext uri="{FF2B5EF4-FFF2-40B4-BE49-F238E27FC236}">
                  <a16:creationId xmlns:a16="http://schemas.microsoft.com/office/drawing/2014/main" id="{41DD7B24-0B2D-4C46-FFCF-E4112452612D}"/>
                </a:ext>
              </a:extLst>
            </p:cNvPr>
            <p:cNvPicPr>
              <a:picLocks noChangeAspect="1"/>
            </p:cNvPicPr>
            <p:nvPr/>
          </p:nvPicPr>
          <p:blipFill>
            <a:blip r:embed="rId6"/>
            <a:stretch>
              <a:fillRect/>
            </a:stretch>
          </p:blipFill>
          <p:spPr>
            <a:xfrm>
              <a:off x="10859121" y="5605362"/>
              <a:ext cx="575782" cy="599898"/>
            </a:xfrm>
            <a:prstGeom prst="rect">
              <a:avLst/>
            </a:prstGeom>
          </p:spPr>
        </p:pic>
      </p:grpSp>
      <p:sp>
        <p:nvSpPr>
          <p:cNvPr id="22" name="TextBox 21">
            <a:extLst>
              <a:ext uri="{FF2B5EF4-FFF2-40B4-BE49-F238E27FC236}">
                <a16:creationId xmlns:a16="http://schemas.microsoft.com/office/drawing/2014/main" id="{8744BB80-92EA-67FF-35E6-6B5FEA6665AF}"/>
              </a:ext>
            </a:extLst>
          </p:cNvPr>
          <p:cNvSpPr txBox="1"/>
          <p:nvPr/>
        </p:nvSpPr>
        <p:spPr>
          <a:xfrm>
            <a:off x="763698" y="2873018"/>
            <a:ext cx="5639570" cy="907941"/>
          </a:xfrm>
          <a:prstGeom prst="rect">
            <a:avLst/>
          </a:prstGeom>
          <a:noFill/>
        </p:spPr>
        <p:txBody>
          <a:bodyPr wrap="square" rtlCol="0">
            <a:spAutoFit/>
          </a:bodyPr>
          <a:lstStyle/>
          <a:p>
            <a:pPr lvl="0">
              <a:spcAft>
                <a:spcPts val="600"/>
              </a:spcAft>
            </a:pPr>
            <a:r>
              <a:rPr lang="nl-BE" sz="2400" dirty="0">
                <a:latin typeface="Calibri" panose="020F0502020204030204" pitchFamily="34" charset="0"/>
                <a:ea typeface="Calibri" panose="020F0502020204030204" pitchFamily="34" charset="0"/>
                <a:cs typeface="Calibri" panose="020F0502020204030204" pitchFamily="34" charset="0"/>
              </a:rPr>
              <a:t>Hoe blijft jouw stad koel in de zomer? </a:t>
            </a:r>
          </a:p>
          <a:p>
            <a:pPr lvl="0">
              <a:spcAft>
                <a:spcPts val="600"/>
              </a:spcAft>
            </a:pPr>
            <a:r>
              <a:rPr lang="nl-BE" sz="2400" dirty="0">
                <a:latin typeface="Calibri" panose="020F0502020204030204" pitchFamily="34" charset="0"/>
                <a:ea typeface="Calibri" panose="020F0502020204030204" pitchFamily="34" charset="0"/>
                <a:cs typeface="Calibri" panose="020F0502020204030204" pitchFamily="34" charset="0"/>
              </a:rPr>
              <a:t>Hoe voorkom je overstromingen?</a:t>
            </a:r>
          </a:p>
        </p:txBody>
      </p:sp>
      <p:sp>
        <p:nvSpPr>
          <p:cNvPr id="24" name="TextBox 23">
            <a:extLst>
              <a:ext uri="{FF2B5EF4-FFF2-40B4-BE49-F238E27FC236}">
                <a16:creationId xmlns:a16="http://schemas.microsoft.com/office/drawing/2014/main" id="{8C6D9160-1327-2915-46C6-34EC7844613D}"/>
              </a:ext>
            </a:extLst>
          </p:cNvPr>
          <p:cNvSpPr txBox="1"/>
          <p:nvPr/>
        </p:nvSpPr>
        <p:spPr>
          <a:xfrm>
            <a:off x="763698" y="5064304"/>
            <a:ext cx="5179325" cy="1070742"/>
          </a:xfrm>
          <a:prstGeom prst="rect">
            <a:avLst/>
          </a:prstGeom>
          <a:noFill/>
        </p:spPr>
        <p:txBody>
          <a:bodyPr wrap="square">
            <a:spAutoFit/>
          </a:bodyPr>
          <a:lstStyle/>
          <a:p>
            <a:pPr lvl="0">
              <a:lnSpc>
                <a:spcPct val="115000"/>
              </a:lnSpc>
              <a:spcBef>
                <a:spcPts val="600"/>
              </a:spcBef>
              <a:spcAft>
                <a:spcPts val="600"/>
              </a:spcAft>
            </a:pPr>
            <a:r>
              <a:rPr lang="nl-BE" sz="2400" kern="100" dirty="0">
                <a:effectLst/>
                <a:latin typeface="Calibri" panose="020F0502020204030204" pitchFamily="34" charset="0"/>
                <a:ea typeface="Calibri" panose="020F0502020204030204" pitchFamily="34" charset="0"/>
                <a:cs typeface="Calibri" panose="020F0502020204030204" pitchFamily="34" charset="0"/>
              </a:rPr>
              <a:t>Waar wonen dieren? </a:t>
            </a:r>
          </a:p>
          <a:p>
            <a:pPr lvl="0">
              <a:lnSpc>
                <a:spcPct val="115000"/>
              </a:lnSpc>
              <a:spcBef>
                <a:spcPts val="600"/>
              </a:spcBef>
              <a:spcAft>
                <a:spcPts val="600"/>
              </a:spcAft>
            </a:pPr>
            <a:r>
              <a:rPr lang="nl-BE" sz="2400" kern="100" dirty="0">
                <a:effectLst/>
                <a:latin typeface="Calibri" panose="020F0502020204030204" pitchFamily="34" charset="0"/>
                <a:ea typeface="Calibri" panose="020F0502020204030204" pitchFamily="34" charset="0"/>
                <a:cs typeface="Calibri" panose="020F0502020204030204" pitchFamily="34" charset="0"/>
              </a:rPr>
              <a:t>Waar is plek voor natuur?</a:t>
            </a:r>
          </a:p>
        </p:txBody>
      </p:sp>
      <p:sp>
        <p:nvSpPr>
          <p:cNvPr id="26" name="TextBox 25">
            <a:extLst>
              <a:ext uri="{FF2B5EF4-FFF2-40B4-BE49-F238E27FC236}">
                <a16:creationId xmlns:a16="http://schemas.microsoft.com/office/drawing/2014/main" id="{7794C981-F4B8-099B-D259-1E0752B8C5EA}"/>
              </a:ext>
            </a:extLst>
          </p:cNvPr>
          <p:cNvSpPr txBox="1"/>
          <p:nvPr/>
        </p:nvSpPr>
        <p:spPr>
          <a:xfrm>
            <a:off x="6653625" y="2867702"/>
            <a:ext cx="5179325" cy="1019446"/>
          </a:xfrm>
          <a:prstGeom prst="rect">
            <a:avLst/>
          </a:prstGeom>
          <a:noFill/>
        </p:spPr>
        <p:txBody>
          <a:bodyPr wrap="square">
            <a:spAutoFit/>
          </a:bodyPr>
          <a:lstStyle/>
          <a:p>
            <a:pPr lvl="0">
              <a:lnSpc>
                <a:spcPct val="115000"/>
              </a:lnSpc>
              <a:spcAft>
                <a:spcPts val="800"/>
              </a:spcAft>
            </a:pPr>
            <a:r>
              <a:rPr lang="nl-BE" sz="2400" kern="100" dirty="0">
                <a:effectLst/>
                <a:latin typeface="Calibri" panose="020F0502020204030204" pitchFamily="34" charset="0"/>
                <a:ea typeface="Calibri" panose="020F0502020204030204" pitchFamily="34" charset="0"/>
                <a:cs typeface="Calibri" panose="020F0502020204030204" pitchFamily="34" charset="0"/>
              </a:rPr>
              <a:t>Hoe besparen we energie?</a:t>
            </a:r>
          </a:p>
          <a:p>
            <a:pPr lvl="0">
              <a:lnSpc>
                <a:spcPct val="115000"/>
              </a:lnSpc>
              <a:spcAft>
                <a:spcPts val="800"/>
              </a:spcAft>
            </a:pPr>
            <a:r>
              <a:rPr lang="nl-BE" sz="2400" kern="100" dirty="0">
                <a:effectLst/>
                <a:latin typeface="Calibri" panose="020F0502020204030204" pitchFamily="34" charset="0"/>
                <a:ea typeface="Calibri" panose="020F0502020204030204" pitchFamily="34" charset="0"/>
                <a:cs typeface="Calibri" panose="020F0502020204030204" pitchFamily="34" charset="0"/>
              </a:rPr>
              <a:t>Van waar komt de energie? </a:t>
            </a:r>
          </a:p>
        </p:txBody>
      </p:sp>
      <p:sp>
        <p:nvSpPr>
          <p:cNvPr id="28" name="TextBox 27">
            <a:extLst>
              <a:ext uri="{FF2B5EF4-FFF2-40B4-BE49-F238E27FC236}">
                <a16:creationId xmlns:a16="http://schemas.microsoft.com/office/drawing/2014/main" id="{3667F5F0-B997-9B71-24EE-EFA3CDCF8794}"/>
              </a:ext>
            </a:extLst>
          </p:cNvPr>
          <p:cNvSpPr txBox="1"/>
          <p:nvPr/>
        </p:nvSpPr>
        <p:spPr>
          <a:xfrm>
            <a:off x="6653625" y="5160707"/>
            <a:ext cx="5145206" cy="1019446"/>
          </a:xfrm>
          <a:prstGeom prst="rect">
            <a:avLst/>
          </a:prstGeom>
          <a:noFill/>
        </p:spPr>
        <p:txBody>
          <a:bodyPr wrap="square">
            <a:spAutoFit/>
          </a:bodyPr>
          <a:lstStyle/>
          <a:p>
            <a:pPr lvl="0">
              <a:lnSpc>
                <a:spcPct val="115000"/>
              </a:lnSpc>
              <a:spcAft>
                <a:spcPts val="800"/>
              </a:spcAft>
            </a:pPr>
            <a:r>
              <a:rPr lang="nl-BE" sz="2400" kern="100" dirty="0">
                <a:effectLst/>
                <a:latin typeface="Calibri" panose="020F0502020204030204" pitchFamily="34" charset="0"/>
                <a:ea typeface="Calibri" panose="020F0502020204030204" pitchFamily="34" charset="0"/>
                <a:cs typeface="Calibri" panose="020F0502020204030204" pitchFamily="34" charset="0"/>
              </a:rPr>
              <a:t>Hoe verplaats je je duurzaam?</a:t>
            </a:r>
          </a:p>
          <a:p>
            <a:pPr lvl="0">
              <a:lnSpc>
                <a:spcPct val="115000"/>
              </a:lnSpc>
              <a:spcAft>
                <a:spcPts val="800"/>
              </a:spcAft>
            </a:pPr>
            <a:r>
              <a:rPr lang="nl-BE" sz="2400" kern="100" dirty="0">
                <a:effectLst/>
                <a:latin typeface="Calibri" panose="020F0502020204030204" pitchFamily="34" charset="0"/>
                <a:ea typeface="Calibri" panose="020F0502020204030204" pitchFamily="34" charset="0"/>
                <a:cs typeface="Calibri" panose="020F0502020204030204" pitchFamily="34" charset="0"/>
              </a:rPr>
              <a:t>Hoe verplaats je je minder?</a:t>
            </a:r>
          </a:p>
        </p:txBody>
      </p:sp>
    </p:spTree>
    <p:extLst>
      <p:ext uri="{BB962C8B-B14F-4D97-AF65-F5344CB8AC3E}">
        <p14:creationId xmlns:p14="http://schemas.microsoft.com/office/powerpoint/2010/main" val="378404710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E16E3D-82BA-E531-D942-E57002A017FB}"/>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A5EBDFA-FA15-BBF7-11D1-3C0F5FFFCB54}"/>
              </a:ext>
            </a:extLst>
          </p:cNvPr>
          <p:cNvSpPr>
            <a:spLocks noGrp="1"/>
          </p:cNvSpPr>
          <p:nvPr>
            <p:ph type="sldNum" sz="quarter" idx="15"/>
          </p:nvPr>
        </p:nvSpPr>
        <p:spPr/>
        <p:txBody>
          <a:bodyPr/>
          <a:lstStyle/>
          <a:p>
            <a:fld id="{FF88DA20-ED00-471C-9170-60F590CB400A}" type="slidenum">
              <a:rPr lang="nl-BE" smtClean="0"/>
              <a:pPr/>
              <a:t>68</a:t>
            </a:fld>
            <a:endParaRPr lang="nl-BE"/>
          </a:p>
        </p:txBody>
      </p:sp>
      <p:graphicFrame>
        <p:nvGraphicFramePr>
          <p:cNvPr id="8" name="Diagram 7">
            <a:extLst>
              <a:ext uri="{FF2B5EF4-FFF2-40B4-BE49-F238E27FC236}">
                <a16:creationId xmlns:a16="http://schemas.microsoft.com/office/drawing/2014/main" id="{6D51E2B9-DC3E-4E12-A293-5C268558C664}"/>
              </a:ext>
            </a:extLst>
          </p:cNvPr>
          <p:cNvGraphicFramePr/>
          <p:nvPr/>
        </p:nvGraphicFramePr>
        <p:xfrm>
          <a:off x="1941285" y="719666"/>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2716784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map of a city&#10;&#10;AI-generated content may be incorrect.">
            <a:extLst>
              <a:ext uri="{FF2B5EF4-FFF2-40B4-BE49-F238E27FC236}">
                <a16:creationId xmlns:a16="http://schemas.microsoft.com/office/drawing/2014/main" id="{2AC1EC1B-F3DF-00B2-0C6A-EF02C4DA39FE}"/>
              </a:ext>
            </a:extLst>
          </p:cNvPr>
          <p:cNvPicPr>
            <a:picLocks noChangeAspect="1"/>
          </p:cNvPicPr>
          <p:nvPr/>
        </p:nvPicPr>
        <p:blipFill>
          <a:blip r:embed="rId3"/>
          <a:srcRect t="3846"/>
          <a:stretch>
            <a:fillRect/>
          </a:stretch>
        </p:blipFill>
        <p:spPr>
          <a:xfrm>
            <a:off x="20" y="10"/>
            <a:ext cx="12191980" cy="6857990"/>
          </a:xfrm>
          <a:prstGeom prst="rect">
            <a:avLst/>
          </a:prstGeom>
          <a:noFill/>
        </p:spPr>
      </p:pic>
      <p:sp>
        <p:nvSpPr>
          <p:cNvPr id="4" name="Slide Number Placeholder 3" hidden="1">
            <a:extLst>
              <a:ext uri="{FF2B5EF4-FFF2-40B4-BE49-F238E27FC236}">
                <a16:creationId xmlns:a16="http://schemas.microsoft.com/office/drawing/2014/main" id="{658C3C4E-1D4F-BC19-0004-9DB03E5CBCF3}"/>
              </a:ext>
            </a:extLst>
          </p:cNvPr>
          <p:cNvSpPr>
            <a:spLocks noGrp="1"/>
          </p:cNvSpPr>
          <p:nvPr>
            <p:ph type="sldNum" sz="quarter" idx="4294967295"/>
          </p:nvPr>
        </p:nvSpPr>
        <p:spPr>
          <a:xfrm>
            <a:off x="11113303" y="6264211"/>
            <a:ext cx="288000" cy="365125"/>
          </a:xfrm>
        </p:spPr>
        <p:txBody>
          <a:bodyPr/>
          <a:lstStyle/>
          <a:p>
            <a:pPr>
              <a:spcAft>
                <a:spcPts val="600"/>
              </a:spcAft>
            </a:pPr>
            <a:fld id="{FF88DA20-ED00-471C-9170-60F590CB400A}" type="slidenum">
              <a:rPr lang="nl-BE" smtClean="0"/>
              <a:pPr>
                <a:spcAft>
                  <a:spcPts val="600"/>
                </a:spcAft>
              </a:pPr>
              <a:t>69</a:t>
            </a:fld>
            <a:endParaRPr lang="nl-BE"/>
          </a:p>
        </p:txBody>
      </p:sp>
    </p:spTree>
    <p:extLst>
      <p:ext uri="{BB962C8B-B14F-4D97-AF65-F5344CB8AC3E}">
        <p14:creationId xmlns:p14="http://schemas.microsoft.com/office/powerpoint/2010/main" val="175310797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E432D-8760-421C-F942-44F803C8FA37}"/>
              </a:ext>
            </a:extLst>
          </p:cNvPr>
          <p:cNvSpPr>
            <a:spLocks noGrp="1"/>
          </p:cNvSpPr>
          <p:nvPr>
            <p:ph type="title"/>
          </p:nvPr>
        </p:nvSpPr>
        <p:spPr/>
        <p:txBody>
          <a:bodyPr>
            <a:normAutofit fontScale="90000"/>
          </a:bodyPr>
          <a:lstStyle/>
          <a:p>
            <a:r>
              <a:rPr lang="nl-BE"/>
              <a:t>Ontwerp jouw stad</a:t>
            </a:r>
          </a:p>
        </p:txBody>
      </p:sp>
      <p:sp>
        <p:nvSpPr>
          <p:cNvPr id="4" name="Slide Number Placeholder 3">
            <a:extLst>
              <a:ext uri="{FF2B5EF4-FFF2-40B4-BE49-F238E27FC236}">
                <a16:creationId xmlns:a16="http://schemas.microsoft.com/office/drawing/2014/main" id="{AD3EE2E9-7099-D378-D249-10F5AE320730}"/>
              </a:ext>
            </a:extLst>
          </p:cNvPr>
          <p:cNvSpPr>
            <a:spLocks noGrp="1"/>
          </p:cNvSpPr>
          <p:nvPr>
            <p:ph type="sldNum" sz="quarter" idx="12"/>
          </p:nvPr>
        </p:nvSpPr>
        <p:spPr/>
        <p:txBody>
          <a:bodyPr/>
          <a:lstStyle/>
          <a:p>
            <a:fld id="{FF88DA20-ED00-471C-9170-60F590CB400A}" type="slidenum">
              <a:rPr lang="nl-BE" smtClean="0"/>
              <a:t>70</a:t>
            </a:fld>
            <a:endParaRPr lang="nl-BE"/>
          </a:p>
        </p:txBody>
      </p:sp>
      <p:sp>
        <p:nvSpPr>
          <p:cNvPr id="6" name="Text Placeholder 5">
            <a:extLst>
              <a:ext uri="{FF2B5EF4-FFF2-40B4-BE49-F238E27FC236}">
                <a16:creationId xmlns:a16="http://schemas.microsoft.com/office/drawing/2014/main" id="{B3379359-CA82-E0D9-ED15-C6BCB37ADE30}"/>
              </a:ext>
            </a:extLst>
          </p:cNvPr>
          <p:cNvSpPr>
            <a:spLocks noGrp="1"/>
          </p:cNvSpPr>
          <p:nvPr>
            <p:ph type="body" sz="quarter" idx="14"/>
          </p:nvPr>
        </p:nvSpPr>
        <p:spPr>
          <a:xfrm>
            <a:off x="658812" y="1626393"/>
            <a:ext cx="6249987" cy="5002943"/>
          </a:xfrm>
        </p:spPr>
        <p:txBody>
          <a:bodyPr>
            <a:noAutofit/>
          </a:bodyPr>
          <a:lstStyle/>
          <a:p>
            <a:pPr marL="0" indent="0">
              <a:buNone/>
            </a:pPr>
            <a:r>
              <a:rPr lang="nl-BE" sz="1800" dirty="0"/>
              <a:t>Jouw stad kan labels verdienen. Als je de twee criteria in jouw stad hebt, verdien je het label</a:t>
            </a:r>
          </a:p>
          <a:p>
            <a:pPr marL="0" indent="0">
              <a:buNone/>
            </a:pPr>
            <a:endParaRPr lang="nl-BE" sz="1800" dirty="0"/>
          </a:p>
          <a:p>
            <a:pPr marL="0" indent="0">
              <a:buNone/>
            </a:pPr>
            <a:endParaRPr lang="nl-BE" sz="1800" dirty="0"/>
          </a:p>
          <a:p>
            <a:pPr marL="0" indent="0">
              <a:buNone/>
            </a:pPr>
            <a:endParaRPr lang="nl-BE" sz="1800" dirty="0"/>
          </a:p>
          <a:p>
            <a:pPr marL="0" indent="0">
              <a:buNone/>
            </a:pPr>
            <a:r>
              <a:rPr lang="nl-BE" sz="1800" b="1" dirty="0"/>
              <a:t>Enkele tips:</a:t>
            </a:r>
            <a:endParaRPr lang="nl-BE" sz="1800" dirty="0"/>
          </a:p>
          <a:p>
            <a:pPr lvl="0"/>
            <a:r>
              <a:rPr lang="nl-BE" sz="1800" dirty="0"/>
              <a:t>Denk goed na: waar komen de huizen? Gebouwen? Parken?</a:t>
            </a:r>
          </a:p>
          <a:p>
            <a:pPr lvl="0"/>
            <a:r>
              <a:rPr lang="nl-BE" sz="1800" dirty="0"/>
              <a:t>Hoe ga je van het ene gebouw naar het andere? Teken de straten.</a:t>
            </a:r>
          </a:p>
          <a:p>
            <a:pPr lvl="0"/>
            <a:r>
              <a:rPr lang="nl-BE" sz="1800" dirty="0"/>
              <a:t>Wil je meer bomen? Fietspaden? </a:t>
            </a:r>
          </a:p>
          <a:p>
            <a:pPr lvl="0"/>
            <a:r>
              <a:rPr lang="nl-BE" sz="1800" dirty="0"/>
              <a:t>Je bouwde eerder een muurtje met bouwstenen die je belangrijk vond. Neem deze zeker mee in het ontwerp van jouw stad.</a:t>
            </a:r>
          </a:p>
          <a:p>
            <a:pPr lvl="0"/>
            <a:r>
              <a:rPr lang="nl-BE" sz="1800" dirty="0"/>
              <a:t>Laat je fantasie de vrije loop!</a:t>
            </a:r>
          </a:p>
        </p:txBody>
      </p:sp>
      <p:pic>
        <p:nvPicPr>
          <p:cNvPr id="7" name="Content Placeholder 3">
            <a:extLst>
              <a:ext uri="{FF2B5EF4-FFF2-40B4-BE49-F238E27FC236}">
                <a16:creationId xmlns:a16="http://schemas.microsoft.com/office/drawing/2014/main" id="{957EFB53-71B0-48A8-4FAE-3CA6DBAC63C1}"/>
              </a:ext>
            </a:extLst>
          </p:cNvPr>
          <p:cNvPicPr>
            <a:picLocks noChangeAspect="1"/>
          </p:cNvPicPr>
          <p:nvPr/>
        </p:nvPicPr>
        <p:blipFill>
          <a:blip r:embed="rId2"/>
          <a:srcRect l="29250" t="2306"/>
          <a:stretch>
            <a:fillRect/>
          </a:stretch>
        </p:blipFill>
        <p:spPr>
          <a:xfrm>
            <a:off x="6908800" y="1511300"/>
            <a:ext cx="5283200" cy="5118036"/>
          </a:xfrm>
          <a:prstGeom prst="rect">
            <a:avLst/>
          </a:prstGeom>
        </p:spPr>
      </p:pic>
      <p:pic>
        <p:nvPicPr>
          <p:cNvPr id="3" name="Picture 2">
            <a:extLst>
              <a:ext uri="{FF2B5EF4-FFF2-40B4-BE49-F238E27FC236}">
                <a16:creationId xmlns:a16="http://schemas.microsoft.com/office/drawing/2014/main" id="{ABBA1803-6C10-056F-1BFF-B7E25CFA37E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8811" y="2387496"/>
            <a:ext cx="5723890" cy="854710"/>
          </a:xfrm>
          <a:prstGeom prst="rect">
            <a:avLst/>
          </a:prstGeom>
          <a:noFill/>
        </p:spPr>
      </p:pic>
    </p:spTree>
    <p:extLst>
      <p:ext uri="{BB962C8B-B14F-4D97-AF65-F5344CB8AC3E}">
        <p14:creationId xmlns:p14="http://schemas.microsoft.com/office/powerpoint/2010/main" val="1738976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02DBBF29-97BB-8694-62B1-90C2671D752A}"/>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6F6F2540-143D-74EA-C7E7-266EBA2AB45A}"/>
              </a:ext>
            </a:extLst>
          </p:cNvPr>
          <p:cNvSpPr>
            <a:spLocks noGrp="1"/>
          </p:cNvSpPr>
          <p:nvPr>
            <p:ph type="title"/>
          </p:nvPr>
        </p:nvSpPr>
        <p:spPr>
          <a:xfrm>
            <a:off x="658813" y="612000"/>
            <a:ext cx="4156075" cy="684000"/>
          </a:xfrm>
        </p:spPr>
        <p:txBody>
          <a:bodyPr>
            <a:normAutofit fontScale="90000"/>
          </a:bodyPr>
          <a:lstStyle/>
          <a:p>
            <a:r>
              <a:rPr lang="en-US" dirty="0" err="1">
                <a:ea typeface="Calibri"/>
                <a:cs typeface="Calibri"/>
              </a:rPr>
              <a:t>Ontwerp</a:t>
            </a:r>
            <a:endParaRPr lang="en-US" dirty="0"/>
          </a:p>
        </p:txBody>
      </p:sp>
      <p:sp>
        <p:nvSpPr>
          <p:cNvPr id="5" name="Text Placeholder 4">
            <a:extLst>
              <a:ext uri="{FF2B5EF4-FFF2-40B4-BE49-F238E27FC236}">
                <a16:creationId xmlns:a16="http://schemas.microsoft.com/office/drawing/2014/main" id="{83162ADF-CA6E-6A10-70DB-8213177E8BD3}"/>
              </a:ext>
            </a:extLst>
          </p:cNvPr>
          <p:cNvSpPr>
            <a:spLocks noGrp="1"/>
          </p:cNvSpPr>
          <p:nvPr>
            <p:ph type="body" sz="quarter" idx="13"/>
          </p:nvPr>
        </p:nvSpPr>
        <p:spPr/>
        <p:txBody>
          <a:bodyPr/>
          <a:lstStyle/>
          <a:p>
            <a:endParaRPr lang="nl-BE"/>
          </a:p>
        </p:txBody>
      </p:sp>
      <p:sp>
        <p:nvSpPr>
          <p:cNvPr id="3" name="Footer Placeholder 2">
            <a:extLst>
              <a:ext uri="{FF2B5EF4-FFF2-40B4-BE49-F238E27FC236}">
                <a16:creationId xmlns:a16="http://schemas.microsoft.com/office/drawing/2014/main" id="{FD822ADB-7EC2-B82B-E599-E6CB8B2283D8}"/>
              </a:ext>
            </a:extLst>
          </p:cNvPr>
          <p:cNvSpPr>
            <a:spLocks noGrp="1"/>
          </p:cNvSpPr>
          <p:nvPr>
            <p:ph type="ftr" sz="quarter" idx="14"/>
          </p:nvPr>
        </p:nvSpPr>
        <p:spPr/>
        <p:txBody>
          <a:bodyPr/>
          <a:lstStyle/>
          <a:p>
            <a:endParaRPr lang="nl-BE"/>
          </a:p>
        </p:txBody>
      </p:sp>
      <p:sp>
        <p:nvSpPr>
          <p:cNvPr id="4" name="Slide Number Placeholder 3">
            <a:extLst>
              <a:ext uri="{FF2B5EF4-FFF2-40B4-BE49-F238E27FC236}">
                <a16:creationId xmlns:a16="http://schemas.microsoft.com/office/drawing/2014/main" id="{5429E36F-F161-D785-5F3C-87A157B72909}"/>
              </a:ext>
            </a:extLst>
          </p:cNvPr>
          <p:cNvSpPr>
            <a:spLocks noGrp="1"/>
          </p:cNvSpPr>
          <p:nvPr>
            <p:ph type="sldNum" sz="quarter" idx="15"/>
          </p:nvPr>
        </p:nvSpPr>
        <p:spPr/>
        <p:txBody>
          <a:bodyPr/>
          <a:lstStyle/>
          <a:p>
            <a:fld id="{FF88DA20-ED00-471C-9170-60F590CB400A}" type="slidenum">
              <a:rPr lang="nl-BE" smtClean="0"/>
              <a:t>71</a:t>
            </a:fld>
            <a:endParaRPr lang="nl-BE"/>
          </a:p>
        </p:txBody>
      </p:sp>
      <p:pic>
        <p:nvPicPr>
          <p:cNvPr id="16" name="Picture 15">
            <a:extLst>
              <a:ext uri="{FF2B5EF4-FFF2-40B4-BE49-F238E27FC236}">
                <a16:creationId xmlns:a16="http://schemas.microsoft.com/office/drawing/2014/main" id="{D9C9D0D5-A1E8-3410-9B05-EBA4E7060E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1" y="3498987"/>
            <a:ext cx="4464000" cy="3348000"/>
          </a:xfrm>
          <a:prstGeom prst="rect">
            <a:avLst/>
          </a:prstGeom>
        </p:spPr>
      </p:pic>
      <p:sp>
        <p:nvSpPr>
          <p:cNvPr id="2" name="TextBox 1">
            <a:extLst>
              <a:ext uri="{FF2B5EF4-FFF2-40B4-BE49-F238E27FC236}">
                <a16:creationId xmlns:a16="http://schemas.microsoft.com/office/drawing/2014/main" id="{7BF3083E-0139-12E5-CF85-165677833005}"/>
              </a:ext>
            </a:extLst>
          </p:cNvPr>
          <p:cNvSpPr txBox="1"/>
          <p:nvPr/>
        </p:nvSpPr>
        <p:spPr>
          <a:xfrm>
            <a:off x="110091" y="3559575"/>
            <a:ext cx="2690259" cy="646331"/>
          </a:xfrm>
          <a:prstGeom prst="rect">
            <a:avLst/>
          </a:prstGeom>
          <a:solidFill>
            <a:schemeClr val="bg1"/>
          </a:solidFill>
        </p:spPr>
        <p:txBody>
          <a:bodyPr wrap="square" rtlCol="0">
            <a:spAutoFit/>
          </a:bodyPr>
          <a:lstStyle/>
          <a:p>
            <a:r>
              <a:rPr lang="nl-BE"/>
              <a:t>Leerlingen beginnen vaak met straten (voor auto’s).</a:t>
            </a:r>
          </a:p>
        </p:txBody>
      </p:sp>
      <p:grpSp>
        <p:nvGrpSpPr>
          <p:cNvPr id="10" name="Group 9">
            <a:extLst>
              <a:ext uri="{FF2B5EF4-FFF2-40B4-BE49-F238E27FC236}">
                <a16:creationId xmlns:a16="http://schemas.microsoft.com/office/drawing/2014/main" id="{71FD21AD-9BB8-7131-87C1-5785B08E9A86}"/>
              </a:ext>
            </a:extLst>
          </p:cNvPr>
          <p:cNvGrpSpPr/>
          <p:nvPr/>
        </p:nvGrpSpPr>
        <p:grpSpPr>
          <a:xfrm>
            <a:off x="5362828" y="3510000"/>
            <a:ext cx="4464000" cy="3348000"/>
            <a:chOff x="7726754" y="3510000"/>
            <a:chExt cx="4464000" cy="3348000"/>
          </a:xfrm>
        </p:grpSpPr>
        <p:pic>
          <p:nvPicPr>
            <p:cNvPr id="20" name="Picture 19">
              <a:extLst>
                <a:ext uri="{FF2B5EF4-FFF2-40B4-BE49-F238E27FC236}">
                  <a16:creationId xmlns:a16="http://schemas.microsoft.com/office/drawing/2014/main" id="{7515F506-2D40-0765-225B-1A0CF08BC14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a:off x="7726754" y="3510000"/>
              <a:ext cx="4464000" cy="3348000"/>
            </a:xfrm>
            <a:prstGeom prst="rect">
              <a:avLst/>
            </a:prstGeom>
          </p:spPr>
        </p:pic>
        <p:sp>
          <p:nvSpPr>
            <p:cNvPr id="6" name="TextBox 5">
              <a:extLst>
                <a:ext uri="{FF2B5EF4-FFF2-40B4-BE49-F238E27FC236}">
                  <a16:creationId xmlns:a16="http://schemas.microsoft.com/office/drawing/2014/main" id="{5710A053-9C78-3BDA-2BE0-1D0E125218DD}"/>
                </a:ext>
              </a:extLst>
            </p:cNvPr>
            <p:cNvSpPr txBox="1"/>
            <p:nvPr/>
          </p:nvSpPr>
          <p:spPr>
            <a:xfrm>
              <a:off x="9221926" y="3559575"/>
              <a:ext cx="2908806" cy="646331"/>
            </a:xfrm>
            <a:prstGeom prst="rect">
              <a:avLst/>
            </a:prstGeom>
            <a:solidFill>
              <a:schemeClr val="bg1"/>
            </a:solidFill>
          </p:spPr>
          <p:txBody>
            <a:bodyPr wrap="square" rtlCol="0">
              <a:spAutoFit/>
            </a:bodyPr>
            <a:lstStyle/>
            <a:p>
              <a:r>
                <a:rPr lang="nl-BE" dirty="0"/>
                <a:t>Gebruik kleuren om het ontwerp duidelijk te maken.</a:t>
              </a:r>
            </a:p>
          </p:txBody>
        </p:sp>
      </p:grpSp>
      <p:grpSp>
        <p:nvGrpSpPr>
          <p:cNvPr id="9" name="Group 8">
            <a:extLst>
              <a:ext uri="{FF2B5EF4-FFF2-40B4-BE49-F238E27FC236}">
                <a16:creationId xmlns:a16="http://schemas.microsoft.com/office/drawing/2014/main" id="{9D2E7278-AA29-A542-A6B7-6D2F9DA62D40}"/>
              </a:ext>
            </a:extLst>
          </p:cNvPr>
          <p:cNvGrpSpPr/>
          <p:nvPr/>
        </p:nvGrpSpPr>
        <p:grpSpPr>
          <a:xfrm>
            <a:off x="2669628" y="-17090"/>
            <a:ext cx="4464000" cy="3348000"/>
            <a:chOff x="3707256" y="503"/>
            <a:chExt cx="4464000" cy="3348000"/>
          </a:xfrm>
        </p:grpSpPr>
        <p:pic>
          <p:nvPicPr>
            <p:cNvPr id="18" name="Picture 17">
              <a:extLst>
                <a:ext uri="{FF2B5EF4-FFF2-40B4-BE49-F238E27FC236}">
                  <a16:creationId xmlns:a16="http://schemas.microsoft.com/office/drawing/2014/main" id="{A3C25591-B701-60A3-22C5-8053D43E355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07256" y="503"/>
              <a:ext cx="4464000" cy="3348000"/>
            </a:xfrm>
            <a:prstGeom prst="rect">
              <a:avLst/>
            </a:prstGeom>
          </p:spPr>
        </p:pic>
        <p:sp>
          <p:nvSpPr>
            <p:cNvPr id="8" name="TextBox 7">
              <a:extLst>
                <a:ext uri="{FF2B5EF4-FFF2-40B4-BE49-F238E27FC236}">
                  <a16:creationId xmlns:a16="http://schemas.microsoft.com/office/drawing/2014/main" id="{B35BBE29-2507-C59E-784E-755D937BEBA4}"/>
                </a:ext>
              </a:extLst>
            </p:cNvPr>
            <p:cNvSpPr txBox="1"/>
            <p:nvPr/>
          </p:nvSpPr>
          <p:spPr>
            <a:xfrm>
              <a:off x="5418194" y="109111"/>
              <a:ext cx="2636534" cy="646331"/>
            </a:xfrm>
            <a:prstGeom prst="rect">
              <a:avLst/>
            </a:prstGeom>
            <a:solidFill>
              <a:schemeClr val="bg1"/>
            </a:solidFill>
          </p:spPr>
          <p:txBody>
            <a:bodyPr wrap="square" rtlCol="0">
              <a:spAutoFit/>
            </a:bodyPr>
            <a:lstStyle/>
            <a:p>
              <a:r>
                <a:rPr lang="nl-BE" dirty="0"/>
                <a:t>Vertrek steeds vanuit de labels je die wil behalen. </a:t>
              </a:r>
            </a:p>
          </p:txBody>
        </p:sp>
      </p:grpSp>
      <p:pic>
        <p:nvPicPr>
          <p:cNvPr id="11" name="Picture 10">
            <a:extLst>
              <a:ext uri="{FF2B5EF4-FFF2-40B4-BE49-F238E27FC236}">
                <a16:creationId xmlns:a16="http://schemas.microsoft.com/office/drawing/2014/main" id="{7218252B-FA67-1FAC-A789-18036CBE86BE}"/>
              </a:ext>
            </a:extLst>
          </p:cNvPr>
          <p:cNvPicPr>
            <a:picLocks noChangeAspect="1"/>
          </p:cNvPicPr>
          <p:nvPr/>
        </p:nvPicPr>
        <p:blipFill>
          <a:blip r:embed="rId6">
            <a:extLst>
              <a:ext uri="{28A0092B-C50C-407E-A947-70E740481C1C}">
                <a14:useLocalDpi xmlns:a14="http://schemas.microsoft.com/office/drawing/2010/main" val="0"/>
              </a:ext>
            </a:extLst>
          </a:blip>
          <a:srcRect t="4117" r="2275"/>
          <a:stretch>
            <a:fillRect/>
          </a:stretch>
        </p:blipFill>
        <p:spPr>
          <a:xfrm>
            <a:off x="7332000" y="0"/>
            <a:ext cx="4572000" cy="3351502"/>
          </a:xfrm>
          <a:prstGeom prst="rect">
            <a:avLst/>
          </a:prstGeom>
        </p:spPr>
      </p:pic>
      <p:sp>
        <p:nvSpPr>
          <p:cNvPr id="12" name="TextBox 11">
            <a:extLst>
              <a:ext uri="{FF2B5EF4-FFF2-40B4-BE49-F238E27FC236}">
                <a16:creationId xmlns:a16="http://schemas.microsoft.com/office/drawing/2014/main" id="{E0B44B39-D036-76FB-CFFE-4D6152574081}"/>
              </a:ext>
            </a:extLst>
          </p:cNvPr>
          <p:cNvSpPr txBox="1"/>
          <p:nvPr/>
        </p:nvSpPr>
        <p:spPr>
          <a:xfrm>
            <a:off x="8460603" y="91518"/>
            <a:ext cx="2283600" cy="383956"/>
          </a:xfrm>
          <a:prstGeom prst="rect">
            <a:avLst/>
          </a:prstGeom>
          <a:solidFill>
            <a:schemeClr val="bg1"/>
          </a:solidFill>
        </p:spPr>
        <p:txBody>
          <a:bodyPr wrap="square" rtlCol="0">
            <a:spAutoFit/>
          </a:bodyPr>
          <a:lstStyle/>
          <a:p>
            <a:r>
              <a:rPr lang="nl-BE"/>
              <a:t>Schrijf er woorden bij</a:t>
            </a:r>
          </a:p>
        </p:txBody>
      </p:sp>
    </p:spTree>
    <p:extLst>
      <p:ext uri="{BB962C8B-B14F-4D97-AF65-F5344CB8AC3E}">
        <p14:creationId xmlns:p14="http://schemas.microsoft.com/office/powerpoint/2010/main" val="1230407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10B069D0-DB19-AD62-DEF9-ACE52D47A536}"/>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967320E8-66F7-0D33-9ADF-48FC0E48B437}"/>
              </a:ext>
            </a:extLst>
          </p:cNvPr>
          <p:cNvSpPr>
            <a:spLocks noGrp="1"/>
          </p:cNvSpPr>
          <p:nvPr>
            <p:ph type="title"/>
          </p:nvPr>
        </p:nvSpPr>
        <p:spPr/>
        <p:txBody>
          <a:bodyPr>
            <a:normAutofit fontScale="90000"/>
          </a:bodyPr>
          <a:lstStyle/>
          <a:p>
            <a:r>
              <a:rPr lang="en-US" err="1">
                <a:ea typeface="Calibri"/>
                <a:cs typeface="Calibri"/>
              </a:rPr>
              <a:t>Klasontwerp</a:t>
            </a:r>
            <a:endParaRPr lang="en-US"/>
          </a:p>
        </p:txBody>
      </p:sp>
      <p:sp>
        <p:nvSpPr>
          <p:cNvPr id="5" name="Text Placeholder 4">
            <a:extLst>
              <a:ext uri="{FF2B5EF4-FFF2-40B4-BE49-F238E27FC236}">
                <a16:creationId xmlns:a16="http://schemas.microsoft.com/office/drawing/2014/main" id="{94407783-357F-E2F0-84E6-0B3FA39CFFC2}"/>
              </a:ext>
            </a:extLst>
          </p:cNvPr>
          <p:cNvSpPr>
            <a:spLocks noGrp="1"/>
          </p:cNvSpPr>
          <p:nvPr>
            <p:ph type="body" sz="quarter" idx="13"/>
          </p:nvPr>
        </p:nvSpPr>
        <p:spPr/>
        <p:txBody>
          <a:bodyPr/>
          <a:lstStyle/>
          <a:p>
            <a:endParaRPr lang="nl-BE"/>
          </a:p>
        </p:txBody>
      </p:sp>
      <p:sp>
        <p:nvSpPr>
          <p:cNvPr id="3" name="Footer Placeholder 2">
            <a:extLst>
              <a:ext uri="{FF2B5EF4-FFF2-40B4-BE49-F238E27FC236}">
                <a16:creationId xmlns:a16="http://schemas.microsoft.com/office/drawing/2014/main" id="{4508BA55-58BE-281B-543A-CD5F111C857B}"/>
              </a:ext>
            </a:extLst>
          </p:cNvPr>
          <p:cNvSpPr>
            <a:spLocks noGrp="1"/>
          </p:cNvSpPr>
          <p:nvPr>
            <p:ph type="ftr" sz="quarter" idx="14"/>
          </p:nvPr>
        </p:nvSpPr>
        <p:spPr>
          <a:xfrm>
            <a:off x="2055446" y="6264211"/>
            <a:ext cx="8675759" cy="365125"/>
          </a:xfrm>
        </p:spPr>
        <p:txBody>
          <a:bodyPr/>
          <a:lstStyle/>
          <a:p>
            <a:endParaRPr lang="nl-BE"/>
          </a:p>
        </p:txBody>
      </p:sp>
      <p:sp>
        <p:nvSpPr>
          <p:cNvPr id="4" name="Slide Number Placeholder 3">
            <a:extLst>
              <a:ext uri="{FF2B5EF4-FFF2-40B4-BE49-F238E27FC236}">
                <a16:creationId xmlns:a16="http://schemas.microsoft.com/office/drawing/2014/main" id="{40792146-87F9-9471-ED1D-404015740223}"/>
              </a:ext>
            </a:extLst>
          </p:cNvPr>
          <p:cNvSpPr>
            <a:spLocks noGrp="1"/>
          </p:cNvSpPr>
          <p:nvPr>
            <p:ph type="sldNum" sz="quarter" idx="15"/>
          </p:nvPr>
        </p:nvSpPr>
        <p:spPr>
          <a:xfrm>
            <a:off x="11100603" y="6264211"/>
            <a:ext cx="288000" cy="365125"/>
          </a:xfrm>
        </p:spPr>
        <p:txBody>
          <a:bodyPr/>
          <a:lstStyle/>
          <a:p>
            <a:fld id="{FF88DA20-ED00-471C-9170-60F590CB400A}" type="slidenum">
              <a:rPr lang="nl-BE" smtClean="0"/>
              <a:t>72</a:t>
            </a:fld>
            <a:endParaRPr lang="nl-BE"/>
          </a:p>
        </p:txBody>
      </p:sp>
      <p:pic>
        <p:nvPicPr>
          <p:cNvPr id="6" name="Picture 2">
            <a:extLst>
              <a:ext uri="{FF2B5EF4-FFF2-40B4-BE49-F238E27FC236}">
                <a16:creationId xmlns:a16="http://schemas.microsoft.com/office/drawing/2014/main" id="{0BF41EA4-640D-1B75-767B-45094C1140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55855" y="1380963"/>
            <a:ext cx="3960000" cy="39600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A paper and a piece of paper&#10;&#10;AI-generated content may be incorrect.">
            <a:extLst>
              <a:ext uri="{FF2B5EF4-FFF2-40B4-BE49-F238E27FC236}">
                <a16:creationId xmlns:a16="http://schemas.microsoft.com/office/drawing/2014/main" id="{E6B807BF-0D63-C064-33E5-FECFB23C4C96}"/>
              </a:ext>
            </a:extLst>
          </p:cNvPr>
          <p:cNvPicPr>
            <a:picLocks noChangeAspect="1"/>
          </p:cNvPicPr>
          <p:nvPr/>
        </p:nvPicPr>
        <p:blipFill>
          <a:blip r:embed="rId4">
            <a:extLst>
              <a:ext uri="{28A0092B-C50C-407E-A947-70E740481C1C}">
                <a14:useLocalDpi xmlns:a14="http://schemas.microsoft.com/office/drawing/2010/main" val="0"/>
              </a:ext>
            </a:extLst>
          </a:blip>
          <a:srcRect l="50484" t="11686" r="33470" b="72594"/>
          <a:stretch>
            <a:fillRect/>
          </a:stretch>
        </p:blipFill>
        <p:spPr>
          <a:xfrm>
            <a:off x="169314" y="1398482"/>
            <a:ext cx="1944000" cy="1428546"/>
          </a:xfrm>
          <a:prstGeom prst="rect">
            <a:avLst/>
          </a:prstGeom>
        </p:spPr>
      </p:pic>
      <p:pic>
        <p:nvPicPr>
          <p:cNvPr id="39" name="Picture 38" descr="A paper and a piece of paper&#10;&#10;AI-generated content may be incorrect.">
            <a:extLst>
              <a:ext uri="{FF2B5EF4-FFF2-40B4-BE49-F238E27FC236}">
                <a16:creationId xmlns:a16="http://schemas.microsoft.com/office/drawing/2014/main" id="{5CA5C318-0A26-1207-7B3D-8187CF8B9882}"/>
              </a:ext>
            </a:extLst>
          </p:cNvPr>
          <p:cNvPicPr>
            <a:picLocks noChangeAspect="1"/>
          </p:cNvPicPr>
          <p:nvPr/>
        </p:nvPicPr>
        <p:blipFill>
          <a:blip r:embed="rId4">
            <a:extLst>
              <a:ext uri="{28A0092B-C50C-407E-A947-70E740481C1C}">
                <a14:useLocalDpi xmlns:a14="http://schemas.microsoft.com/office/drawing/2010/main" val="0"/>
              </a:ext>
            </a:extLst>
          </a:blip>
          <a:srcRect l="33084" t="10412" r="59834" b="78314"/>
          <a:stretch>
            <a:fillRect/>
          </a:stretch>
        </p:blipFill>
        <p:spPr>
          <a:xfrm>
            <a:off x="2243772" y="1372466"/>
            <a:ext cx="1548000" cy="1848355"/>
          </a:xfrm>
          <a:prstGeom prst="rect">
            <a:avLst/>
          </a:prstGeom>
        </p:spPr>
      </p:pic>
      <p:pic>
        <p:nvPicPr>
          <p:cNvPr id="40" name="Picture 39" descr="A paper and a piece of paper&#10;&#10;AI-generated content may be incorrect.">
            <a:extLst>
              <a:ext uri="{FF2B5EF4-FFF2-40B4-BE49-F238E27FC236}">
                <a16:creationId xmlns:a16="http://schemas.microsoft.com/office/drawing/2014/main" id="{15667EBB-0A27-291F-89CC-E30EEFB38E51}"/>
              </a:ext>
            </a:extLst>
          </p:cNvPr>
          <p:cNvPicPr>
            <a:picLocks noChangeAspect="1"/>
          </p:cNvPicPr>
          <p:nvPr/>
        </p:nvPicPr>
        <p:blipFill>
          <a:blip r:embed="rId4">
            <a:extLst>
              <a:ext uri="{28A0092B-C50C-407E-A947-70E740481C1C}">
                <a14:useLocalDpi xmlns:a14="http://schemas.microsoft.com/office/drawing/2010/main" val="0"/>
              </a:ext>
            </a:extLst>
          </a:blip>
          <a:srcRect l="42664" t="28544" r="46095" b="61736"/>
          <a:stretch>
            <a:fillRect/>
          </a:stretch>
        </p:blipFill>
        <p:spPr>
          <a:xfrm>
            <a:off x="148997" y="3063976"/>
            <a:ext cx="1984633" cy="1287108"/>
          </a:xfrm>
          <a:prstGeom prst="rect">
            <a:avLst/>
          </a:prstGeom>
        </p:spPr>
      </p:pic>
      <p:pic>
        <p:nvPicPr>
          <p:cNvPr id="41" name="Picture 40" descr="A paper and a piece of paper&#10;&#10;AI-generated content may be incorrect.">
            <a:extLst>
              <a:ext uri="{FF2B5EF4-FFF2-40B4-BE49-F238E27FC236}">
                <a16:creationId xmlns:a16="http://schemas.microsoft.com/office/drawing/2014/main" id="{E53749D7-1818-3FA9-6DFF-A013D7E78AC0}"/>
              </a:ext>
            </a:extLst>
          </p:cNvPr>
          <p:cNvPicPr>
            <a:picLocks noChangeAspect="1"/>
          </p:cNvPicPr>
          <p:nvPr/>
        </p:nvPicPr>
        <p:blipFill>
          <a:blip r:embed="rId4">
            <a:extLst>
              <a:ext uri="{28A0092B-C50C-407E-A947-70E740481C1C}">
                <a14:useLocalDpi xmlns:a14="http://schemas.microsoft.com/office/drawing/2010/main" val="0"/>
              </a:ext>
            </a:extLst>
          </a:blip>
          <a:srcRect l="41913" t="14080" r="47076" b="70314"/>
          <a:stretch>
            <a:fillRect/>
          </a:stretch>
        </p:blipFill>
        <p:spPr>
          <a:xfrm>
            <a:off x="2242912" y="3390569"/>
            <a:ext cx="1548860" cy="1646494"/>
          </a:xfrm>
          <a:prstGeom prst="rect">
            <a:avLst/>
          </a:prstGeom>
        </p:spPr>
      </p:pic>
      <p:grpSp>
        <p:nvGrpSpPr>
          <p:cNvPr id="47" name="Group 46">
            <a:extLst>
              <a:ext uri="{FF2B5EF4-FFF2-40B4-BE49-F238E27FC236}">
                <a16:creationId xmlns:a16="http://schemas.microsoft.com/office/drawing/2014/main" id="{5E110C7F-1516-4649-D7C2-F937720EF7A0}"/>
              </a:ext>
            </a:extLst>
          </p:cNvPr>
          <p:cNvGrpSpPr/>
          <p:nvPr/>
        </p:nvGrpSpPr>
        <p:grpSpPr>
          <a:xfrm>
            <a:off x="3953943" y="1377626"/>
            <a:ext cx="3960000" cy="3960000"/>
            <a:chOff x="4131743" y="1377626"/>
            <a:chExt cx="3960000" cy="3960000"/>
          </a:xfrm>
        </p:grpSpPr>
        <p:sp>
          <p:nvSpPr>
            <p:cNvPr id="2" name="Rectangle 1">
              <a:extLst>
                <a:ext uri="{FF2B5EF4-FFF2-40B4-BE49-F238E27FC236}">
                  <a16:creationId xmlns:a16="http://schemas.microsoft.com/office/drawing/2014/main" id="{A575B1F8-CE26-8B84-4BFE-E481C376DCB2}"/>
                </a:ext>
              </a:extLst>
            </p:cNvPr>
            <p:cNvSpPr/>
            <p:nvPr/>
          </p:nvSpPr>
          <p:spPr>
            <a:xfrm>
              <a:off x="4131743" y="1377626"/>
              <a:ext cx="3960000" cy="3960000"/>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lIns="0" tIns="0" rIns="0" bIns="0" rtlCol="0" anchor="ctr">
              <a:spAutoFit/>
            </a:bodyPr>
            <a:lstStyle/>
            <a:p>
              <a:pPr algn="l"/>
              <a:endParaRPr lang="nl-BE" sz="1600" b="1">
                <a:latin typeface="+mj-lt"/>
              </a:endParaRPr>
            </a:p>
          </p:txBody>
        </p:sp>
        <p:sp>
          <p:nvSpPr>
            <p:cNvPr id="14" name="Rectangle: Rounded Corners 13">
              <a:extLst>
                <a:ext uri="{FF2B5EF4-FFF2-40B4-BE49-F238E27FC236}">
                  <a16:creationId xmlns:a16="http://schemas.microsoft.com/office/drawing/2014/main" id="{6E910E43-07DF-9663-646A-84593B2BD490}"/>
                </a:ext>
              </a:extLst>
            </p:cNvPr>
            <p:cNvSpPr/>
            <p:nvPr/>
          </p:nvSpPr>
          <p:spPr>
            <a:xfrm>
              <a:off x="5279741" y="2448387"/>
              <a:ext cx="1728000" cy="1980000"/>
            </a:xfrm>
            <a:prstGeom prst="roundRect">
              <a:avLst/>
            </a:prstGeom>
            <a:ln>
              <a:solidFill>
                <a:srgbClr val="000000"/>
              </a:solidFill>
            </a:ln>
          </p:spPr>
          <p:style>
            <a:lnRef idx="2">
              <a:schemeClr val="accent1"/>
            </a:lnRef>
            <a:fillRef idx="1">
              <a:schemeClr val="lt1"/>
            </a:fillRef>
            <a:effectRef idx="0">
              <a:schemeClr val="accent1"/>
            </a:effectRef>
            <a:fontRef idx="minor">
              <a:schemeClr val="dk1"/>
            </a:fontRef>
          </p:style>
          <p:txBody>
            <a:bodyPr wrap="square" lIns="0" tIns="0" rIns="0" bIns="0" rtlCol="0" anchor="ctr">
              <a:spAutoFit/>
            </a:bodyPr>
            <a:lstStyle/>
            <a:p>
              <a:pPr algn="l"/>
              <a:endParaRPr lang="nl-BE" sz="1600" b="1" err="1">
                <a:latin typeface="+mj-lt"/>
              </a:endParaRPr>
            </a:p>
          </p:txBody>
        </p:sp>
        <p:sp>
          <p:nvSpPr>
            <p:cNvPr id="11" name="Rectangle: Rounded Corners 10">
              <a:extLst>
                <a:ext uri="{FF2B5EF4-FFF2-40B4-BE49-F238E27FC236}">
                  <a16:creationId xmlns:a16="http://schemas.microsoft.com/office/drawing/2014/main" id="{F1AA6B4B-4ED1-EBA4-266D-3B20AF3CCC42}"/>
                </a:ext>
              </a:extLst>
            </p:cNvPr>
            <p:cNvSpPr/>
            <p:nvPr/>
          </p:nvSpPr>
          <p:spPr>
            <a:xfrm>
              <a:off x="5402248" y="2536179"/>
              <a:ext cx="1476000" cy="1764000"/>
            </a:xfrm>
            <a:prstGeom prst="roundRect">
              <a:avLst/>
            </a:prstGeom>
            <a:ln>
              <a:solidFill>
                <a:srgbClr val="000000"/>
              </a:solidFill>
            </a:ln>
          </p:spPr>
          <p:style>
            <a:lnRef idx="2">
              <a:schemeClr val="accent1"/>
            </a:lnRef>
            <a:fillRef idx="1">
              <a:schemeClr val="lt1"/>
            </a:fillRef>
            <a:effectRef idx="0">
              <a:schemeClr val="accent1"/>
            </a:effectRef>
            <a:fontRef idx="minor">
              <a:schemeClr val="dk1"/>
            </a:fontRef>
          </p:style>
          <p:txBody>
            <a:bodyPr wrap="square" lIns="0" tIns="0" rIns="0" bIns="0" rtlCol="0" anchor="ctr">
              <a:spAutoFit/>
            </a:bodyPr>
            <a:lstStyle/>
            <a:p>
              <a:pPr algn="l"/>
              <a:endParaRPr lang="nl-BE" sz="1600" b="1" err="1">
                <a:latin typeface="+mj-lt"/>
              </a:endParaRPr>
            </a:p>
          </p:txBody>
        </p:sp>
        <p:sp>
          <p:nvSpPr>
            <p:cNvPr id="25" name="Parallelogram 24">
              <a:extLst>
                <a:ext uri="{FF2B5EF4-FFF2-40B4-BE49-F238E27FC236}">
                  <a16:creationId xmlns:a16="http://schemas.microsoft.com/office/drawing/2014/main" id="{E4090EBE-EB87-02C4-91A0-72F6E69406E3}"/>
                </a:ext>
              </a:extLst>
            </p:cNvPr>
            <p:cNvSpPr/>
            <p:nvPr/>
          </p:nvSpPr>
          <p:spPr>
            <a:xfrm>
              <a:off x="5791796" y="2119310"/>
              <a:ext cx="267927" cy="365964"/>
            </a:xfrm>
            <a:prstGeom prst="parallelogram">
              <a:avLst/>
            </a:prstGeom>
            <a:ln>
              <a:solidFill>
                <a:srgbClr val="000000"/>
              </a:solidFill>
            </a:ln>
          </p:spPr>
          <p:style>
            <a:lnRef idx="2">
              <a:schemeClr val="accent1"/>
            </a:lnRef>
            <a:fillRef idx="1">
              <a:schemeClr val="lt1"/>
            </a:fillRef>
            <a:effectRef idx="0">
              <a:schemeClr val="accent1"/>
            </a:effectRef>
            <a:fontRef idx="minor">
              <a:schemeClr val="dk1"/>
            </a:fontRef>
          </p:style>
          <p:txBody>
            <a:bodyPr wrap="square" lIns="0" tIns="0" rIns="0" bIns="0" rtlCol="0" anchor="ctr">
              <a:spAutoFit/>
            </a:bodyPr>
            <a:lstStyle/>
            <a:p>
              <a:pPr algn="l"/>
              <a:endParaRPr lang="nl-BE" sz="1600" b="1" err="1">
                <a:latin typeface="+mj-lt"/>
              </a:endParaRPr>
            </a:p>
          </p:txBody>
        </p:sp>
        <p:sp>
          <p:nvSpPr>
            <p:cNvPr id="26" name="Parallelogram 25">
              <a:extLst>
                <a:ext uri="{FF2B5EF4-FFF2-40B4-BE49-F238E27FC236}">
                  <a16:creationId xmlns:a16="http://schemas.microsoft.com/office/drawing/2014/main" id="{EB7A755C-45E5-26F9-950B-7739463A712C}"/>
                </a:ext>
              </a:extLst>
            </p:cNvPr>
            <p:cNvSpPr/>
            <p:nvPr/>
          </p:nvSpPr>
          <p:spPr>
            <a:xfrm rot="1390600">
              <a:off x="6851879" y="2177241"/>
              <a:ext cx="216000" cy="396000"/>
            </a:xfrm>
            <a:prstGeom prst="parallelogram">
              <a:avLst/>
            </a:prstGeom>
            <a:ln>
              <a:solidFill>
                <a:srgbClr val="000000"/>
              </a:solidFill>
            </a:ln>
          </p:spPr>
          <p:style>
            <a:lnRef idx="2">
              <a:schemeClr val="accent1"/>
            </a:lnRef>
            <a:fillRef idx="1">
              <a:schemeClr val="lt1"/>
            </a:fillRef>
            <a:effectRef idx="0">
              <a:schemeClr val="accent1"/>
            </a:effectRef>
            <a:fontRef idx="minor">
              <a:schemeClr val="dk1"/>
            </a:fontRef>
          </p:style>
          <p:txBody>
            <a:bodyPr wrap="square" lIns="0" tIns="0" rIns="0" bIns="0" rtlCol="0" anchor="ctr">
              <a:spAutoFit/>
            </a:bodyPr>
            <a:lstStyle/>
            <a:p>
              <a:pPr algn="l"/>
              <a:endParaRPr lang="nl-BE" sz="1600" b="1" err="1">
                <a:latin typeface="+mj-lt"/>
              </a:endParaRPr>
            </a:p>
          </p:txBody>
        </p:sp>
        <p:sp>
          <p:nvSpPr>
            <p:cNvPr id="27" name="Parallelogram 26">
              <a:extLst>
                <a:ext uri="{FF2B5EF4-FFF2-40B4-BE49-F238E27FC236}">
                  <a16:creationId xmlns:a16="http://schemas.microsoft.com/office/drawing/2014/main" id="{A3469B3B-E8CD-389C-1E5E-6B3671850161}"/>
                </a:ext>
              </a:extLst>
            </p:cNvPr>
            <p:cNvSpPr/>
            <p:nvPr/>
          </p:nvSpPr>
          <p:spPr>
            <a:xfrm>
              <a:off x="6059723" y="4345264"/>
              <a:ext cx="267927" cy="365964"/>
            </a:xfrm>
            <a:prstGeom prst="parallelogram">
              <a:avLst/>
            </a:prstGeom>
            <a:ln>
              <a:solidFill>
                <a:srgbClr val="000000"/>
              </a:solidFill>
            </a:ln>
          </p:spPr>
          <p:style>
            <a:lnRef idx="2">
              <a:schemeClr val="accent1"/>
            </a:lnRef>
            <a:fillRef idx="1">
              <a:schemeClr val="lt1"/>
            </a:fillRef>
            <a:effectRef idx="0">
              <a:schemeClr val="accent1"/>
            </a:effectRef>
            <a:fontRef idx="minor">
              <a:schemeClr val="dk1"/>
            </a:fontRef>
          </p:style>
          <p:txBody>
            <a:bodyPr wrap="square" lIns="0" tIns="0" rIns="0" bIns="0" rtlCol="0" anchor="ctr">
              <a:spAutoFit/>
            </a:bodyPr>
            <a:lstStyle/>
            <a:p>
              <a:pPr algn="l"/>
              <a:endParaRPr lang="nl-BE" sz="1600" b="1" err="1">
                <a:latin typeface="+mj-lt"/>
              </a:endParaRPr>
            </a:p>
          </p:txBody>
        </p:sp>
        <p:sp>
          <p:nvSpPr>
            <p:cNvPr id="28" name="Parallelogram 27">
              <a:extLst>
                <a:ext uri="{FF2B5EF4-FFF2-40B4-BE49-F238E27FC236}">
                  <a16:creationId xmlns:a16="http://schemas.microsoft.com/office/drawing/2014/main" id="{FA145EB2-7ED4-D5D8-933F-22B2394CA627}"/>
                </a:ext>
              </a:extLst>
            </p:cNvPr>
            <p:cNvSpPr/>
            <p:nvPr/>
          </p:nvSpPr>
          <p:spPr>
            <a:xfrm rot="2337275">
              <a:off x="5092189" y="4141988"/>
              <a:ext cx="267927" cy="432000"/>
            </a:xfrm>
            <a:prstGeom prst="parallelogram">
              <a:avLst/>
            </a:prstGeom>
            <a:ln>
              <a:solidFill>
                <a:srgbClr val="000000"/>
              </a:solidFill>
            </a:ln>
          </p:spPr>
          <p:style>
            <a:lnRef idx="2">
              <a:schemeClr val="accent1"/>
            </a:lnRef>
            <a:fillRef idx="1">
              <a:schemeClr val="lt1"/>
            </a:fillRef>
            <a:effectRef idx="0">
              <a:schemeClr val="accent1"/>
            </a:effectRef>
            <a:fontRef idx="minor">
              <a:schemeClr val="dk1"/>
            </a:fontRef>
          </p:style>
          <p:txBody>
            <a:bodyPr wrap="square" lIns="0" tIns="0" rIns="0" bIns="0" rtlCol="0" anchor="ctr">
              <a:spAutoFit/>
            </a:bodyPr>
            <a:lstStyle/>
            <a:p>
              <a:pPr algn="l"/>
              <a:endParaRPr lang="nl-BE" sz="1600" b="1" err="1">
                <a:latin typeface="+mj-lt"/>
              </a:endParaRPr>
            </a:p>
          </p:txBody>
        </p:sp>
        <p:sp>
          <p:nvSpPr>
            <p:cNvPr id="29" name="Parallelogram 28">
              <a:extLst>
                <a:ext uri="{FF2B5EF4-FFF2-40B4-BE49-F238E27FC236}">
                  <a16:creationId xmlns:a16="http://schemas.microsoft.com/office/drawing/2014/main" id="{87738EC2-6E26-67C1-AA6B-3A90EC987890}"/>
                </a:ext>
              </a:extLst>
            </p:cNvPr>
            <p:cNvSpPr/>
            <p:nvPr/>
          </p:nvSpPr>
          <p:spPr>
            <a:xfrm rot="5037126">
              <a:off x="4914492" y="3078464"/>
              <a:ext cx="268918" cy="582077"/>
            </a:xfrm>
            <a:prstGeom prst="parallelogram">
              <a:avLst/>
            </a:prstGeom>
            <a:ln>
              <a:solidFill>
                <a:srgbClr val="000000"/>
              </a:solidFill>
            </a:ln>
          </p:spPr>
          <p:style>
            <a:lnRef idx="2">
              <a:schemeClr val="accent1"/>
            </a:lnRef>
            <a:fillRef idx="1">
              <a:schemeClr val="lt1"/>
            </a:fillRef>
            <a:effectRef idx="0">
              <a:schemeClr val="accent1"/>
            </a:effectRef>
            <a:fontRef idx="minor">
              <a:schemeClr val="dk1"/>
            </a:fontRef>
          </p:style>
          <p:txBody>
            <a:bodyPr wrap="square" lIns="0" tIns="0" rIns="0" bIns="0" rtlCol="0" anchor="ctr">
              <a:spAutoFit/>
            </a:bodyPr>
            <a:lstStyle/>
            <a:p>
              <a:pPr algn="l"/>
              <a:endParaRPr lang="nl-BE" sz="1600" b="1" err="1">
                <a:latin typeface="+mj-lt"/>
              </a:endParaRPr>
            </a:p>
          </p:txBody>
        </p:sp>
        <p:sp>
          <p:nvSpPr>
            <p:cNvPr id="30" name="Parallelogram 29">
              <a:extLst>
                <a:ext uri="{FF2B5EF4-FFF2-40B4-BE49-F238E27FC236}">
                  <a16:creationId xmlns:a16="http://schemas.microsoft.com/office/drawing/2014/main" id="{88F8E464-D412-D5B5-7C0A-AD15152179DF}"/>
                </a:ext>
              </a:extLst>
            </p:cNvPr>
            <p:cNvSpPr/>
            <p:nvPr/>
          </p:nvSpPr>
          <p:spPr>
            <a:xfrm rot="7568925">
              <a:off x="5033779" y="2056651"/>
              <a:ext cx="230478" cy="684000"/>
            </a:xfrm>
            <a:prstGeom prst="parallelogram">
              <a:avLst/>
            </a:prstGeom>
            <a:ln>
              <a:solidFill>
                <a:srgbClr val="000000"/>
              </a:solidFill>
            </a:ln>
          </p:spPr>
          <p:style>
            <a:lnRef idx="2">
              <a:schemeClr val="accent1"/>
            </a:lnRef>
            <a:fillRef idx="1">
              <a:schemeClr val="lt1"/>
            </a:fillRef>
            <a:effectRef idx="0">
              <a:schemeClr val="accent1"/>
            </a:effectRef>
            <a:fontRef idx="minor">
              <a:schemeClr val="dk1"/>
            </a:fontRef>
          </p:style>
          <p:txBody>
            <a:bodyPr wrap="square" lIns="0" tIns="0" rIns="0" bIns="0" rtlCol="0" anchor="ctr">
              <a:spAutoFit/>
            </a:bodyPr>
            <a:lstStyle/>
            <a:p>
              <a:pPr algn="l"/>
              <a:endParaRPr lang="nl-BE" sz="1600" b="1" err="1">
                <a:latin typeface="+mj-lt"/>
              </a:endParaRPr>
            </a:p>
          </p:txBody>
        </p:sp>
        <p:sp>
          <p:nvSpPr>
            <p:cNvPr id="31" name="Parallelogram 30">
              <a:extLst>
                <a:ext uri="{FF2B5EF4-FFF2-40B4-BE49-F238E27FC236}">
                  <a16:creationId xmlns:a16="http://schemas.microsoft.com/office/drawing/2014/main" id="{C13D39E4-748E-8B26-24AE-94E567FBAF9A}"/>
                </a:ext>
              </a:extLst>
            </p:cNvPr>
            <p:cNvSpPr/>
            <p:nvPr/>
          </p:nvSpPr>
          <p:spPr>
            <a:xfrm rot="6962525">
              <a:off x="7022493" y="4028068"/>
              <a:ext cx="337742" cy="632717"/>
            </a:xfrm>
            <a:prstGeom prst="parallelogram">
              <a:avLst/>
            </a:prstGeom>
            <a:ln>
              <a:solidFill>
                <a:srgbClr val="000000"/>
              </a:solidFill>
            </a:ln>
          </p:spPr>
          <p:style>
            <a:lnRef idx="2">
              <a:schemeClr val="accent1"/>
            </a:lnRef>
            <a:fillRef idx="1">
              <a:schemeClr val="lt1"/>
            </a:fillRef>
            <a:effectRef idx="0">
              <a:schemeClr val="accent1"/>
            </a:effectRef>
            <a:fontRef idx="minor">
              <a:schemeClr val="dk1"/>
            </a:fontRef>
          </p:style>
          <p:txBody>
            <a:bodyPr wrap="square" lIns="0" tIns="0" rIns="0" bIns="0" rtlCol="0" anchor="ctr">
              <a:spAutoFit/>
            </a:bodyPr>
            <a:lstStyle/>
            <a:p>
              <a:pPr algn="l"/>
              <a:endParaRPr lang="nl-BE" sz="1600" b="1" err="1">
                <a:latin typeface="+mj-lt"/>
              </a:endParaRPr>
            </a:p>
          </p:txBody>
        </p:sp>
        <p:sp>
          <p:nvSpPr>
            <p:cNvPr id="32" name="Parallelogram 31">
              <a:extLst>
                <a:ext uri="{FF2B5EF4-FFF2-40B4-BE49-F238E27FC236}">
                  <a16:creationId xmlns:a16="http://schemas.microsoft.com/office/drawing/2014/main" id="{1F7D708A-438F-1A17-6798-4A6E444319BE}"/>
                </a:ext>
              </a:extLst>
            </p:cNvPr>
            <p:cNvSpPr/>
            <p:nvPr/>
          </p:nvSpPr>
          <p:spPr>
            <a:xfrm rot="5037126">
              <a:off x="7038952" y="3276440"/>
              <a:ext cx="267927" cy="365964"/>
            </a:xfrm>
            <a:prstGeom prst="parallelogram">
              <a:avLst/>
            </a:prstGeom>
            <a:ln>
              <a:solidFill>
                <a:srgbClr val="000000"/>
              </a:solidFill>
            </a:ln>
          </p:spPr>
          <p:style>
            <a:lnRef idx="2">
              <a:schemeClr val="accent1"/>
            </a:lnRef>
            <a:fillRef idx="1">
              <a:schemeClr val="lt1"/>
            </a:fillRef>
            <a:effectRef idx="0">
              <a:schemeClr val="accent1"/>
            </a:effectRef>
            <a:fontRef idx="minor">
              <a:schemeClr val="dk1"/>
            </a:fontRef>
          </p:style>
          <p:txBody>
            <a:bodyPr wrap="square" lIns="0" tIns="0" rIns="0" bIns="0" rtlCol="0" anchor="ctr">
              <a:spAutoFit/>
            </a:bodyPr>
            <a:lstStyle/>
            <a:p>
              <a:pPr algn="l"/>
              <a:endParaRPr lang="nl-BE" sz="1600" b="1" err="1">
                <a:latin typeface="+mj-lt"/>
              </a:endParaRPr>
            </a:p>
          </p:txBody>
        </p:sp>
        <p:sp>
          <p:nvSpPr>
            <p:cNvPr id="12" name="Rectangle 11">
              <a:extLst>
                <a:ext uri="{FF2B5EF4-FFF2-40B4-BE49-F238E27FC236}">
                  <a16:creationId xmlns:a16="http://schemas.microsoft.com/office/drawing/2014/main" id="{E97F9AB0-70F9-474A-1FF3-2C6F86E96566}"/>
                </a:ext>
              </a:extLst>
            </p:cNvPr>
            <p:cNvSpPr/>
            <p:nvPr/>
          </p:nvSpPr>
          <p:spPr>
            <a:xfrm rot="2257052">
              <a:off x="6707828" y="1627799"/>
              <a:ext cx="1008000" cy="684000"/>
            </a:xfrm>
            <a:prstGeom prst="rect">
              <a:avLst/>
            </a:prstGeom>
            <a:solidFill>
              <a:srgbClr val="92D050"/>
            </a:solidFill>
            <a:ln>
              <a:noFill/>
            </a:ln>
          </p:spPr>
          <p:txBody>
            <a:bodyPr wrap="square" lIns="0" tIns="0" rIns="0" bIns="0" rtlCol="0" anchor="ctr">
              <a:spAutoFit/>
            </a:bodyPr>
            <a:lstStyle/>
            <a:p>
              <a:pPr algn="l"/>
              <a:endParaRPr lang="nl-BE" sz="1600" b="1" err="1">
                <a:latin typeface="+mj-lt"/>
              </a:endParaRPr>
            </a:p>
          </p:txBody>
        </p:sp>
        <p:sp>
          <p:nvSpPr>
            <p:cNvPr id="13" name="Rectangle 12">
              <a:extLst>
                <a:ext uri="{FF2B5EF4-FFF2-40B4-BE49-F238E27FC236}">
                  <a16:creationId xmlns:a16="http://schemas.microsoft.com/office/drawing/2014/main" id="{9C952A21-42A9-F629-6ADA-5EF24DC3B06D}"/>
                </a:ext>
              </a:extLst>
            </p:cNvPr>
            <p:cNvSpPr/>
            <p:nvPr/>
          </p:nvSpPr>
          <p:spPr>
            <a:xfrm rot="5249900">
              <a:off x="7175672" y="2967221"/>
              <a:ext cx="1008000" cy="684000"/>
            </a:xfrm>
            <a:prstGeom prst="rect">
              <a:avLst/>
            </a:prstGeom>
            <a:solidFill>
              <a:srgbClr val="00B050"/>
            </a:solidFill>
            <a:ln>
              <a:noFill/>
            </a:ln>
          </p:spPr>
          <p:txBody>
            <a:bodyPr wrap="square" lIns="0" tIns="0" rIns="0" bIns="0" rtlCol="0" anchor="ctr">
              <a:spAutoFit/>
            </a:bodyPr>
            <a:lstStyle/>
            <a:p>
              <a:pPr algn="l"/>
              <a:endParaRPr lang="nl-BE" sz="1600" b="1">
                <a:latin typeface="+mj-lt"/>
              </a:endParaRPr>
            </a:p>
          </p:txBody>
        </p:sp>
        <p:sp>
          <p:nvSpPr>
            <p:cNvPr id="15" name="Rectangle 14">
              <a:extLst>
                <a:ext uri="{FF2B5EF4-FFF2-40B4-BE49-F238E27FC236}">
                  <a16:creationId xmlns:a16="http://schemas.microsoft.com/office/drawing/2014/main" id="{6A8383B7-B0AF-897E-8150-C166111A5C96}"/>
                </a:ext>
              </a:extLst>
            </p:cNvPr>
            <p:cNvSpPr/>
            <p:nvPr/>
          </p:nvSpPr>
          <p:spPr>
            <a:xfrm rot="7137124">
              <a:off x="6996101" y="4401427"/>
              <a:ext cx="1008000" cy="684000"/>
            </a:xfrm>
            <a:prstGeom prst="rect">
              <a:avLst/>
            </a:prstGeom>
            <a:solidFill>
              <a:srgbClr val="FFC000"/>
            </a:solidFill>
            <a:ln>
              <a:noFill/>
            </a:ln>
          </p:spPr>
          <p:txBody>
            <a:bodyPr wrap="square" lIns="0" tIns="0" rIns="0" bIns="0" rtlCol="0" anchor="ctr">
              <a:spAutoFit/>
            </a:bodyPr>
            <a:lstStyle/>
            <a:p>
              <a:pPr algn="l"/>
              <a:endParaRPr lang="nl-BE" sz="1600" b="1">
                <a:latin typeface="+mj-lt"/>
              </a:endParaRPr>
            </a:p>
          </p:txBody>
        </p:sp>
        <p:sp>
          <p:nvSpPr>
            <p:cNvPr id="17" name="Rectangle 16">
              <a:extLst>
                <a:ext uri="{FF2B5EF4-FFF2-40B4-BE49-F238E27FC236}">
                  <a16:creationId xmlns:a16="http://schemas.microsoft.com/office/drawing/2014/main" id="{58E38012-5757-4E3D-6664-BD93BC4B0C73}"/>
                </a:ext>
              </a:extLst>
            </p:cNvPr>
            <p:cNvSpPr/>
            <p:nvPr/>
          </p:nvSpPr>
          <p:spPr>
            <a:xfrm rot="7007272">
              <a:off x="4171804" y="1648940"/>
              <a:ext cx="1008000" cy="684000"/>
            </a:xfrm>
            <a:prstGeom prst="rect">
              <a:avLst/>
            </a:prstGeom>
            <a:solidFill>
              <a:srgbClr val="C6E6A2"/>
            </a:solidFill>
            <a:ln>
              <a:noFill/>
            </a:ln>
          </p:spPr>
          <p:txBody>
            <a:bodyPr wrap="square" lIns="0" tIns="0" rIns="0" bIns="0" rtlCol="0" anchor="ctr">
              <a:spAutoFit/>
            </a:bodyPr>
            <a:lstStyle/>
            <a:p>
              <a:pPr algn="l"/>
              <a:endParaRPr lang="nl-BE" sz="1600" b="1" err="1">
                <a:latin typeface="+mj-lt"/>
              </a:endParaRPr>
            </a:p>
          </p:txBody>
        </p:sp>
        <p:sp>
          <p:nvSpPr>
            <p:cNvPr id="18" name="Rectangle 17">
              <a:extLst>
                <a:ext uri="{FF2B5EF4-FFF2-40B4-BE49-F238E27FC236}">
                  <a16:creationId xmlns:a16="http://schemas.microsoft.com/office/drawing/2014/main" id="{E28030CC-F90B-6FF5-F013-C49BDCFA97BF}"/>
                </a:ext>
              </a:extLst>
            </p:cNvPr>
            <p:cNvSpPr/>
            <p:nvPr/>
          </p:nvSpPr>
          <p:spPr>
            <a:xfrm rot="5249900">
              <a:off x="4065866" y="3027722"/>
              <a:ext cx="1008000" cy="684000"/>
            </a:xfrm>
            <a:prstGeom prst="rect">
              <a:avLst/>
            </a:prstGeom>
            <a:solidFill>
              <a:srgbClr val="92D050"/>
            </a:solidFill>
            <a:ln>
              <a:noFill/>
            </a:ln>
          </p:spPr>
          <p:txBody>
            <a:bodyPr wrap="square" lIns="0" tIns="0" rIns="0" bIns="0" rtlCol="0" anchor="ctr">
              <a:spAutoFit/>
            </a:bodyPr>
            <a:lstStyle/>
            <a:p>
              <a:pPr algn="l"/>
              <a:endParaRPr lang="nl-BE" sz="1600" b="1" err="1">
                <a:latin typeface="+mj-lt"/>
              </a:endParaRPr>
            </a:p>
          </p:txBody>
        </p:sp>
        <p:sp>
          <p:nvSpPr>
            <p:cNvPr id="19" name="Rectangle 18">
              <a:extLst>
                <a:ext uri="{FF2B5EF4-FFF2-40B4-BE49-F238E27FC236}">
                  <a16:creationId xmlns:a16="http://schemas.microsoft.com/office/drawing/2014/main" id="{875BB6D4-BE34-1DA7-6DCF-F0C288F88D21}"/>
                </a:ext>
              </a:extLst>
            </p:cNvPr>
            <p:cNvSpPr/>
            <p:nvPr/>
          </p:nvSpPr>
          <p:spPr>
            <a:xfrm rot="3565044">
              <a:off x="4319426" y="4367746"/>
              <a:ext cx="1008000" cy="684000"/>
            </a:xfrm>
            <a:prstGeom prst="rect">
              <a:avLst/>
            </a:prstGeom>
            <a:solidFill>
              <a:srgbClr val="CBCBCB"/>
            </a:solidFill>
            <a:ln>
              <a:noFill/>
            </a:ln>
          </p:spPr>
          <p:txBody>
            <a:bodyPr wrap="square" lIns="0" tIns="0" rIns="0" bIns="0" rtlCol="0" anchor="ctr">
              <a:spAutoFit/>
            </a:bodyPr>
            <a:lstStyle/>
            <a:p>
              <a:pPr algn="l"/>
              <a:endParaRPr lang="nl-BE" sz="1600" b="1" err="1">
                <a:latin typeface="+mj-lt"/>
              </a:endParaRPr>
            </a:p>
          </p:txBody>
        </p:sp>
        <p:sp>
          <p:nvSpPr>
            <p:cNvPr id="21" name="Rectangle 20">
              <a:extLst>
                <a:ext uri="{FF2B5EF4-FFF2-40B4-BE49-F238E27FC236}">
                  <a16:creationId xmlns:a16="http://schemas.microsoft.com/office/drawing/2014/main" id="{BCDDBA8D-0870-300C-0C3F-420633DC135F}"/>
                </a:ext>
              </a:extLst>
            </p:cNvPr>
            <p:cNvSpPr/>
            <p:nvPr/>
          </p:nvSpPr>
          <p:spPr>
            <a:xfrm rot="11067425">
              <a:off x="5675217" y="4599606"/>
              <a:ext cx="1008000" cy="684000"/>
            </a:xfrm>
            <a:prstGeom prst="rect">
              <a:avLst/>
            </a:prstGeom>
            <a:solidFill>
              <a:srgbClr val="CBCBCB"/>
            </a:solidFill>
            <a:ln>
              <a:noFill/>
            </a:ln>
          </p:spPr>
          <p:txBody>
            <a:bodyPr wrap="square" lIns="0" tIns="0" rIns="0" bIns="0" rtlCol="0" anchor="ctr">
              <a:spAutoFit/>
            </a:bodyPr>
            <a:lstStyle/>
            <a:p>
              <a:pPr algn="l"/>
              <a:endParaRPr lang="nl-BE" sz="1600" b="1" err="1">
                <a:latin typeface="+mj-lt"/>
              </a:endParaRPr>
            </a:p>
          </p:txBody>
        </p:sp>
        <p:sp>
          <p:nvSpPr>
            <p:cNvPr id="24" name="Rectangle 23">
              <a:extLst>
                <a:ext uri="{FF2B5EF4-FFF2-40B4-BE49-F238E27FC236}">
                  <a16:creationId xmlns:a16="http://schemas.microsoft.com/office/drawing/2014/main" id="{99B1FD16-260C-134B-B506-CF5D6103C1A1}"/>
                </a:ext>
              </a:extLst>
            </p:cNvPr>
            <p:cNvSpPr/>
            <p:nvPr/>
          </p:nvSpPr>
          <p:spPr>
            <a:xfrm rot="10800000">
              <a:off x="5402053" y="1435309"/>
              <a:ext cx="1008000" cy="684000"/>
            </a:xfrm>
            <a:prstGeom prst="rect">
              <a:avLst/>
            </a:prstGeom>
            <a:solidFill>
              <a:srgbClr val="00B050"/>
            </a:solidFill>
            <a:ln>
              <a:noFill/>
            </a:ln>
          </p:spPr>
          <p:txBody>
            <a:bodyPr wrap="square" lIns="0" tIns="0" rIns="0" bIns="0" rtlCol="0" anchor="ctr">
              <a:spAutoFit/>
            </a:bodyPr>
            <a:lstStyle/>
            <a:p>
              <a:pPr algn="l"/>
              <a:endParaRPr lang="nl-BE" sz="1600" b="1">
                <a:latin typeface="+mj-lt"/>
              </a:endParaRPr>
            </a:p>
          </p:txBody>
        </p:sp>
        <p:sp>
          <p:nvSpPr>
            <p:cNvPr id="36" name="TextBox 35">
              <a:extLst>
                <a:ext uri="{FF2B5EF4-FFF2-40B4-BE49-F238E27FC236}">
                  <a16:creationId xmlns:a16="http://schemas.microsoft.com/office/drawing/2014/main" id="{42E7B25E-7048-BED7-D94A-A426B7875293}"/>
                </a:ext>
              </a:extLst>
            </p:cNvPr>
            <p:cNvSpPr txBox="1"/>
            <p:nvPr/>
          </p:nvSpPr>
          <p:spPr>
            <a:xfrm>
              <a:off x="5687946" y="4742069"/>
              <a:ext cx="1126184" cy="369332"/>
            </a:xfrm>
            <a:prstGeom prst="rect">
              <a:avLst/>
            </a:prstGeom>
            <a:noFill/>
          </p:spPr>
          <p:txBody>
            <a:bodyPr wrap="square" rtlCol="0">
              <a:spAutoFit/>
            </a:bodyPr>
            <a:lstStyle/>
            <a:p>
              <a:r>
                <a:rPr lang="nl-BE"/>
                <a:t>A4 blad</a:t>
              </a:r>
            </a:p>
          </p:txBody>
        </p:sp>
        <p:sp>
          <p:nvSpPr>
            <p:cNvPr id="43" name="Parallelogram 42">
              <a:extLst>
                <a:ext uri="{FF2B5EF4-FFF2-40B4-BE49-F238E27FC236}">
                  <a16:creationId xmlns:a16="http://schemas.microsoft.com/office/drawing/2014/main" id="{420E873E-E92C-558C-96D7-D75B22425DB9}"/>
                </a:ext>
              </a:extLst>
            </p:cNvPr>
            <p:cNvSpPr/>
            <p:nvPr/>
          </p:nvSpPr>
          <p:spPr>
            <a:xfrm rot="5206628">
              <a:off x="5578610" y="3532545"/>
              <a:ext cx="218672" cy="632717"/>
            </a:xfrm>
            <a:prstGeom prst="parallelogram">
              <a:avLst/>
            </a:prstGeom>
            <a:ln>
              <a:solidFill>
                <a:srgbClr val="000000"/>
              </a:solidFill>
            </a:ln>
          </p:spPr>
          <p:style>
            <a:lnRef idx="2">
              <a:schemeClr val="accent1"/>
            </a:lnRef>
            <a:fillRef idx="1">
              <a:schemeClr val="lt1"/>
            </a:fillRef>
            <a:effectRef idx="0">
              <a:schemeClr val="accent1"/>
            </a:effectRef>
            <a:fontRef idx="minor">
              <a:schemeClr val="dk1"/>
            </a:fontRef>
          </p:style>
          <p:txBody>
            <a:bodyPr wrap="square" lIns="0" tIns="0" rIns="0" bIns="0" rtlCol="0" anchor="ctr">
              <a:spAutoFit/>
            </a:bodyPr>
            <a:lstStyle/>
            <a:p>
              <a:pPr algn="l"/>
              <a:endParaRPr lang="nl-BE" sz="1600" b="1" err="1">
                <a:latin typeface="+mj-lt"/>
              </a:endParaRPr>
            </a:p>
          </p:txBody>
        </p:sp>
        <p:sp>
          <p:nvSpPr>
            <p:cNvPr id="44" name="Parallelogram 43">
              <a:extLst>
                <a:ext uri="{FF2B5EF4-FFF2-40B4-BE49-F238E27FC236}">
                  <a16:creationId xmlns:a16="http://schemas.microsoft.com/office/drawing/2014/main" id="{292B6085-2573-8998-2FE1-80203517DBC5}"/>
                </a:ext>
              </a:extLst>
            </p:cNvPr>
            <p:cNvSpPr/>
            <p:nvPr/>
          </p:nvSpPr>
          <p:spPr>
            <a:xfrm rot="5206628">
              <a:off x="5547015" y="2539966"/>
              <a:ext cx="198150" cy="632717"/>
            </a:xfrm>
            <a:prstGeom prst="parallelogram">
              <a:avLst/>
            </a:prstGeom>
            <a:ln>
              <a:solidFill>
                <a:srgbClr val="000000"/>
              </a:solidFill>
            </a:ln>
          </p:spPr>
          <p:style>
            <a:lnRef idx="2">
              <a:schemeClr val="accent1"/>
            </a:lnRef>
            <a:fillRef idx="1">
              <a:schemeClr val="lt1"/>
            </a:fillRef>
            <a:effectRef idx="0">
              <a:schemeClr val="accent1"/>
            </a:effectRef>
            <a:fontRef idx="minor">
              <a:schemeClr val="dk1"/>
            </a:fontRef>
          </p:style>
          <p:txBody>
            <a:bodyPr wrap="square" lIns="0" tIns="0" rIns="0" bIns="0" rtlCol="0" anchor="ctr">
              <a:spAutoFit/>
            </a:bodyPr>
            <a:lstStyle/>
            <a:p>
              <a:pPr algn="l"/>
              <a:endParaRPr lang="nl-BE" sz="1600" b="1" err="1">
                <a:latin typeface="+mj-lt"/>
              </a:endParaRPr>
            </a:p>
          </p:txBody>
        </p:sp>
        <p:sp>
          <p:nvSpPr>
            <p:cNvPr id="45" name="Parallelogram 44">
              <a:extLst>
                <a:ext uri="{FF2B5EF4-FFF2-40B4-BE49-F238E27FC236}">
                  <a16:creationId xmlns:a16="http://schemas.microsoft.com/office/drawing/2014/main" id="{9048C3C0-0578-96C6-F920-5BC1D65E2B07}"/>
                </a:ext>
              </a:extLst>
            </p:cNvPr>
            <p:cNvSpPr/>
            <p:nvPr/>
          </p:nvSpPr>
          <p:spPr>
            <a:xfrm rot="11236895">
              <a:off x="6159363" y="2488075"/>
              <a:ext cx="337742" cy="632717"/>
            </a:xfrm>
            <a:prstGeom prst="parallelogram">
              <a:avLst/>
            </a:prstGeom>
            <a:ln>
              <a:solidFill>
                <a:srgbClr val="000000"/>
              </a:solidFill>
            </a:ln>
          </p:spPr>
          <p:style>
            <a:lnRef idx="2">
              <a:schemeClr val="accent1"/>
            </a:lnRef>
            <a:fillRef idx="1">
              <a:schemeClr val="lt1"/>
            </a:fillRef>
            <a:effectRef idx="0">
              <a:schemeClr val="accent1"/>
            </a:effectRef>
            <a:fontRef idx="minor">
              <a:schemeClr val="dk1"/>
            </a:fontRef>
          </p:style>
          <p:txBody>
            <a:bodyPr wrap="square" lIns="0" tIns="0" rIns="0" bIns="0" rtlCol="0" anchor="ctr">
              <a:spAutoFit/>
            </a:bodyPr>
            <a:lstStyle/>
            <a:p>
              <a:pPr algn="l"/>
              <a:endParaRPr lang="nl-BE" sz="1600" b="1" err="1">
                <a:latin typeface="+mj-lt"/>
              </a:endParaRPr>
            </a:p>
          </p:txBody>
        </p:sp>
        <p:sp>
          <p:nvSpPr>
            <p:cNvPr id="46" name="Parallelogram 45">
              <a:extLst>
                <a:ext uri="{FF2B5EF4-FFF2-40B4-BE49-F238E27FC236}">
                  <a16:creationId xmlns:a16="http://schemas.microsoft.com/office/drawing/2014/main" id="{D717208C-CB38-D5C1-C521-4220168E0DB2}"/>
                </a:ext>
              </a:extLst>
            </p:cNvPr>
            <p:cNvSpPr/>
            <p:nvPr/>
          </p:nvSpPr>
          <p:spPr>
            <a:xfrm rot="10353377">
              <a:off x="6362975" y="3722753"/>
              <a:ext cx="170222" cy="632717"/>
            </a:xfrm>
            <a:prstGeom prst="parallelogram">
              <a:avLst/>
            </a:prstGeom>
            <a:ln>
              <a:solidFill>
                <a:srgbClr val="000000"/>
              </a:solidFill>
            </a:ln>
          </p:spPr>
          <p:style>
            <a:lnRef idx="2">
              <a:schemeClr val="accent1"/>
            </a:lnRef>
            <a:fillRef idx="1">
              <a:schemeClr val="lt1"/>
            </a:fillRef>
            <a:effectRef idx="0">
              <a:schemeClr val="accent1"/>
            </a:effectRef>
            <a:fontRef idx="minor">
              <a:schemeClr val="dk1"/>
            </a:fontRef>
          </p:style>
          <p:txBody>
            <a:bodyPr wrap="square" lIns="0" tIns="0" rIns="0" bIns="0" rtlCol="0" anchor="ctr">
              <a:spAutoFit/>
            </a:bodyPr>
            <a:lstStyle/>
            <a:p>
              <a:pPr algn="l"/>
              <a:endParaRPr lang="nl-BE" sz="1600" b="1" err="1">
                <a:latin typeface="+mj-lt"/>
              </a:endParaRPr>
            </a:p>
          </p:txBody>
        </p:sp>
        <p:sp>
          <p:nvSpPr>
            <p:cNvPr id="22" name="Rectangle 21">
              <a:extLst>
                <a:ext uri="{FF2B5EF4-FFF2-40B4-BE49-F238E27FC236}">
                  <a16:creationId xmlns:a16="http://schemas.microsoft.com/office/drawing/2014/main" id="{6DDACDD7-36DC-DCDB-A290-BBB67E83446F}"/>
                </a:ext>
              </a:extLst>
            </p:cNvPr>
            <p:cNvSpPr/>
            <p:nvPr/>
          </p:nvSpPr>
          <p:spPr>
            <a:xfrm rot="10978878">
              <a:off x="5667270" y="3521139"/>
              <a:ext cx="1008000" cy="684000"/>
            </a:xfrm>
            <a:prstGeom prst="rect">
              <a:avLst/>
            </a:prstGeom>
            <a:solidFill>
              <a:srgbClr val="C6E6A2"/>
            </a:solidFill>
            <a:ln>
              <a:noFill/>
            </a:ln>
          </p:spPr>
          <p:txBody>
            <a:bodyPr wrap="square" lIns="0" tIns="0" rIns="0" bIns="0" rtlCol="0" anchor="ctr">
              <a:spAutoFit/>
            </a:bodyPr>
            <a:lstStyle/>
            <a:p>
              <a:pPr algn="l"/>
              <a:endParaRPr lang="nl-BE" sz="1600" b="1" err="1">
                <a:latin typeface="+mj-lt"/>
              </a:endParaRPr>
            </a:p>
          </p:txBody>
        </p:sp>
        <p:sp>
          <p:nvSpPr>
            <p:cNvPr id="23" name="Rectangle 22">
              <a:extLst>
                <a:ext uri="{FF2B5EF4-FFF2-40B4-BE49-F238E27FC236}">
                  <a16:creationId xmlns:a16="http://schemas.microsoft.com/office/drawing/2014/main" id="{6D288897-0F6C-92F5-F727-0EBA148A63A9}"/>
                </a:ext>
              </a:extLst>
            </p:cNvPr>
            <p:cNvSpPr/>
            <p:nvPr/>
          </p:nvSpPr>
          <p:spPr>
            <a:xfrm rot="11070590">
              <a:off x="5666178" y="2694879"/>
              <a:ext cx="1008000" cy="684000"/>
            </a:xfrm>
            <a:prstGeom prst="rect">
              <a:avLst/>
            </a:prstGeom>
            <a:solidFill>
              <a:srgbClr val="FFC000"/>
            </a:solidFill>
            <a:ln>
              <a:noFill/>
            </a:ln>
          </p:spPr>
          <p:txBody>
            <a:bodyPr wrap="square" lIns="0" tIns="0" rIns="0" bIns="0" rtlCol="0" anchor="ctr">
              <a:spAutoFit/>
            </a:bodyPr>
            <a:lstStyle/>
            <a:p>
              <a:pPr algn="l"/>
              <a:endParaRPr lang="nl-BE" sz="1600" b="1">
                <a:latin typeface="+mj-lt"/>
              </a:endParaRPr>
            </a:p>
          </p:txBody>
        </p:sp>
        <p:sp>
          <p:nvSpPr>
            <p:cNvPr id="38" name="Rectangle: Rounded Corners 37">
              <a:extLst>
                <a:ext uri="{FF2B5EF4-FFF2-40B4-BE49-F238E27FC236}">
                  <a16:creationId xmlns:a16="http://schemas.microsoft.com/office/drawing/2014/main" id="{9CC6A519-3489-129A-75ED-4BFA04B9C393}"/>
                </a:ext>
              </a:extLst>
            </p:cNvPr>
            <p:cNvSpPr/>
            <p:nvPr/>
          </p:nvSpPr>
          <p:spPr>
            <a:xfrm>
              <a:off x="5340459" y="2486246"/>
              <a:ext cx="1620000" cy="1872000"/>
            </a:xfrm>
            <a:prstGeom prst="roundRect">
              <a:avLst/>
            </a:prstGeom>
            <a:noFill/>
            <a:ln w="76200">
              <a:solidFill>
                <a:schemeClr val="bg1"/>
              </a:solidFill>
            </a:ln>
          </p:spPr>
          <p:txBody>
            <a:bodyPr wrap="square" lIns="0" tIns="0" rIns="0" bIns="0" rtlCol="0" anchor="ctr">
              <a:spAutoFit/>
            </a:bodyPr>
            <a:lstStyle/>
            <a:p>
              <a:pPr algn="l"/>
              <a:endParaRPr lang="nl-BE" sz="1600" b="1" err="1">
                <a:latin typeface="+mj-lt"/>
              </a:endParaRPr>
            </a:p>
          </p:txBody>
        </p:sp>
      </p:grpSp>
    </p:spTree>
    <p:extLst>
      <p:ext uri="{BB962C8B-B14F-4D97-AF65-F5344CB8AC3E}">
        <p14:creationId xmlns:p14="http://schemas.microsoft.com/office/powerpoint/2010/main" val="578315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91F6B6-3F75-D0E3-DB3B-71872A1CAACE}"/>
              </a:ext>
            </a:extLst>
          </p:cNvPr>
          <p:cNvSpPr>
            <a:spLocks noGrp="1"/>
          </p:cNvSpPr>
          <p:nvPr>
            <p:ph type="title"/>
          </p:nvPr>
        </p:nvSpPr>
        <p:spPr/>
        <p:txBody>
          <a:bodyPr>
            <a:normAutofit fontScale="90000"/>
          </a:bodyPr>
          <a:lstStyle/>
          <a:p>
            <a:r>
              <a:rPr lang="nl-BE"/>
              <a:t>Klasontwerp</a:t>
            </a:r>
          </a:p>
        </p:txBody>
      </p:sp>
      <p:sp>
        <p:nvSpPr>
          <p:cNvPr id="3" name="Text Placeholder 2">
            <a:extLst>
              <a:ext uri="{FF2B5EF4-FFF2-40B4-BE49-F238E27FC236}">
                <a16:creationId xmlns:a16="http://schemas.microsoft.com/office/drawing/2014/main" id="{0AE41284-B5AC-5AAF-EED9-8866AFF4FA34}"/>
              </a:ext>
            </a:extLst>
          </p:cNvPr>
          <p:cNvSpPr>
            <a:spLocks noGrp="1"/>
          </p:cNvSpPr>
          <p:nvPr>
            <p:ph type="body" sz="quarter" idx="13"/>
          </p:nvPr>
        </p:nvSpPr>
        <p:spPr/>
        <p:txBody>
          <a:bodyPr/>
          <a:lstStyle/>
          <a:p>
            <a:endParaRPr lang="nl-BE"/>
          </a:p>
        </p:txBody>
      </p:sp>
      <p:sp>
        <p:nvSpPr>
          <p:cNvPr id="4" name="Footer Placeholder 3">
            <a:extLst>
              <a:ext uri="{FF2B5EF4-FFF2-40B4-BE49-F238E27FC236}">
                <a16:creationId xmlns:a16="http://schemas.microsoft.com/office/drawing/2014/main" id="{B9E2235A-0F77-8934-294D-D73FDB64C4DE}"/>
              </a:ext>
            </a:extLst>
          </p:cNvPr>
          <p:cNvSpPr>
            <a:spLocks noGrp="1"/>
          </p:cNvSpPr>
          <p:nvPr>
            <p:ph type="ftr" sz="quarter" idx="14"/>
          </p:nvPr>
        </p:nvSpPr>
        <p:spPr/>
        <p:txBody>
          <a:bodyPr/>
          <a:lstStyle/>
          <a:p>
            <a:endParaRPr lang="nl-BE"/>
          </a:p>
        </p:txBody>
      </p:sp>
      <p:sp>
        <p:nvSpPr>
          <p:cNvPr id="5" name="Slide Number Placeholder 4">
            <a:extLst>
              <a:ext uri="{FF2B5EF4-FFF2-40B4-BE49-F238E27FC236}">
                <a16:creationId xmlns:a16="http://schemas.microsoft.com/office/drawing/2014/main" id="{E0A0AA93-336B-AFE8-EEE1-7F4853CFAE03}"/>
              </a:ext>
            </a:extLst>
          </p:cNvPr>
          <p:cNvSpPr>
            <a:spLocks noGrp="1"/>
          </p:cNvSpPr>
          <p:nvPr>
            <p:ph type="sldNum" sz="quarter" idx="15"/>
          </p:nvPr>
        </p:nvSpPr>
        <p:spPr/>
        <p:txBody>
          <a:bodyPr/>
          <a:lstStyle/>
          <a:p>
            <a:fld id="{FF88DA20-ED00-471C-9170-60F590CB400A}" type="slidenum">
              <a:rPr lang="nl-BE" smtClean="0"/>
              <a:pPr/>
              <a:t>73</a:t>
            </a:fld>
            <a:endParaRPr lang="nl-BE"/>
          </a:p>
        </p:txBody>
      </p:sp>
      <p:pic>
        <p:nvPicPr>
          <p:cNvPr id="7" name="Picture 4">
            <a:extLst>
              <a:ext uri="{FF2B5EF4-FFF2-40B4-BE49-F238E27FC236}">
                <a16:creationId xmlns:a16="http://schemas.microsoft.com/office/drawing/2014/main" id="{E83420F0-717F-205B-DFBB-7B34D85156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8666" y="1415845"/>
            <a:ext cx="2972973" cy="3960000"/>
          </a:xfrm>
          <a:prstGeom prst="rect">
            <a:avLst/>
          </a:prstGeom>
          <a:noFill/>
          <a:extLst>
            <a:ext uri="{909E8E84-426E-40DD-AFC4-6F175D3DCCD1}">
              <a14:hiddenFill xmlns:a14="http://schemas.microsoft.com/office/drawing/2010/main">
                <a:solidFill>
                  <a:srgbClr val="FFFFFF"/>
                </a:solidFill>
              </a14:hiddenFill>
            </a:ext>
          </a:extLst>
        </p:spPr>
      </p:pic>
      <p:grpSp>
        <p:nvGrpSpPr>
          <p:cNvPr id="23" name="Group 22">
            <a:extLst>
              <a:ext uri="{FF2B5EF4-FFF2-40B4-BE49-F238E27FC236}">
                <a16:creationId xmlns:a16="http://schemas.microsoft.com/office/drawing/2014/main" id="{2570F729-C9A1-1D2A-7224-353E7D70ED93}"/>
              </a:ext>
            </a:extLst>
          </p:cNvPr>
          <p:cNvGrpSpPr/>
          <p:nvPr/>
        </p:nvGrpSpPr>
        <p:grpSpPr>
          <a:xfrm>
            <a:off x="253246" y="1399244"/>
            <a:ext cx="3960000" cy="3960000"/>
            <a:chOff x="464034" y="1415845"/>
            <a:chExt cx="3960000" cy="3960000"/>
          </a:xfrm>
        </p:grpSpPr>
        <p:sp>
          <p:nvSpPr>
            <p:cNvPr id="8" name="Rectangle 7">
              <a:extLst>
                <a:ext uri="{FF2B5EF4-FFF2-40B4-BE49-F238E27FC236}">
                  <a16:creationId xmlns:a16="http://schemas.microsoft.com/office/drawing/2014/main" id="{E1738A3B-6FF5-1B0E-33B9-397E5177179E}"/>
                </a:ext>
              </a:extLst>
            </p:cNvPr>
            <p:cNvSpPr/>
            <p:nvPr/>
          </p:nvSpPr>
          <p:spPr>
            <a:xfrm>
              <a:off x="464034" y="1415845"/>
              <a:ext cx="3960000" cy="3960000"/>
            </a:xfrm>
            <a:prstGeom prst="rect">
              <a:avLst/>
            </a:prstGeom>
            <a:solidFill>
              <a:srgbClr val="FBD193"/>
            </a:solidFill>
            <a:ln>
              <a:noFill/>
            </a:ln>
          </p:spPr>
          <p:style>
            <a:lnRef idx="2">
              <a:schemeClr val="accent1"/>
            </a:lnRef>
            <a:fillRef idx="1">
              <a:schemeClr val="lt1"/>
            </a:fillRef>
            <a:effectRef idx="0">
              <a:schemeClr val="accent1"/>
            </a:effectRef>
            <a:fontRef idx="minor">
              <a:schemeClr val="dk1"/>
            </a:fontRef>
          </p:style>
          <p:txBody>
            <a:bodyPr wrap="square" lIns="0" tIns="0" rIns="0" bIns="0" rtlCol="0" anchor="ctr">
              <a:spAutoFit/>
            </a:bodyPr>
            <a:lstStyle/>
            <a:p>
              <a:pPr algn="l"/>
              <a:endParaRPr lang="nl-BE" sz="1600" b="1">
                <a:latin typeface="+mj-lt"/>
              </a:endParaRPr>
            </a:p>
          </p:txBody>
        </p:sp>
        <p:sp>
          <p:nvSpPr>
            <p:cNvPr id="9" name="Rectangle 8">
              <a:extLst>
                <a:ext uri="{FF2B5EF4-FFF2-40B4-BE49-F238E27FC236}">
                  <a16:creationId xmlns:a16="http://schemas.microsoft.com/office/drawing/2014/main" id="{675099FB-EFDF-D593-1CEC-2CD91A7D5E62}"/>
                </a:ext>
              </a:extLst>
            </p:cNvPr>
            <p:cNvSpPr/>
            <p:nvPr/>
          </p:nvSpPr>
          <p:spPr>
            <a:xfrm rot="5400000">
              <a:off x="509367" y="4312453"/>
              <a:ext cx="1008000" cy="684000"/>
            </a:xfrm>
            <a:prstGeom prst="rect">
              <a:avLst/>
            </a:prstGeom>
            <a:solidFill>
              <a:srgbClr val="00B050"/>
            </a:solidFill>
            <a:ln>
              <a:noFill/>
            </a:ln>
          </p:spPr>
          <p:txBody>
            <a:bodyPr wrap="square" lIns="0" tIns="0" rIns="0" bIns="0" rtlCol="0" anchor="ctr">
              <a:spAutoFit/>
            </a:bodyPr>
            <a:lstStyle/>
            <a:p>
              <a:pPr algn="l"/>
              <a:endParaRPr lang="nl-BE" sz="1600" b="1" err="1">
                <a:latin typeface="+mj-lt"/>
              </a:endParaRPr>
            </a:p>
          </p:txBody>
        </p:sp>
        <p:cxnSp>
          <p:nvCxnSpPr>
            <p:cNvPr id="11" name="Straight Connector 10">
              <a:extLst>
                <a:ext uri="{FF2B5EF4-FFF2-40B4-BE49-F238E27FC236}">
                  <a16:creationId xmlns:a16="http://schemas.microsoft.com/office/drawing/2014/main" id="{FC9DA652-AB5B-9169-0CBD-AFCF1082A347}"/>
                </a:ext>
              </a:extLst>
            </p:cNvPr>
            <p:cNvCxnSpPr/>
            <p:nvPr/>
          </p:nvCxnSpPr>
          <p:spPr>
            <a:xfrm>
              <a:off x="1640605" y="1415845"/>
              <a:ext cx="0" cy="3960000"/>
            </a:xfrm>
            <a:prstGeom prst="line">
              <a:avLst/>
            </a:prstGeom>
          </p:spPr>
          <p:style>
            <a:lnRef idx="1">
              <a:schemeClr val="dk1"/>
            </a:lnRef>
            <a:fillRef idx="0">
              <a:schemeClr val="dk1"/>
            </a:fillRef>
            <a:effectRef idx="0">
              <a:schemeClr val="dk1"/>
            </a:effectRef>
            <a:fontRef idx="minor">
              <a:schemeClr val="tx1"/>
            </a:fontRef>
          </p:style>
        </p:cxnSp>
        <p:cxnSp>
          <p:nvCxnSpPr>
            <p:cNvPr id="12" name="Straight Connector 11">
              <a:extLst>
                <a:ext uri="{FF2B5EF4-FFF2-40B4-BE49-F238E27FC236}">
                  <a16:creationId xmlns:a16="http://schemas.microsoft.com/office/drawing/2014/main" id="{181221F6-1C95-85CB-1CE4-2F90FEB23B7F}"/>
                </a:ext>
              </a:extLst>
            </p:cNvPr>
            <p:cNvCxnSpPr/>
            <p:nvPr/>
          </p:nvCxnSpPr>
          <p:spPr>
            <a:xfrm>
              <a:off x="1778828" y="1415845"/>
              <a:ext cx="0" cy="3960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8F89ED1F-7D26-9916-3E66-6D091FC565F6}"/>
                </a:ext>
              </a:extLst>
            </p:cNvPr>
            <p:cNvCxnSpPr/>
            <p:nvPr/>
          </p:nvCxnSpPr>
          <p:spPr>
            <a:xfrm>
              <a:off x="2909427" y="1415845"/>
              <a:ext cx="0" cy="3960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ECBF9445-E708-CA74-219C-ABC7AB26FA29}"/>
                </a:ext>
              </a:extLst>
            </p:cNvPr>
            <p:cNvCxnSpPr/>
            <p:nvPr/>
          </p:nvCxnSpPr>
          <p:spPr>
            <a:xfrm>
              <a:off x="3068915" y="1415845"/>
              <a:ext cx="0" cy="3960000"/>
            </a:xfrm>
            <a:prstGeom prst="line">
              <a:avLst/>
            </a:prstGeom>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8293E852-0E86-6496-D3A6-2B8E019F8860}"/>
                </a:ext>
              </a:extLst>
            </p:cNvPr>
            <p:cNvSpPr/>
            <p:nvPr/>
          </p:nvSpPr>
          <p:spPr>
            <a:xfrm rot="5400000">
              <a:off x="475769" y="3006423"/>
              <a:ext cx="1008000" cy="684000"/>
            </a:xfrm>
            <a:prstGeom prst="rect">
              <a:avLst/>
            </a:prstGeom>
            <a:solidFill>
              <a:srgbClr val="92D050"/>
            </a:solidFill>
            <a:ln>
              <a:noFill/>
            </a:ln>
          </p:spPr>
          <p:txBody>
            <a:bodyPr wrap="square" lIns="0" tIns="0" rIns="0" bIns="0" rtlCol="0" anchor="ctr">
              <a:spAutoFit/>
            </a:bodyPr>
            <a:lstStyle/>
            <a:p>
              <a:pPr algn="l"/>
              <a:endParaRPr lang="nl-BE" sz="1600" b="1" err="1">
                <a:latin typeface="+mj-lt"/>
              </a:endParaRPr>
            </a:p>
          </p:txBody>
        </p:sp>
        <p:sp>
          <p:nvSpPr>
            <p:cNvPr id="16" name="Rectangle 15">
              <a:extLst>
                <a:ext uri="{FF2B5EF4-FFF2-40B4-BE49-F238E27FC236}">
                  <a16:creationId xmlns:a16="http://schemas.microsoft.com/office/drawing/2014/main" id="{F3723243-0C10-B42C-35D9-C9EAFCCFC420}"/>
                </a:ext>
              </a:extLst>
            </p:cNvPr>
            <p:cNvSpPr/>
            <p:nvPr/>
          </p:nvSpPr>
          <p:spPr>
            <a:xfrm rot="5400000">
              <a:off x="697522" y="1877226"/>
              <a:ext cx="1008000" cy="684000"/>
            </a:xfrm>
            <a:prstGeom prst="rect">
              <a:avLst/>
            </a:prstGeom>
            <a:solidFill>
              <a:srgbClr val="92D050"/>
            </a:solidFill>
            <a:ln>
              <a:noFill/>
            </a:ln>
          </p:spPr>
          <p:txBody>
            <a:bodyPr wrap="square" lIns="0" tIns="0" rIns="0" bIns="0" rtlCol="0" anchor="ctr">
              <a:spAutoFit/>
            </a:bodyPr>
            <a:lstStyle/>
            <a:p>
              <a:pPr algn="l"/>
              <a:endParaRPr lang="nl-BE" sz="1600" b="1" err="1">
                <a:latin typeface="+mj-lt"/>
              </a:endParaRPr>
            </a:p>
          </p:txBody>
        </p:sp>
        <p:sp>
          <p:nvSpPr>
            <p:cNvPr id="17" name="Rectangle 16">
              <a:extLst>
                <a:ext uri="{FF2B5EF4-FFF2-40B4-BE49-F238E27FC236}">
                  <a16:creationId xmlns:a16="http://schemas.microsoft.com/office/drawing/2014/main" id="{BD2FC64A-915F-962B-9B71-5B0C6406E848}"/>
                </a:ext>
              </a:extLst>
            </p:cNvPr>
            <p:cNvSpPr/>
            <p:nvPr/>
          </p:nvSpPr>
          <p:spPr>
            <a:xfrm rot="5400000">
              <a:off x="1925204" y="4412211"/>
              <a:ext cx="1008000" cy="684000"/>
            </a:xfrm>
            <a:prstGeom prst="rect">
              <a:avLst/>
            </a:prstGeom>
            <a:solidFill>
              <a:srgbClr val="92D050"/>
            </a:solidFill>
            <a:ln>
              <a:noFill/>
            </a:ln>
          </p:spPr>
          <p:txBody>
            <a:bodyPr wrap="square" lIns="0" tIns="0" rIns="0" bIns="0" rtlCol="0" anchor="ctr">
              <a:spAutoFit/>
            </a:bodyPr>
            <a:lstStyle/>
            <a:p>
              <a:pPr algn="l"/>
              <a:endParaRPr lang="nl-BE" sz="1600" b="1" err="1">
                <a:latin typeface="+mj-lt"/>
              </a:endParaRPr>
            </a:p>
          </p:txBody>
        </p:sp>
        <p:sp>
          <p:nvSpPr>
            <p:cNvPr id="18" name="Rectangle 17">
              <a:extLst>
                <a:ext uri="{FF2B5EF4-FFF2-40B4-BE49-F238E27FC236}">
                  <a16:creationId xmlns:a16="http://schemas.microsoft.com/office/drawing/2014/main" id="{27B7C554-AA3E-B8D4-FB6C-974BB862DF94}"/>
                </a:ext>
              </a:extLst>
            </p:cNvPr>
            <p:cNvSpPr/>
            <p:nvPr/>
          </p:nvSpPr>
          <p:spPr>
            <a:xfrm rot="5400000">
              <a:off x="1818539" y="3056302"/>
              <a:ext cx="1008000" cy="684000"/>
            </a:xfrm>
            <a:prstGeom prst="rect">
              <a:avLst/>
            </a:prstGeom>
            <a:solidFill>
              <a:srgbClr val="00B050"/>
            </a:solidFill>
            <a:ln>
              <a:noFill/>
            </a:ln>
          </p:spPr>
          <p:txBody>
            <a:bodyPr wrap="square" lIns="0" tIns="0" rIns="0" bIns="0" rtlCol="0" anchor="ctr">
              <a:spAutoFit/>
            </a:bodyPr>
            <a:lstStyle/>
            <a:p>
              <a:pPr algn="l"/>
              <a:endParaRPr lang="nl-BE" sz="1600" b="1" err="1">
                <a:latin typeface="+mj-lt"/>
              </a:endParaRPr>
            </a:p>
          </p:txBody>
        </p:sp>
        <p:sp>
          <p:nvSpPr>
            <p:cNvPr id="19" name="Rectangle 18">
              <a:extLst>
                <a:ext uri="{FF2B5EF4-FFF2-40B4-BE49-F238E27FC236}">
                  <a16:creationId xmlns:a16="http://schemas.microsoft.com/office/drawing/2014/main" id="{C67A511C-6926-A42D-1E06-EA185A448D30}"/>
                </a:ext>
              </a:extLst>
            </p:cNvPr>
            <p:cNvSpPr/>
            <p:nvPr/>
          </p:nvSpPr>
          <p:spPr>
            <a:xfrm rot="5400000">
              <a:off x="1869261" y="1700393"/>
              <a:ext cx="1008000" cy="684000"/>
            </a:xfrm>
            <a:prstGeom prst="rect">
              <a:avLst/>
            </a:prstGeom>
            <a:solidFill>
              <a:schemeClr val="bg1"/>
            </a:solidFill>
            <a:ln>
              <a:noFill/>
            </a:ln>
          </p:spPr>
          <p:txBody>
            <a:bodyPr wrap="square" lIns="0" tIns="0" rIns="0" bIns="0" rtlCol="0" anchor="ctr">
              <a:spAutoFit/>
            </a:bodyPr>
            <a:lstStyle/>
            <a:p>
              <a:pPr algn="l"/>
              <a:endParaRPr lang="nl-BE" sz="1600" b="1" err="1">
                <a:latin typeface="+mj-lt"/>
              </a:endParaRPr>
            </a:p>
          </p:txBody>
        </p:sp>
        <p:sp>
          <p:nvSpPr>
            <p:cNvPr id="20" name="Rectangle 19">
              <a:extLst>
                <a:ext uri="{FF2B5EF4-FFF2-40B4-BE49-F238E27FC236}">
                  <a16:creationId xmlns:a16="http://schemas.microsoft.com/office/drawing/2014/main" id="{B0BC6CC6-86BD-2E2B-CE64-80E1FA2032CA}"/>
                </a:ext>
              </a:extLst>
            </p:cNvPr>
            <p:cNvSpPr/>
            <p:nvPr/>
          </p:nvSpPr>
          <p:spPr>
            <a:xfrm rot="5400000">
              <a:off x="3280969" y="3103601"/>
              <a:ext cx="1008000" cy="684000"/>
            </a:xfrm>
            <a:prstGeom prst="rect">
              <a:avLst/>
            </a:prstGeom>
            <a:solidFill>
              <a:srgbClr val="00B050"/>
            </a:solidFill>
            <a:ln>
              <a:noFill/>
            </a:ln>
          </p:spPr>
          <p:txBody>
            <a:bodyPr wrap="square" lIns="0" tIns="0" rIns="0" bIns="0" rtlCol="0" anchor="ctr">
              <a:spAutoFit/>
            </a:bodyPr>
            <a:lstStyle/>
            <a:p>
              <a:pPr algn="l"/>
              <a:endParaRPr lang="nl-BE" sz="1600" b="1" err="1">
                <a:latin typeface="+mj-lt"/>
              </a:endParaRPr>
            </a:p>
          </p:txBody>
        </p:sp>
        <p:sp>
          <p:nvSpPr>
            <p:cNvPr id="21" name="Rectangle 20">
              <a:extLst>
                <a:ext uri="{FF2B5EF4-FFF2-40B4-BE49-F238E27FC236}">
                  <a16:creationId xmlns:a16="http://schemas.microsoft.com/office/drawing/2014/main" id="{24394D6E-23E5-1114-4677-02F442CECE4A}"/>
                </a:ext>
              </a:extLst>
            </p:cNvPr>
            <p:cNvSpPr/>
            <p:nvPr/>
          </p:nvSpPr>
          <p:spPr>
            <a:xfrm rot="5400000">
              <a:off x="3196245" y="4347810"/>
              <a:ext cx="1008000" cy="684000"/>
            </a:xfrm>
            <a:prstGeom prst="rect">
              <a:avLst/>
            </a:prstGeom>
            <a:solidFill>
              <a:schemeClr val="bg1"/>
            </a:solidFill>
            <a:ln>
              <a:noFill/>
            </a:ln>
          </p:spPr>
          <p:txBody>
            <a:bodyPr wrap="square" lIns="0" tIns="0" rIns="0" bIns="0" rtlCol="0" anchor="ctr">
              <a:spAutoFit/>
            </a:bodyPr>
            <a:lstStyle/>
            <a:p>
              <a:pPr algn="l"/>
              <a:endParaRPr lang="nl-BE" sz="1600" b="1" err="1">
                <a:latin typeface="+mj-lt"/>
              </a:endParaRPr>
            </a:p>
          </p:txBody>
        </p:sp>
        <p:sp>
          <p:nvSpPr>
            <p:cNvPr id="22" name="Rectangle 21">
              <a:extLst>
                <a:ext uri="{FF2B5EF4-FFF2-40B4-BE49-F238E27FC236}">
                  <a16:creationId xmlns:a16="http://schemas.microsoft.com/office/drawing/2014/main" id="{A4B688A4-C9A5-4326-7037-A82036FCB3C4}"/>
                </a:ext>
              </a:extLst>
            </p:cNvPr>
            <p:cNvSpPr/>
            <p:nvPr/>
          </p:nvSpPr>
          <p:spPr>
            <a:xfrm rot="5400000">
              <a:off x="3115208" y="1877226"/>
              <a:ext cx="1008000" cy="684000"/>
            </a:xfrm>
            <a:prstGeom prst="rect">
              <a:avLst/>
            </a:prstGeom>
            <a:solidFill>
              <a:schemeClr val="bg1">
                <a:lumMod val="85000"/>
              </a:schemeClr>
            </a:solidFill>
            <a:ln>
              <a:noFill/>
            </a:ln>
          </p:spPr>
          <p:txBody>
            <a:bodyPr wrap="square" lIns="0" tIns="0" rIns="0" bIns="0" rtlCol="0" anchor="ctr">
              <a:spAutoFit/>
            </a:bodyPr>
            <a:lstStyle/>
            <a:p>
              <a:pPr algn="l"/>
              <a:endParaRPr lang="nl-BE" sz="1600" b="1" err="1">
                <a:latin typeface="+mj-lt"/>
              </a:endParaRPr>
            </a:p>
          </p:txBody>
        </p:sp>
      </p:grpSp>
      <p:pic>
        <p:nvPicPr>
          <p:cNvPr id="1026" name="Picture 2">
            <a:extLst>
              <a:ext uri="{FF2B5EF4-FFF2-40B4-BE49-F238E27FC236}">
                <a16:creationId xmlns:a16="http://schemas.microsoft.com/office/drawing/2014/main" id="{BE1EAC8F-945F-C007-C8CA-339A9BA9594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58134" y="1415845"/>
            <a:ext cx="3960000" cy="3960000"/>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23">
            <a:extLst>
              <a:ext uri="{FF2B5EF4-FFF2-40B4-BE49-F238E27FC236}">
                <a16:creationId xmlns:a16="http://schemas.microsoft.com/office/drawing/2014/main" id="{EAE7C686-60EB-276D-B1C5-53D0B081F665}"/>
              </a:ext>
            </a:extLst>
          </p:cNvPr>
          <p:cNvSpPr txBox="1"/>
          <p:nvPr/>
        </p:nvSpPr>
        <p:spPr>
          <a:xfrm>
            <a:off x="1748654" y="1887070"/>
            <a:ext cx="1126184" cy="369332"/>
          </a:xfrm>
          <a:prstGeom prst="rect">
            <a:avLst/>
          </a:prstGeom>
          <a:noFill/>
        </p:spPr>
        <p:txBody>
          <a:bodyPr wrap="square" rtlCol="0">
            <a:spAutoFit/>
          </a:bodyPr>
          <a:lstStyle/>
          <a:p>
            <a:r>
              <a:rPr lang="nl-BE"/>
              <a:t>A4 blad</a:t>
            </a:r>
          </a:p>
        </p:txBody>
      </p:sp>
    </p:spTree>
    <p:extLst>
      <p:ext uri="{BB962C8B-B14F-4D97-AF65-F5344CB8AC3E}">
        <p14:creationId xmlns:p14="http://schemas.microsoft.com/office/powerpoint/2010/main" val="1229830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pic>
        <p:nvPicPr>
          <p:cNvPr id="6" name="Picture 5" descr="A paper and a piece of paper&#10;&#10;AI-generated content may be incorrect.">
            <a:extLst>
              <a:ext uri="{FF2B5EF4-FFF2-40B4-BE49-F238E27FC236}">
                <a16:creationId xmlns:a16="http://schemas.microsoft.com/office/drawing/2014/main" id="{9D025904-94BC-B06E-C010-3E5F1EDB1C01}"/>
              </a:ext>
            </a:extLst>
          </p:cNvPr>
          <p:cNvPicPr>
            <a:picLocks noChangeAspect="1"/>
          </p:cNvPicPr>
          <p:nvPr/>
        </p:nvPicPr>
        <p:blipFill>
          <a:blip r:embed="rId3">
            <a:extLst>
              <a:ext uri="{28A0092B-C50C-407E-A947-70E740481C1C}">
                <a14:useLocalDpi xmlns:a14="http://schemas.microsoft.com/office/drawing/2010/main" val="0"/>
              </a:ext>
            </a:extLst>
          </a:blip>
          <a:srcRect l="9410" t="42326" r="52129" b="5912"/>
          <a:stretch>
            <a:fillRect/>
          </a:stretch>
        </p:blipFill>
        <p:spPr>
          <a:xfrm>
            <a:off x="312694" y="1349022"/>
            <a:ext cx="2139886" cy="2160000"/>
          </a:xfrm>
          <a:prstGeom prst="rect">
            <a:avLst/>
          </a:prstGeom>
          <a:noFill/>
        </p:spPr>
      </p:pic>
      <p:sp>
        <p:nvSpPr>
          <p:cNvPr id="2" name="Title 1">
            <a:extLst>
              <a:ext uri="{FF2B5EF4-FFF2-40B4-BE49-F238E27FC236}">
                <a16:creationId xmlns:a16="http://schemas.microsoft.com/office/drawing/2014/main" id="{BB4F52AB-F1DA-3B06-923A-BDE69ECCD9C8}"/>
              </a:ext>
            </a:extLst>
          </p:cNvPr>
          <p:cNvSpPr>
            <a:spLocks noGrp="1"/>
          </p:cNvSpPr>
          <p:nvPr>
            <p:ph type="title"/>
          </p:nvPr>
        </p:nvSpPr>
        <p:spPr>
          <a:xfrm>
            <a:off x="596529" y="554837"/>
            <a:ext cx="10874375" cy="684000"/>
          </a:xfrm>
        </p:spPr>
        <p:txBody>
          <a:bodyPr anchor="t">
            <a:normAutofit fontScale="90000"/>
          </a:bodyPr>
          <a:lstStyle/>
          <a:p>
            <a:r>
              <a:rPr lang="nl-BE"/>
              <a:t>Klasontwerp</a:t>
            </a:r>
          </a:p>
        </p:txBody>
      </p:sp>
      <p:sp>
        <p:nvSpPr>
          <p:cNvPr id="12" name="Text Placeholder 3">
            <a:extLst>
              <a:ext uri="{FF2B5EF4-FFF2-40B4-BE49-F238E27FC236}">
                <a16:creationId xmlns:a16="http://schemas.microsoft.com/office/drawing/2014/main" id="{03EA1C0E-3278-52F0-C934-D8999626579D}"/>
              </a:ext>
            </a:extLst>
          </p:cNvPr>
          <p:cNvSpPr>
            <a:spLocks noGrp="1"/>
          </p:cNvSpPr>
          <p:nvPr>
            <p:ph type="body" sz="quarter" idx="13"/>
          </p:nvPr>
        </p:nvSpPr>
        <p:spPr>
          <a:xfrm>
            <a:off x="665816" y="228154"/>
            <a:ext cx="3714750" cy="365125"/>
          </a:xfrm>
        </p:spPr>
        <p:txBody>
          <a:bodyPr/>
          <a:lstStyle/>
          <a:p>
            <a:endParaRPr lang="en-US"/>
          </a:p>
        </p:txBody>
      </p:sp>
      <p:pic>
        <p:nvPicPr>
          <p:cNvPr id="7" name="Picture 6" descr="A paper and a piece of paper&#10;&#10;AI-generated content may be incorrect.">
            <a:extLst>
              <a:ext uri="{FF2B5EF4-FFF2-40B4-BE49-F238E27FC236}">
                <a16:creationId xmlns:a16="http://schemas.microsoft.com/office/drawing/2014/main" id="{52E34A8D-43CB-18C0-6391-592176E99282}"/>
              </a:ext>
            </a:extLst>
          </p:cNvPr>
          <p:cNvPicPr>
            <a:picLocks noChangeAspect="1"/>
          </p:cNvPicPr>
          <p:nvPr/>
        </p:nvPicPr>
        <p:blipFill>
          <a:blip r:embed="rId3">
            <a:extLst>
              <a:ext uri="{28A0092B-C50C-407E-A947-70E740481C1C}">
                <a14:useLocalDpi xmlns:a14="http://schemas.microsoft.com/office/drawing/2010/main" val="0"/>
              </a:ext>
            </a:extLst>
          </a:blip>
          <a:srcRect l="50171" t="39680" r="7613" b="2643"/>
          <a:stretch>
            <a:fillRect/>
          </a:stretch>
        </p:blipFill>
        <p:spPr>
          <a:xfrm>
            <a:off x="347250" y="3764917"/>
            <a:ext cx="2107971" cy="2160000"/>
          </a:xfrm>
          <a:prstGeom prst="rect">
            <a:avLst/>
          </a:prstGeom>
          <a:noFill/>
        </p:spPr>
      </p:pic>
      <p:sp>
        <p:nvSpPr>
          <p:cNvPr id="14" name="Footer Placeholder 5">
            <a:extLst>
              <a:ext uri="{FF2B5EF4-FFF2-40B4-BE49-F238E27FC236}">
                <a16:creationId xmlns:a16="http://schemas.microsoft.com/office/drawing/2014/main" id="{97B59F5D-DB74-AC38-6E0F-45029F89971E}"/>
              </a:ext>
            </a:extLst>
          </p:cNvPr>
          <p:cNvSpPr>
            <a:spLocks noGrp="1"/>
          </p:cNvSpPr>
          <p:nvPr>
            <p:ph type="ftr" sz="quarter" idx="16"/>
          </p:nvPr>
        </p:nvSpPr>
        <p:spPr>
          <a:xfrm>
            <a:off x="2233246" y="6264211"/>
            <a:ext cx="8675759" cy="365125"/>
          </a:xfrm>
        </p:spPr>
        <p:txBody>
          <a:bodyPr/>
          <a:lstStyle/>
          <a:p>
            <a:endParaRPr lang="nl-BE" dirty="0"/>
          </a:p>
        </p:txBody>
      </p:sp>
      <p:sp>
        <p:nvSpPr>
          <p:cNvPr id="5" name="Slide Number Placeholder 4">
            <a:extLst>
              <a:ext uri="{FF2B5EF4-FFF2-40B4-BE49-F238E27FC236}">
                <a16:creationId xmlns:a16="http://schemas.microsoft.com/office/drawing/2014/main" id="{B8B61ABE-D8FB-9A4A-F99E-E276DB0BA497}"/>
              </a:ext>
            </a:extLst>
          </p:cNvPr>
          <p:cNvSpPr>
            <a:spLocks noGrp="1"/>
          </p:cNvSpPr>
          <p:nvPr>
            <p:ph type="sldNum" sz="quarter" idx="17"/>
          </p:nvPr>
        </p:nvSpPr>
        <p:spPr>
          <a:xfrm>
            <a:off x="11113303" y="6264211"/>
            <a:ext cx="288000" cy="365125"/>
          </a:xfrm>
        </p:spPr>
        <p:txBody>
          <a:bodyPr anchor="t">
            <a:normAutofit fontScale="92500" lnSpcReduction="20000"/>
          </a:bodyPr>
          <a:lstStyle/>
          <a:p>
            <a:pPr>
              <a:spcAft>
                <a:spcPts val="600"/>
              </a:spcAft>
            </a:pPr>
            <a:fld id="{FF88DA20-ED00-471C-9170-60F590CB400A}" type="slidenum">
              <a:rPr lang="nl-BE" smtClean="0"/>
              <a:pPr>
                <a:spcAft>
                  <a:spcPts val="600"/>
                </a:spcAft>
              </a:pPr>
              <a:t>74</a:t>
            </a:fld>
            <a:endParaRPr lang="nl-BE"/>
          </a:p>
        </p:txBody>
      </p:sp>
      <p:sp>
        <p:nvSpPr>
          <p:cNvPr id="11" name="TextBox 10">
            <a:extLst>
              <a:ext uri="{FF2B5EF4-FFF2-40B4-BE49-F238E27FC236}">
                <a16:creationId xmlns:a16="http://schemas.microsoft.com/office/drawing/2014/main" id="{D5193716-4410-A000-8ADF-4917027E06BF}"/>
              </a:ext>
            </a:extLst>
          </p:cNvPr>
          <p:cNvSpPr txBox="1"/>
          <p:nvPr/>
        </p:nvSpPr>
        <p:spPr>
          <a:xfrm>
            <a:off x="3690840" y="926668"/>
            <a:ext cx="2090390" cy="369332"/>
          </a:xfrm>
          <a:prstGeom prst="rect">
            <a:avLst/>
          </a:prstGeom>
          <a:noFill/>
        </p:spPr>
        <p:txBody>
          <a:bodyPr wrap="square" rtlCol="0">
            <a:spAutoFit/>
          </a:bodyPr>
          <a:lstStyle/>
          <a:p>
            <a:r>
              <a:rPr lang="nl-BE" dirty="0"/>
              <a:t>Vierkant uit A3 blad</a:t>
            </a:r>
          </a:p>
        </p:txBody>
      </p:sp>
      <p:sp>
        <p:nvSpPr>
          <p:cNvPr id="9" name="Rectangle 8">
            <a:extLst>
              <a:ext uri="{FF2B5EF4-FFF2-40B4-BE49-F238E27FC236}">
                <a16:creationId xmlns:a16="http://schemas.microsoft.com/office/drawing/2014/main" id="{64FCE1B1-5D2E-854F-52FA-C54FAFA3B9CE}"/>
              </a:ext>
            </a:extLst>
          </p:cNvPr>
          <p:cNvSpPr/>
          <p:nvPr/>
        </p:nvSpPr>
        <p:spPr>
          <a:xfrm>
            <a:off x="4064396" y="1405830"/>
            <a:ext cx="1008000" cy="1008000"/>
          </a:xfrm>
          <a:prstGeom prst="rect">
            <a:avLst/>
          </a:prstGeom>
          <a:solidFill>
            <a:srgbClr val="00B050"/>
          </a:solidFill>
        </p:spPr>
        <p:txBody>
          <a:bodyPr wrap="square" lIns="0" tIns="0" rIns="0" bIns="0" rtlCol="0" anchor="ctr">
            <a:spAutoFit/>
          </a:bodyPr>
          <a:lstStyle/>
          <a:p>
            <a:pPr algn="l"/>
            <a:endParaRPr lang="nl-BE" sz="1600" b="1" err="1">
              <a:latin typeface="+mj-lt"/>
            </a:endParaRPr>
          </a:p>
        </p:txBody>
      </p:sp>
      <p:sp>
        <p:nvSpPr>
          <p:cNvPr id="19" name="Rectangle: Rounded Corners 18">
            <a:extLst>
              <a:ext uri="{FF2B5EF4-FFF2-40B4-BE49-F238E27FC236}">
                <a16:creationId xmlns:a16="http://schemas.microsoft.com/office/drawing/2014/main" id="{DFAB212D-8740-E966-7760-9B82C9007296}"/>
              </a:ext>
            </a:extLst>
          </p:cNvPr>
          <p:cNvSpPr/>
          <p:nvPr/>
        </p:nvSpPr>
        <p:spPr>
          <a:xfrm>
            <a:off x="4513457" y="1405830"/>
            <a:ext cx="108000" cy="108000"/>
          </a:xfrm>
          <a:prstGeom prst="roundRect">
            <a:avLst/>
          </a:prstGeom>
          <a:solidFill>
            <a:schemeClr val="tx1"/>
          </a:solidFill>
        </p:spPr>
        <p:txBody>
          <a:bodyPr wrap="square" lIns="0" tIns="0" rIns="0" bIns="0" rtlCol="0" anchor="ctr">
            <a:spAutoFit/>
          </a:bodyPr>
          <a:lstStyle/>
          <a:p>
            <a:pPr algn="l"/>
            <a:endParaRPr lang="nl-BE" sz="1600" b="1" err="1">
              <a:latin typeface="+mj-lt"/>
            </a:endParaRPr>
          </a:p>
        </p:txBody>
      </p:sp>
      <p:sp>
        <p:nvSpPr>
          <p:cNvPr id="20" name="Rectangle: Rounded Corners 19">
            <a:extLst>
              <a:ext uri="{FF2B5EF4-FFF2-40B4-BE49-F238E27FC236}">
                <a16:creationId xmlns:a16="http://schemas.microsoft.com/office/drawing/2014/main" id="{07050DAB-32DF-AFA7-7281-62FDA59B36EC}"/>
              </a:ext>
            </a:extLst>
          </p:cNvPr>
          <p:cNvSpPr/>
          <p:nvPr/>
        </p:nvSpPr>
        <p:spPr>
          <a:xfrm>
            <a:off x="4514396" y="2305157"/>
            <a:ext cx="108000" cy="108000"/>
          </a:xfrm>
          <a:prstGeom prst="roundRect">
            <a:avLst/>
          </a:prstGeom>
          <a:solidFill>
            <a:schemeClr val="tx1"/>
          </a:solidFill>
        </p:spPr>
        <p:txBody>
          <a:bodyPr wrap="square" lIns="0" tIns="0" rIns="0" bIns="0" rtlCol="0" anchor="ctr">
            <a:spAutoFit/>
          </a:bodyPr>
          <a:lstStyle/>
          <a:p>
            <a:pPr algn="l"/>
            <a:endParaRPr lang="nl-BE" sz="1600" b="1" err="1">
              <a:latin typeface="+mj-lt"/>
            </a:endParaRPr>
          </a:p>
        </p:txBody>
      </p:sp>
      <p:sp>
        <p:nvSpPr>
          <p:cNvPr id="21" name="Rectangle: Rounded Corners 20">
            <a:extLst>
              <a:ext uri="{FF2B5EF4-FFF2-40B4-BE49-F238E27FC236}">
                <a16:creationId xmlns:a16="http://schemas.microsoft.com/office/drawing/2014/main" id="{ED943CE7-99E6-16B7-8E61-E30487A3F3B2}"/>
              </a:ext>
            </a:extLst>
          </p:cNvPr>
          <p:cNvSpPr/>
          <p:nvPr/>
        </p:nvSpPr>
        <p:spPr>
          <a:xfrm>
            <a:off x="4068894" y="1855157"/>
            <a:ext cx="108000" cy="108000"/>
          </a:xfrm>
          <a:prstGeom prst="roundRect">
            <a:avLst/>
          </a:prstGeom>
          <a:solidFill>
            <a:schemeClr val="tx1"/>
          </a:solidFill>
        </p:spPr>
        <p:txBody>
          <a:bodyPr wrap="square" lIns="0" tIns="0" rIns="0" bIns="0" rtlCol="0" anchor="ctr">
            <a:spAutoFit/>
          </a:bodyPr>
          <a:lstStyle/>
          <a:p>
            <a:pPr algn="l"/>
            <a:endParaRPr lang="nl-BE" sz="1600" b="1" err="1">
              <a:latin typeface="+mj-lt"/>
            </a:endParaRPr>
          </a:p>
        </p:txBody>
      </p:sp>
      <p:sp>
        <p:nvSpPr>
          <p:cNvPr id="22" name="Rectangle: Rounded Corners 21">
            <a:extLst>
              <a:ext uri="{FF2B5EF4-FFF2-40B4-BE49-F238E27FC236}">
                <a16:creationId xmlns:a16="http://schemas.microsoft.com/office/drawing/2014/main" id="{53B2E044-E8FD-AF52-ADFC-19364012ECF0}"/>
              </a:ext>
            </a:extLst>
          </p:cNvPr>
          <p:cNvSpPr/>
          <p:nvPr/>
        </p:nvSpPr>
        <p:spPr>
          <a:xfrm>
            <a:off x="4964396" y="1843232"/>
            <a:ext cx="108000" cy="108000"/>
          </a:xfrm>
          <a:prstGeom prst="roundRect">
            <a:avLst/>
          </a:prstGeom>
          <a:solidFill>
            <a:schemeClr val="tx1"/>
          </a:solidFill>
        </p:spPr>
        <p:txBody>
          <a:bodyPr wrap="square" lIns="0" tIns="0" rIns="0" bIns="0" rtlCol="0" anchor="ctr">
            <a:spAutoFit/>
          </a:bodyPr>
          <a:lstStyle/>
          <a:p>
            <a:pPr algn="l"/>
            <a:endParaRPr lang="nl-BE" sz="1600" b="1" err="1">
              <a:latin typeface="+mj-lt"/>
            </a:endParaRPr>
          </a:p>
        </p:txBody>
      </p:sp>
      <p:grpSp>
        <p:nvGrpSpPr>
          <p:cNvPr id="34" name="Group 33">
            <a:extLst>
              <a:ext uri="{FF2B5EF4-FFF2-40B4-BE49-F238E27FC236}">
                <a16:creationId xmlns:a16="http://schemas.microsoft.com/office/drawing/2014/main" id="{4E270336-42EC-F7DC-F4BB-FB6D8C922D45}"/>
              </a:ext>
            </a:extLst>
          </p:cNvPr>
          <p:cNvGrpSpPr/>
          <p:nvPr/>
        </p:nvGrpSpPr>
        <p:grpSpPr>
          <a:xfrm>
            <a:off x="2513089" y="3882912"/>
            <a:ext cx="1500800" cy="1012417"/>
            <a:chOff x="5032708" y="2772105"/>
            <a:chExt cx="1500800" cy="1012417"/>
          </a:xfrm>
        </p:grpSpPr>
        <p:sp>
          <p:nvSpPr>
            <p:cNvPr id="17" name="Rectangle 16">
              <a:extLst>
                <a:ext uri="{FF2B5EF4-FFF2-40B4-BE49-F238E27FC236}">
                  <a16:creationId xmlns:a16="http://schemas.microsoft.com/office/drawing/2014/main" id="{7B3EF189-19B0-4DC6-81CC-2C354393B0D7}"/>
                </a:ext>
              </a:extLst>
            </p:cNvPr>
            <p:cNvSpPr/>
            <p:nvPr/>
          </p:nvSpPr>
          <p:spPr>
            <a:xfrm>
              <a:off x="5279108" y="2772105"/>
              <a:ext cx="1008000" cy="1008000"/>
            </a:xfrm>
            <a:prstGeom prst="rect">
              <a:avLst/>
            </a:prstGeom>
            <a:solidFill>
              <a:srgbClr val="92D050"/>
            </a:solidFill>
          </p:spPr>
          <p:txBody>
            <a:bodyPr wrap="square" lIns="0" tIns="0" rIns="0" bIns="0" rtlCol="0" anchor="ctr">
              <a:spAutoFit/>
            </a:bodyPr>
            <a:lstStyle/>
            <a:p>
              <a:pPr algn="l"/>
              <a:endParaRPr lang="nl-BE" sz="1600" b="1" err="1">
                <a:latin typeface="+mj-lt"/>
              </a:endParaRPr>
            </a:p>
          </p:txBody>
        </p:sp>
        <p:sp>
          <p:nvSpPr>
            <p:cNvPr id="18" name="Arrow: Bent 17">
              <a:extLst>
                <a:ext uri="{FF2B5EF4-FFF2-40B4-BE49-F238E27FC236}">
                  <a16:creationId xmlns:a16="http://schemas.microsoft.com/office/drawing/2014/main" id="{C37E98B3-BBF4-E4F1-958B-915832BF1FF1}"/>
                </a:ext>
              </a:extLst>
            </p:cNvPr>
            <p:cNvSpPr/>
            <p:nvPr/>
          </p:nvSpPr>
          <p:spPr>
            <a:xfrm>
              <a:off x="5725589" y="3064522"/>
              <a:ext cx="807919" cy="720000"/>
            </a:xfrm>
            <a:prstGeom prst="bentArrow">
              <a:avLst>
                <a:gd name="adj1" fmla="val 13873"/>
                <a:gd name="adj2" fmla="val 25000"/>
                <a:gd name="adj3" fmla="val 25000"/>
                <a:gd name="adj4" fmla="val 65296"/>
              </a:avLst>
            </a:prstGeom>
            <a:solidFill>
              <a:schemeClr val="tx1"/>
            </a:solidFill>
          </p:spPr>
          <p:txBody>
            <a:bodyPr wrap="square" lIns="0" tIns="0" rIns="0" bIns="0" rtlCol="0" anchor="ctr">
              <a:spAutoFit/>
            </a:bodyPr>
            <a:lstStyle/>
            <a:p>
              <a:pPr algn="l"/>
              <a:endParaRPr lang="nl-BE" sz="1600" b="1" err="1">
                <a:latin typeface="+mj-lt"/>
              </a:endParaRPr>
            </a:p>
          </p:txBody>
        </p:sp>
        <p:sp>
          <p:nvSpPr>
            <p:cNvPr id="24" name="Arrow: Bent 23">
              <a:extLst>
                <a:ext uri="{FF2B5EF4-FFF2-40B4-BE49-F238E27FC236}">
                  <a16:creationId xmlns:a16="http://schemas.microsoft.com/office/drawing/2014/main" id="{6F138ADC-4940-8E8C-E993-4CD0829CD5E6}"/>
                </a:ext>
              </a:extLst>
            </p:cNvPr>
            <p:cNvSpPr/>
            <p:nvPr/>
          </p:nvSpPr>
          <p:spPr>
            <a:xfrm rot="10800000">
              <a:off x="5032708" y="2778395"/>
              <a:ext cx="807919" cy="720000"/>
            </a:xfrm>
            <a:prstGeom prst="bentArrow">
              <a:avLst>
                <a:gd name="adj1" fmla="val 13873"/>
                <a:gd name="adj2" fmla="val 25000"/>
                <a:gd name="adj3" fmla="val 25000"/>
                <a:gd name="adj4" fmla="val 69590"/>
              </a:avLst>
            </a:prstGeom>
            <a:solidFill>
              <a:schemeClr val="tx1"/>
            </a:solidFill>
          </p:spPr>
          <p:txBody>
            <a:bodyPr wrap="square" lIns="0" tIns="0" rIns="0" bIns="0" rtlCol="0" anchor="ctr">
              <a:spAutoFit/>
            </a:bodyPr>
            <a:lstStyle/>
            <a:p>
              <a:pPr algn="l"/>
              <a:endParaRPr lang="nl-BE" sz="1600" b="1" err="1">
                <a:latin typeface="+mj-lt"/>
              </a:endParaRPr>
            </a:p>
          </p:txBody>
        </p:sp>
      </p:grpSp>
      <p:grpSp>
        <p:nvGrpSpPr>
          <p:cNvPr id="35" name="Group 34">
            <a:extLst>
              <a:ext uri="{FF2B5EF4-FFF2-40B4-BE49-F238E27FC236}">
                <a16:creationId xmlns:a16="http://schemas.microsoft.com/office/drawing/2014/main" id="{48A065A6-299F-812A-5FEE-AFBA403AD0C0}"/>
              </a:ext>
            </a:extLst>
          </p:cNvPr>
          <p:cNvGrpSpPr/>
          <p:nvPr/>
        </p:nvGrpSpPr>
        <p:grpSpPr>
          <a:xfrm rot="10800000">
            <a:off x="3846672" y="3876470"/>
            <a:ext cx="1508777" cy="1018259"/>
            <a:chOff x="3699210" y="3883884"/>
            <a:chExt cx="1508777" cy="1018259"/>
          </a:xfrm>
        </p:grpSpPr>
        <p:sp>
          <p:nvSpPr>
            <p:cNvPr id="15" name="Rectangle 14">
              <a:extLst>
                <a:ext uri="{FF2B5EF4-FFF2-40B4-BE49-F238E27FC236}">
                  <a16:creationId xmlns:a16="http://schemas.microsoft.com/office/drawing/2014/main" id="{3F9D000C-BDE4-D1D2-1B7A-BE92AA0A61BC}"/>
                </a:ext>
              </a:extLst>
            </p:cNvPr>
            <p:cNvSpPr/>
            <p:nvPr/>
          </p:nvSpPr>
          <p:spPr>
            <a:xfrm>
              <a:off x="3952090" y="3889474"/>
              <a:ext cx="1008000" cy="1008000"/>
            </a:xfrm>
            <a:prstGeom prst="rect">
              <a:avLst/>
            </a:prstGeom>
            <a:solidFill>
              <a:srgbClr val="FFC000"/>
            </a:solidFill>
          </p:spPr>
          <p:txBody>
            <a:bodyPr wrap="square" lIns="0" tIns="0" rIns="0" bIns="0" rtlCol="0" anchor="ctr">
              <a:spAutoFit/>
            </a:bodyPr>
            <a:lstStyle/>
            <a:p>
              <a:pPr algn="l"/>
              <a:endParaRPr lang="nl-BE" sz="1600" b="1" err="1">
                <a:latin typeface="+mj-lt"/>
              </a:endParaRPr>
            </a:p>
          </p:txBody>
        </p:sp>
        <p:sp>
          <p:nvSpPr>
            <p:cNvPr id="30" name="Arrow: Bent 29">
              <a:extLst>
                <a:ext uri="{FF2B5EF4-FFF2-40B4-BE49-F238E27FC236}">
                  <a16:creationId xmlns:a16="http://schemas.microsoft.com/office/drawing/2014/main" id="{1EE865EE-87D4-B9DB-6A60-66598C7E39D6}"/>
                </a:ext>
              </a:extLst>
            </p:cNvPr>
            <p:cNvSpPr/>
            <p:nvPr/>
          </p:nvSpPr>
          <p:spPr>
            <a:xfrm flipV="1">
              <a:off x="4400068" y="3884995"/>
              <a:ext cx="807919" cy="720000"/>
            </a:xfrm>
            <a:prstGeom prst="bentArrow">
              <a:avLst>
                <a:gd name="adj1" fmla="val 13873"/>
                <a:gd name="adj2" fmla="val 25000"/>
                <a:gd name="adj3" fmla="val 25000"/>
                <a:gd name="adj4" fmla="val 5784"/>
              </a:avLst>
            </a:prstGeom>
            <a:solidFill>
              <a:schemeClr val="tx1"/>
            </a:solidFill>
          </p:spPr>
          <p:txBody>
            <a:bodyPr wrap="square" lIns="0" tIns="0" rIns="0" bIns="0" rtlCol="0" anchor="ctr">
              <a:spAutoFit/>
            </a:bodyPr>
            <a:lstStyle/>
            <a:p>
              <a:pPr algn="l"/>
              <a:endParaRPr lang="nl-BE" sz="1600" b="1" err="1">
                <a:latin typeface="+mj-lt"/>
              </a:endParaRPr>
            </a:p>
          </p:txBody>
        </p:sp>
        <p:sp>
          <p:nvSpPr>
            <p:cNvPr id="31" name="Arrow: Bent 30">
              <a:extLst>
                <a:ext uri="{FF2B5EF4-FFF2-40B4-BE49-F238E27FC236}">
                  <a16:creationId xmlns:a16="http://schemas.microsoft.com/office/drawing/2014/main" id="{1B0C5E84-3082-568D-66DE-5B0198015FDC}"/>
                </a:ext>
              </a:extLst>
            </p:cNvPr>
            <p:cNvSpPr/>
            <p:nvPr/>
          </p:nvSpPr>
          <p:spPr>
            <a:xfrm rot="10800000">
              <a:off x="3699210" y="3883884"/>
              <a:ext cx="807919" cy="720000"/>
            </a:xfrm>
            <a:prstGeom prst="bentArrow">
              <a:avLst>
                <a:gd name="adj1" fmla="val 13873"/>
                <a:gd name="adj2" fmla="val 25000"/>
                <a:gd name="adj3" fmla="val 25000"/>
                <a:gd name="adj4" fmla="val 0"/>
              </a:avLst>
            </a:prstGeom>
            <a:solidFill>
              <a:schemeClr val="tx1"/>
            </a:solidFill>
          </p:spPr>
          <p:txBody>
            <a:bodyPr wrap="square" lIns="0" tIns="0" rIns="0" bIns="0" rtlCol="0" anchor="ctr">
              <a:spAutoFit/>
            </a:bodyPr>
            <a:lstStyle/>
            <a:p>
              <a:pPr algn="l"/>
              <a:endParaRPr lang="nl-BE" sz="1600" b="1" err="1">
                <a:latin typeface="+mj-lt"/>
              </a:endParaRPr>
            </a:p>
          </p:txBody>
        </p:sp>
        <p:sp>
          <p:nvSpPr>
            <p:cNvPr id="32" name="Rectangle: Rounded Corners 31">
              <a:extLst>
                <a:ext uri="{FF2B5EF4-FFF2-40B4-BE49-F238E27FC236}">
                  <a16:creationId xmlns:a16="http://schemas.microsoft.com/office/drawing/2014/main" id="{C72F0732-547E-4FA6-3D9A-556C6BC7C24E}"/>
                </a:ext>
              </a:extLst>
            </p:cNvPr>
            <p:cNvSpPr/>
            <p:nvPr/>
          </p:nvSpPr>
          <p:spPr>
            <a:xfrm>
              <a:off x="4408409" y="4794143"/>
              <a:ext cx="108000" cy="108000"/>
            </a:xfrm>
            <a:prstGeom prst="roundRect">
              <a:avLst/>
            </a:prstGeom>
            <a:solidFill>
              <a:schemeClr val="tx1"/>
            </a:solidFill>
          </p:spPr>
          <p:txBody>
            <a:bodyPr wrap="square" lIns="0" tIns="0" rIns="0" bIns="0" rtlCol="0" anchor="ctr">
              <a:spAutoFit/>
            </a:bodyPr>
            <a:lstStyle/>
            <a:p>
              <a:pPr algn="l"/>
              <a:endParaRPr lang="nl-BE" sz="1600" b="1" err="1">
                <a:latin typeface="+mj-lt"/>
              </a:endParaRPr>
            </a:p>
          </p:txBody>
        </p:sp>
      </p:grpSp>
      <p:grpSp>
        <p:nvGrpSpPr>
          <p:cNvPr id="33" name="Group 32">
            <a:extLst>
              <a:ext uri="{FF2B5EF4-FFF2-40B4-BE49-F238E27FC236}">
                <a16:creationId xmlns:a16="http://schemas.microsoft.com/office/drawing/2014/main" id="{11EA340E-8F8F-6F6E-6A3F-FA83081DEF17}"/>
              </a:ext>
            </a:extLst>
          </p:cNvPr>
          <p:cNvGrpSpPr/>
          <p:nvPr/>
        </p:nvGrpSpPr>
        <p:grpSpPr>
          <a:xfrm>
            <a:off x="2751549" y="2635516"/>
            <a:ext cx="1267693" cy="1009111"/>
            <a:chOff x="5262851" y="1442739"/>
            <a:chExt cx="1267693" cy="1009111"/>
          </a:xfrm>
        </p:grpSpPr>
        <p:sp>
          <p:nvSpPr>
            <p:cNvPr id="16" name="Rectangle 15">
              <a:extLst>
                <a:ext uri="{FF2B5EF4-FFF2-40B4-BE49-F238E27FC236}">
                  <a16:creationId xmlns:a16="http://schemas.microsoft.com/office/drawing/2014/main" id="{974BCB3A-757E-A458-C1E4-AD722E428C1A}"/>
                </a:ext>
              </a:extLst>
            </p:cNvPr>
            <p:cNvSpPr/>
            <p:nvPr/>
          </p:nvSpPr>
          <p:spPr>
            <a:xfrm>
              <a:off x="5262851" y="1442739"/>
              <a:ext cx="1008000" cy="1008000"/>
            </a:xfrm>
            <a:prstGeom prst="rect">
              <a:avLst/>
            </a:prstGeom>
            <a:solidFill>
              <a:srgbClr val="00B050"/>
            </a:solidFill>
          </p:spPr>
          <p:txBody>
            <a:bodyPr wrap="square" lIns="0" tIns="0" rIns="0" bIns="0" rtlCol="0" anchor="ctr">
              <a:spAutoFit/>
            </a:bodyPr>
            <a:lstStyle/>
            <a:p>
              <a:pPr algn="l"/>
              <a:endParaRPr lang="nl-BE" sz="1600" b="1" err="1">
                <a:latin typeface="+mj-lt"/>
              </a:endParaRPr>
            </a:p>
          </p:txBody>
        </p:sp>
        <p:sp>
          <p:nvSpPr>
            <p:cNvPr id="25" name="Arrow: Bent 24">
              <a:extLst>
                <a:ext uri="{FF2B5EF4-FFF2-40B4-BE49-F238E27FC236}">
                  <a16:creationId xmlns:a16="http://schemas.microsoft.com/office/drawing/2014/main" id="{2D1A88B9-DE44-CBAB-EDE2-76571D1EF688}"/>
                </a:ext>
              </a:extLst>
            </p:cNvPr>
            <p:cNvSpPr/>
            <p:nvPr/>
          </p:nvSpPr>
          <p:spPr>
            <a:xfrm>
              <a:off x="5722625" y="1731850"/>
              <a:ext cx="807919" cy="720000"/>
            </a:xfrm>
            <a:prstGeom prst="bentArrow">
              <a:avLst>
                <a:gd name="adj1" fmla="val 13873"/>
                <a:gd name="adj2" fmla="val 25000"/>
                <a:gd name="adj3" fmla="val 25000"/>
                <a:gd name="adj4" fmla="val 65296"/>
              </a:avLst>
            </a:prstGeom>
            <a:solidFill>
              <a:schemeClr val="tx1"/>
            </a:solidFill>
          </p:spPr>
          <p:txBody>
            <a:bodyPr wrap="square" lIns="0" tIns="0" rIns="0" bIns="0" rtlCol="0" anchor="ctr">
              <a:spAutoFit/>
            </a:bodyPr>
            <a:lstStyle/>
            <a:p>
              <a:pPr algn="l"/>
              <a:endParaRPr lang="nl-BE" sz="1600" b="1" err="1">
                <a:latin typeface="+mj-lt"/>
              </a:endParaRPr>
            </a:p>
          </p:txBody>
        </p:sp>
        <p:sp>
          <p:nvSpPr>
            <p:cNvPr id="26" name="Rectangle: Rounded Corners 25">
              <a:extLst>
                <a:ext uri="{FF2B5EF4-FFF2-40B4-BE49-F238E27FC236}">
                  <a16:creationId xmlns:a16="http://schemas.microsoft.com/office/drawing/2014/main" id="{D1002C96-EDE0-E3FD-2939-4D1C09A9DC38}"/>
                </a:ext>
              </a:extLst>
            </p:cNvPr>
            <p:cNvSpPr/>
            <p:nvPr/>
          </p:nvSpPr>
          <p:spPr>
            <a:xfrm>
              <a:off x="5707495" y="1448080"/>
              <a:ext cx="108000" cy="108000"/>
            </a:xfrm>
            <a:prstGeom prst="roundRect">
              <a:avLst/>
            </a:prstGeom>
            <a:solidFill>
              <a:schemeClr val="tx1"/>
            </a:solidFill>
          </p:spPr>
          <p:txBody>
            <a:bodyPr wrap="square" lIns="0" tIns="0" rIns="0" bIns="0" rtlCol="0" anchor="ctr">
              <a:spAutoFit/>
            </a:bodyPr>
            <a:lstStyle/>
            <a:p>
              <a:pPr algn="l"/>
              <a:endParaRPr lang="nl-BE" sz="1600" b="1" err="1">
                <a:latin typeface="+mj-lt"/>
              </a:endParaRPr>
            </a:p>
          </p:txBody>
        </p:sp>
        <p:sp>
          <p:nvSpPr>
            <p:cNvPr id="27" name="Rectangle: Rounded Corners 26">
              <a:extLst>
                <a:ext uri="{FF2B5EF4-FFF2-40B4-BE49-F238E27FC236}">
                  <a16:creationId xmlns:a16="http://schemas.microsoft.com/office/drawing/2014/main" id="{80FB95BB-8771-E0A3-0F01-00D92A051368}"/>
                </a:ext>
              </a:extLst>
            </p:cNvPr>
            <p:cNvSpPr/>
            <p:nvPr/>
          </p:nvSpPr>
          <p:spPr>
            <a:xfrm>
              <a:off x="5262932" y="1897407"/>
              <a:ext cx="108000" cy="108000"/>
            </a:xfrm>
            <a:prstGeom prst="roundRect">
              <a:avLst/>
            </a:prstGeom>
            <a:solidFill>
              <a:schemeClr val="tx1"/>
            </a:solidFill>
          </p:spPr>
          <p:txBody>
            <a:bodyPr wrap="square" lIns="0" tIns="0" rIns="0" bIns="0" rtlCol="0" anchor="ctr">
              <a:spAutoFit/>
            </a:bodyPr>
            <a:lstStyle/>
            <a:p>
              <a:pPr algn="l"/>
              <a:endParaRPr lang="nl-BE" sz="1600" b="1" err="1">
                <a:latin typeface="+mj-lt"/>
              </a:endParaRPr>
            </a:p>
          </p:txBody>
        </p:sp>
      </p:grpSp>
      <p:grpSp>
        <p:nvGrpSpPr>
          <p:cNvPr id="36" name="Group 35">
            <a:extLst>
              <a:ext uri="{FF2B5EF4-FFF2-40B4-BE49-F238E27FC236}">
                <a16:creationId xmlns:a16="http://schemas.microsoft.com/office/drawing/2014/main" id="{E8EB1A2E-0278-F946-04C8-E57892DF7B93}"/>
              </a:ext>
            </a:extLst>
          </p:cNvPr>
          <p:cNvGrpSpPr/>
          <p:nvPr/>
        </p:nvGrpSpPr>
        <p:grpSpPr>
          <a:xfrm>
            <a:off x="2527452" y="1390853"/>
            <a:ext cx="1241833" cy="1011753"/>
            <a:chOff x="3737238" y="2703071"/>
            <a:chExt cx="1241833" cy="1011753"/>
          </a:xfrm>
        </p:grpSpPr>
        <p:sp>
          <p:nvSpPr>
            <p:cNvPr id="13" name="Rectangle 12">
              <a:extLst>
                <a:ext uri="{FF2B5EF4-FFF2-40B4-BE49-F238E27FC236}">
                  <a16:creationId xmlns:a16="http://schemas.microsoft.com/office/drawing/2014/main" id="{724479C2-A574-371D-364C-9236B1D5FCDA}"/>
                </a:ext>
              </a:extLst>
            </p:cNvPr>
            <p:cNvSpPr/>
            <p:nvPr/>
          </p:nvSpPr>
          <p:spPr>
            <a:xfrm>
              <a:off x="3971071" y="2706824"/>
              <a:ext cx="1008000" cy="1008000"/>
            </a:xfrm>
            <a:prstGeom prst="rect">
              <a:avLst/>
            </a:prstGeom>
            <a:solidFill>
              <a:srgbClr val="92D050"/>
            </a:solidFill>
          </p:spPr>
          <p:txBody>
            <a:bodyPr wrap="square" lIns="0" tIns="0" rIns="0" bIns="0" rtlCol="0" anchor="ctr">
              <a:spAutoFit/>
            </a:bodyPr>
            <a:lstStyle/>
            <a:p>
              <a:pPr algn="l"/>
              <a:endParaRPr lang="nl-BE" sz="1600" b="1" err="1">
                <a:latin typeface="+mj-lt"/>
              </a:endParaRPr>
            </a:p>
          </p:txBody>
        </p:sp>
        <p:sp>
          <p:nvSpPr>
            <p:cNvPr id="29" name="Arrow: Bent 28">
              <a:extLst>
                <a:ext uri="{FF2B5EF4-FFF2-40B4-BE49-F238E27FC236}">
                  <a16:creationId xmlns:a16="http://schemas.microsoft.com/office/drawing/2014/main" id="{A04338EE-0DF7-9CF5-914A-A4D3114D0F69}"/>
                </a:ext>
              </a:extLst>
            </p:cNvPr>
            <p:cNvSpPr/>
            <p:nvPr/>
          </p:nvSpPr>
          <p:spPr>
            <a:xfrm rot="10800000">
              <a:off x="3737238" y="2703071"/>
              <a:ext cx="807919" cy="684000"/>
            </a:xfrm>
            <a:prstGeom prst="bentArrow">
              <a:avLst>
                <a:gd name="adj1" fmla="val 13873"/>
                <a:gd name="adj2" fmla="val 25000"/>
                <a:gd name="adj3" fmla="val 25000"/>
                <a:gd name="adj4" fmla="val 17440"/>
              </a:avLst>
            </a:prstGeom>
            <a:solidFill>
              <a:schemeClr val="tx1"/>
            </a:solidFill>
          </p:spPr>
          <p:txBody>
            <a:bodyPr wrap="square" lIns="0" tIns="0" rIns="0" bIns="0" rtlCol="0" anchor="ctr">
              <a:spAutoFit/>
            </a:bodyPr>
            <a:lstStyle/>
            <a:p>
              <a:pPr algn="l"/>
              <a:endParaRPr lang="nl-BE" sz="1600" b="1" err="1">
                <a:latin typeface="+mj-lt"/>
              </a:endParaRPr>
            </a:p>
          </p:txBody>
        </p:sp>
      </p:grpSp>
      <p:sp>
        <p:nvSpPr>
          <p:cNvPr id="28" name="Arrow: Bent 27">
            <a:extLst>
              <a:ext uri="{FF2B5EF4-FFF2-40B4-BE49-F238E27FC236}">
                <a16:creationId xmlns:a16="http://schemas.microsoft.com/office/drawing/2014/main" id="{42CD585F-2B4E-9F49-4E64-2F1C91AEC7CA}"/>
              </a:ext>
            </a:extLst>
          </p:cNvPr>
          <p:cNvSpPr/>
          <p:nvPr/>
        </p:nvSpPr>
        <p:spPr>
          <a:xfrm>
            <a:off x="3218881" y="1715300"/>
            <a:ext cx="807919" cy="684000"/>
          </a:xfrm>
          <a:prstGeom prst="bentArrow">
            <a:avLst>
              <a:gd name="adj1" fmla="val 13873"/>
              <a:gd name="adj2" fmla="val 25000"/>
              <a:gd name="adj3" fmla="val 25000"/>
              <a:gd name="adj4" fmla="val 14986"/>
            </a:avLst>
          </a:prstGeom>
          <a:solidFill>
            <a:schemeClr val="tx1"/>
          </a:solidFill>
        </p:spPr>
        <p:txBody>
          <a:bodyPr wrap="square" lIns="0" tIns="0" rIns="0" bIns="0" rtlCol="0" anchor="ctr">
            <a:spAutoFit/>
          </a:bodyPr>
          <a:lstStyle/>
          <a:p>
            <a:pPr algn="l"/>
            <a:endParaRPr lang="nl-BE" sz="1600" b="1" err="1">
              <a:latin typeface="+mj-lt"/>
            </a:endParaRPr>
          </a:p>
        </p:txBody>
      </p:sp>
      <p:grpSp>
        <p:nvGrpSpPr>
          <p:cNvPr id="67" name="Group 66">
            <a:extLst>
              <a:ext uri="{FF2B5EF4-FFF2-40B4-BE49-F238E27FC236}">
                <a16:creationId xmlns:a16="http://schemas.microsoft.com/office/drawing/2014/main" id="{F15E70C9-27D7-96A8-D653-C0F07FCCAC37}"/>
              </a:ext>
            </a:extLst>
          </p:cNvPr>
          <p:cNvGrpSpPr/>
          <p:nvPr/>
        </p:nvGrpSpPr>
        <p:grpSpPr>
          <a:xfrm rot="5400000">
            <a:off x="5212239" y="2644313"/>
            <a:ext cx="1500800" cy="1017487"/>
            <a:chOff x="5032708" y="2767035"/>
            <a:chExt cx="1500800" cy="1017487"/>
          </a:xfrm>
        </p:grpSpPr>
        <p:sp>
          <p:nvSpPr>
            <p:cNvPr id="70" name="Rectangle 69">
              <a:extLst>
                <a:ext uri="{FF2B5EF4-FFF2-40B4-BE49-F238E27FC236}">
                  <a16:creationId xmlns:a16="http://schemas.microsoft.com/office/drawing/2014/main" id="{6F1EC1A4-E4F7-5988-76BC-835F2F6FE0B5}"/>
                </a:ext>
              </a:extLst>
            </p:cNvPr>
            <p:cNvSpPr/>
            <p:nvPr/>
          </p:nvSpPr>
          <p:spPr>
            <a:xfrm>
              <a:off x="5279108" y="2772105"/>
              <a:ext cx="1008000" cy="1008000"/>
            </a:xfrm>
            <a:prstGeom prst="rect">
              <a:avLst/>
            </a:prstGeom>
            <a:solidFill>
              <a:srgbClr val="92D050"/>
            </a:solidFill>
          </p:spPr>
          <p:txBody>
            <a:bodyPr wrap="square" lIns="0" tIns="0" rIns="0" bIns="0" rtlCol="0" anchor="ctr">
              <a:spAutoFit/>
            </a:bodyPr>
            <a:lstStyle/>
            <a:p>
              <a:pPr algn="l"/>
              <a:endParaRPr lang="nl-BE" sz="1600" b="1" err="1">
                <a:latin typeface="+mj-lt"/>
              </a:endParaRPr>
            </a:p>
          </p:txBody>
        </p:sp>
        <p:sp>
          <p:nvSpPr>
            <p:cNvPr id="71" name="Arrow: Bent 70">
              <a:extLst>
                <a:ext uri="{FF2B5EF4-FFF2-40B4-BE49-F238E27FC236}">
                  <a16:creationId xmlns:a16="http://schemas.microsoft.com/office/drawing/2014/main" id="{168D9226-418E-DD01-88FC-4AE913C9EA54}"/>
                </a:ext>
              </a:extLst>
            </p:cNvPr>
            <p:cNvSpPr/>
            <p:nvPr/>
          </p:nvSpPr>
          <p:spPr>
            <a:xfrm>
              <a:off x="5725589" y="3064522"/>
              <a:ext cx="807919" cy="720000"/>
            </a:xfrm>
            <a:prstGeom prst="bentArrow">
              <a:avLst>
                <a:gd name="adj1" fmla="val 13873"/>
                <a:gd name="adj2" fmla="val 25000"/>
                <a:gd name="adj3" fmla="val 25000"/>
                <a:gd name="adj4" fmla="val 65296"/>
              </a:avLst>
            </a:prstGeom>
            <a:solidFill>
              <a:schemeClr val="tx1"/>
            </a:solidFill>
          </p:spPr>
          <p:txBody>
            <a:bodyPr wrap="square" lIns="0" tIns="0" rIns="0" bIns="0" rtlCol="0" anchor="ctr">
              <a:spAutoFit/>
            </a:bodyPr>
            <a:lstStyle/>
            <a:p>
              <a:pPr algn="l"/>
              <a:endParaRPr lang="nl-BE" sz="1600" b="1" err="1">
                <a:latin typeface="+mj-lt"/>
              </a:endParaRPr>
            </a:p>
          </p:txBody>
        </p:sp>
        <p:sp>
          <p:nvSpPr>
            <p:cNvPr id="72" name="Arrow: Bent 71">
              <a:extLst>
                <a:ext uri="{FF2B5EF4-FFF2-40B4-BE49-F238E27FC236}">
                  <a16:creationId xmlns:a16="http://schemas.microsoft.com/office/drawing/2014/main" id="{551F9CD6-FD6B-BF6D-9AF0-2F36D3328A19}"/>
                </a:ext>
              </a:extLst>
            </p:cNvPr>
            <p:cNvSpPr/>
            <p:nvPr/>
          </p:nvSpPr>
          <p:spPr>
            <a:xfrm rot="10800000">
              <a:off x="5032708" y="2767035"/>
              <a:ext cx="807919" cy="720000"/>
            </a:xfrm>
            <a:prstGeom prst="bentArrow">
              <a:avLst>
                <a:gd name="adj1" fmla="val 13873"/>
                <a:gd name="adj2" fmla="val 25000"/>
                <a:gd name="adj3" fmla="val 25000"/>
                <a:gd name="adj4" fmla="val 69590"/>
              </a:avLst>
            </a:prstGeom>
            <a:solidFill>
              <a:schemeClr val="tx1"/>
            </a:solidFill>
          </p:spPr>
          <p:txBody>
            <a:bodyPr wrap="square" lIns="0" tIns="0" rIns="0" bIns="0" rtlCol="0" anchor="ctr">
              <a:spAutoFit/>
            </a:bodyPr>
            <a:lstStyle/>
            <a:p>
              <a:pPr algn="l"/>
              <a:endParaRPr lang="nl-BE" sz="1600" b="1" err="1">
                <a:latin typeface="+mj-lt"/>
              </a:endParaRPr>
            </a:p>
          </p:txBody>
        </p:sp>
      </p:grpSp>
      <p:grpSp>
        <p:nvGrpSpPr>
          <p:cNvPr id="81" name="Group 80">
            <a:extLst>
              <a:ext uri="{FF2B5EF4-FFF2-40B4-BE49-F238E27FC236}">
                <a16:creationId xmlns:a16="http://schemas.microsoft.com/office/drawing/2014/main" id="{978FBB29-BD82-C5E3-620D-99F32093C200}"/>
              </a:ext>
            </a:extLst>
          </p:cNvPr>
          <p:cNvGrpSpPr/>
          <p:nvPr/>
        </p:nvGrpSpPr>
        <p:grpSpPr>
          <a:xfrm rot="10800000">
            <a:off x="5187755" y="3883674"/>
            <a:ext cx="1281341" cy="1016307"/>
            <a:chOff x="5249203" y="1448080"/>
            <a:chExt cx="1281341" cy="1016307"/>
          </a:xfrm>
        </p:grpSpPr>
        <p:sp>
          <p:nvSpPr>
            <p:cNvPr id="83" name="Rectangle 82">
              <a:extLst>
                <a:ext uri="{FF2B5EF4-FFF2-40B4-BE49-F238E27FC236}">
                  <a16:creationId xmlns:a16="http://schemas.microsoft.com/office/drawing/2014/main" id="{95311D0B-7045-95D5-03E5-A7C373D85742}"/>
                </a:ext>
              </a:extLst>
            </p:cNvPr>
            <p:cNvSpPr/>
            <p:nvPr/>
          </p:nvSpPr>
          <p:spPr>
            <a:xfrm>
              <a:off x="5249203" y="1456387"/>
              <a:ext cx="1008000" cy="1008000"/>
            </a:xfrm>
            <a:prstGeom prst="rect">
              <a:avLst/>
            </a:prstGeom>
            <a:solidFill>
              <a:srgbClr val="FFC000"/>
            </a:solidFill>
          </p:spPr>
          <p:txBody>
            <a:bodyPr wrap="square" lIns="0" tIns="0" rIns="0" bIns="0" rtlCol="0" anchor="ctr">
              <a:spAutoFit/>
            </a:bodyPr>
            <a:lstStyle/>
            <a:p>
              <a:pPr algn="l"/>
              <a:endParaRPr lang="nl-BE" sz="1600" b="1" err="1">
                <a:latin typeface="+mj-lt"/>
              </a:endParaRPr>
            </a:p>
          </p:txBody>
        </p:sp>
        <p:sp>
          <p:nvSpPr>
            <p:cNvPr id="84" name="Arrow: Bent 83">
              <a:extLst>
                <a:ext uri="{FF2B5EF4-FFF2-40B4-BE49-F238E27FC236}">
                  <a16:creationId xmlns:a16="http://schemas.microsoft.com/office/drawing/2014/main" id="{D0C5DDEF-690F-7922-6474-A5A2A56251A6}"/>
                </a:ext>
              </a:extLst>
            </p:cNvPr>
            <p:cNvSpPr/>
            <p:nvPr/>
          </p:nvSpPr>
          <p:spPr>
            <a:xfrm>
              <a:off x="5722625" y="1731850"/>
              <a:ext cx="807919" cy="720000"/>
            </a:xfrm>
            <a:prstGeom prst="bentArrow">
              <a:avLst>
                <a:gd name="adj1" fmla="val 13873"/>
                <a:gd name="adj2" fmla="val 25000"/>
                <a:gd name="adj3" fmla="val 25000"/>
                <a:gd name="adj4" fmla="val 65296"/>
              </a:avLst>
            </a:prstGeom>
            <a:solidFill>
              <a:schemeClr val="tx1"/>
            </a:solidFill>
          </p:spPr>
          <p:txBody>
            <a:bodyPr wrap="square" lIns="0" tIns="0" rIns="0" bIns="0" rtlCol="0" anchor="ctr">
              <a:spAutoFit/>
            </a:bodyPr>
            <a:lstStyle/>
            <a:p>
              <a:pPr algn="l"/>
              <a:endParaRPr lang="nl-BE" sz="1600" b="1" err="1">
                <a:latin typeface="+mj-lt"/>
              </a:endParaRPr>
            </a:p>
          </p:txBody>
        </p:sp>
        <p:sp>
          <p:nvSpPr>
            <p:cNvPr id="85" name="Rectangle: Rounded Corners 84">
              <a:extLst>
                <a:ext uri="{FF2B5EF4-FFF2-40B4-BE49-F238E27FC236}">
                  <a16:creationId xmlns:a16="http://schemas.microsoft.com/office/drawing/2014/main" id="{F7473FBD-9A2A-7968-C4E5-2889D303226D}"/>
                </a:ext>
              </a:extLst>
            </p:cNvPr>
            <p:cNvSpPr/>
            <p:nvPr/>
          </p:nvSpPr>
          <p:spPr>
            <a:xfrm>
              <a:off x="5707495" y="1448080"/>
              <a:ext cx="108000" cy="108000"/>
            </a:xfrm>
            <a:prstGeom prst="roundRect">
              <a:avLst/>
            </a:prstGeom>
            <a:solidFill>
              <a:schemeClr val="tx1"/>
            </a:solidFill>
          </p:spPr>
          <p:txBody>
            <a:bodyPr wrap="square" lIns="0" tIns="0" rIns="0" bIns="0" rtlCol="0" anchor="ctr">
              <a:spAutoFit/>
            </a:bodyPr>
            <a:lstStyle/>
            <a:p>
              <a:pPr algn="l"/>
              <a:endParaRPr lang="nl-BE" sz="1600" b="1" err="1">
                <a:latin typeface="+mj-lt"/>
              </a:endParaRPr>
            </a:p>
          </p:txBody>
        </p:sp>
        <p:sp>
          <p:nvSpPr>
            <p:cNvPr id="86" name="Rectangle: Rounded Corners 85">
              <a:extLst>
                <a:ext uri="{FF2B5EF4-FFF2-40B4-BE49-F238E27FC236}">
                  <a16:creationId xmlns:a16="http://schemas.microsoft.com/office/drawing/2014/main" id="{B45F930C-7C75-129B-674E-2A02D6D5265E}"/>
                </a:ext>
              </a:extLst>
            </p:cNvPr>
            <p:cNvSpPr/>
            <p:nvPr/>
          </p:nvSpPr>
          <p:spPr>
            <a:xfrm>
              <a:off x="5262932" y="1897407"/>
              <a:ext cx="108000" cy="108000"/>
            </a:xfrm>
            <a:prstGeom prst="roundRect">
              <a:avLst/>
            </a:prstGeom>
            <a:solidFill>
              <a:schemeClr val="tx1"/>
            </a:solidFill>
          </p:spPr>
          <p:txBody>
            <a:bodyPr wrap="square" lIns="0" tIns="0" rIns="0" bIns="0" rtlCol="0" anchor="ctr">
              <a:spAutoFit/>
            </a:bodyPr>
            <a:lstStyle/>
            <a:p>
              <a:pPr algn="l"/>
              <a:endParaRPr lang="nl-BE" sz="1600" b="1" err="1">
                <a:latin typeface="+mj-lt"/>
              </a:endParaRPr>
            </a:p>
          </p:txBody>
        </p:sp>
      </p:grpSp>
      <p:grpSp>
        <p:nvGrpSpPr>
          <p:cNvPr id="88" name="Group 87">
            <a:extLst>
              <a:ext uri="{FF2B5EF4-FFF2-40B4-BE49-F238E27FC236}">
                <a16:creationId xmlns:a16="http://schemas.microsoft.com/office/drawing/2014/main" id="{FC57B7B5-1F98-0409-823A-F0D5183F8179}"/>
              </a:ext>
            </a:extLst>
          </p:cNvPr>
          <p:cNvGrpSpPr/>
          <p:nvPr/>
        </p:nvGrpSpPr>
        <p:grpSpPr>
          <a:xfrm>
            <a:off x="3858837" y="2622720"/>
            <a:ext cx="1508777" cy="1018259"/>
            <a:chOff x="3699210" y="3883884"/>
            <a:chExt cx="1508777" cy="1018259"/>
          </a:xfrm>
        </p:grpSpPr>
        <p:sp>
          <p:nvSpPr>
            <p:cNvPr id="91" name="Rectangle 90">
              <a:extLst>
                <a:ext uri="{FF2B5EF4-FFF2-40B4-BE49-F238E27FC236}">
                  <a16:creationId xmlns:a16="http://schemas.microsoft.com/office/drawing/2014/main" id="{BEAE81AD-A11A-2C27-C8AE-81B9ED628C26}"/>
                </a:ext>
              </a:extLst>
            </p:cNvPr>
            <p:cNvSpPr/>
            <p:nvPr/>
          </p:nvSpPr>
          <p:spPr>
            <a:xfrm>
              <a:off x="3952090" y="3889474"/>
              <a:ext cx="1008000" cy="1008000"/>
            </a:xfrm>
            <a:prstGeom prst="rect">
              <a:avLst/>
            </a:prstGeom>
            <a:solidFill>
              <a:srgbClr val="CBCBCB"/>
            </a:solidFill>
          </p:spPr>
          <p:txBody>
            <a:bodyPr wrap="square" lIns="0" tIns="0" rIns="0" bIns="0" rtlCol="0" anchor="ctr">
              <a:spAutoFit/>
            </a:bodyPr>
            <a:lstStyle/>
            <a:p>
              <a:pPr algn="l"/>
              <a:endParaRPr lang="nl-BE" sz="1600" b="1" err="1">
                <a:latin typeface="+mj-lt"/>
              </a:endParaRPr>
            </a:p>
          </p:txBody>
        </p:sp>
        <p:sp>
          <p:nvSpPr>
            <p:cNvPr id="92" name="Arrow: Bent 91">
              <a:extLst>
                <a:ext uri="{FF2B5EF4-FFF2-40B4-BE49-F238E27FC236}">
                  <a16:creationId xmlns:a16="http://schemas.microsoft.com/office/drawing/2014/main" id="{F3BD71B4-3129-4A10-8B68-69B348BDB442}"/>
                </a:ext>
              </a:extLst>
            </p:cNvPr>
            <p:cNvSpPr/>
            <p:nvPr/>
          </p:nvSpPr>
          <p:spPr>
            <a:xfrm flipV="1">
              <a:off x="4400068" y="3884995"/>
              <a:ext cx="807919" cy="720000"/>
            </a:xfrm>
            <a:prstGeom prst="bentArrow">
              <a:avLst>
                <a:gd name="adj1" fmla="val 13873"/>
                <a:gd name="adj2" fmla="val 25000"/>
                <a:gd name="adj3" fmla="val 25000"/>
                <a:gd name="adj4" fmla="val 5784"/>
              </a:avLst>
            </a:prstGeom>
            <a:solidFill>
              <a:schemeClr val="tx1"/>
            </a:solidFill>
          </p:spPr>
          <p:txBody>
            <a:bodyPr wrap="square" lIns="0" tIns="0" rIns="0" bIns="0" rtlCol="0" anchor="ctr">
              <a:spAutoFit/>
            </a:bodyPr>
            <a:lstStyle/>
            <a:p>
              <a:pPr algn="l"/>
              <a:endParaRPr lang="nl-BE" sz="1600" b="1" err="1">
                <a:latin typeface="+mj-lt"/>
              </a:endParaRPr>
            </a:p>
          </p:txBody>
        </p:sp>
        <p:sp>
          <p:nvSpPr>
            <p:cNvPr id="93" name="Arrow: Bent 92">
              <a:extLst>
                <a:ext uri="{FF2B5EF4-FFF2-40B4-BE49-F238E27FC236}">
                  <a16:creationId xmlns:a16="http://schemas.microsoft.com/office/drawing/2014/main" id="{B4D3709A-B674-2139-4105-E1F5F8A366A4}"/>
                </a:ext>
              </a:extLst>
            </p:cNvPr>
            <p:cNvSpPr/>
            <p:nvPr/>
          </p:nvSpPr>
          <p:spPr>
            <a:xfrm rot="10800000">
              <a:off x="3699210" y="3883884"/>
              <a:ext cx="807919" cy="720000"/>
            </a:xfrm>
            <a:prstGeom prst="bentArrow">
              <a:avLst>
                <a:gd name="adj1" fmla="val 13873"/>
                <a:gd name="adj2" fmla="val 25000"/>
                <a:gd name="adj3" fmla="val 25000"/>
                <a:gd name="adj4" fmla="val 0"/>
              </a:avLst>
            </a:prstGeom>
            <a:solidFill>
              <a:schemeClr val="tx1"/>
            </a:solidFill>
          </p:spPr>
          <p:txBody>
            <a:bodyPr wrap="square" lIns="0" tIns="0" rIns="0" bIns="0" rtlCol="0" anchor="ctr">
              <a:spAutoFit/>
            </a:bodyPr>
            <a:lstStyle/>
            <a:p>
              <a:pPr algn="l"/>
              <a:endParaRPr lang="nl-BE" sz="1600" b="1" err="1">
                <a:latin typeface="+mj-lt"/>
              </a:endParaRPr>
            </a:p>
          </p:txBody>
        </p:sp>
        <p:sp>
          <p:nvSpPr>
            <p:cNvPr id="94" name="Rectangle: Rounded Corners 93">
              <a:extLst>
                <a:ext uri="{FF2B5EF4-FFF2-40B4-BE49-F238E27FC236}">
                  <a16:creationId xmlns:a16="http://schemas.microsoft.com/office/drawing/2014/main" id="{F3F1A0AD-F372-A18B-B39D-3A5F274DC4EC}"/>
                </a:ext>
              </a:extLst>
            </p:cNvPr>
            <p:cNvSpPr/>
            <p:nvPr/>
          </p:nvSpPr>
          <p:spPr>
            <a:xfrm>
              <a:off x="4381113" y="4794143"/>
              <a:ext cx="108000" cy="108000"/>
            </a:xfrm>
            <a:prstGeom prst="roundRect">
              <a:avLst/>
            </a:prstGeom>
            <a:solidFill>
              <a:schemeClr val="tx1"/>
            </a:solidFill>
          </p:spPr>
          <p:txBody>
            <a:bodyPr wrap="square" lIns="0" tIns="0" rIns="0" bIns="0" rtlCol="0" anchor="ctr">
              <a:spAutoFit/>
            </a:bodyPr>
            <a:lstStyle/>
            <a:p>
              <a:pPr algn="l"/>
              <a:endParaRPr lang="nl-BE" sz="1600" b="1" err="1">
                <a:latin typeface="+mj-lt"/>
              </a:endParaRPr>
            </a:p>
          </p:txBody>
        </p:sp>
      </p:grpSp>
      <p:pic>
        <p:nvPicPr>
          <p:cNvPr id="95" name="Picture 2">
            <a:extLst>
              <a:ext uri="{FF2B5EF4-FFF2-40B4-BE49-F238E27FC236}">
                <a16:creationId xmlns:a16="http://schemas.microsoft.com/office/drawing/2014/main" id="{310E4F2B-1490-AC4B-57FC-580EB3FBFF2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51773" y="1401542"/>
            <a:ext cx="5280000" cy="3960000"/>
          </a:xfrm>
          <a:prstGeom prst="rect">
            <a:avLst/>
          </a:prstGeom>
          <a:noFill/>
          <a:extLst>
            <a:ext uri="{909E8E84-426E-40DD-AFC4-6F175D3DCCD1}">
              <a14:hiddenFill xmlns:a14="http://schemas.microsoft.com/office/drawing/2010/main">
                <a:solidFill>
                  <a:srgbClr val="FFFFFF"/>
                </a:solidFill>
              </a14:hiddenFill>
            </a:ext>
          </a:extLst>
        </p:spPr>
      </p:pic>
      <p:grpSp>
        <p:nvGrpSpPr>
          <p:cNvPr id="74" name="Group 73">
            <a:extLst>
              <a:ext uri="{FF2B5EF4-FFF2-40B4-BE49-F238E27FC236}">
                <a16:creationId xmlns:a16="http://schemas.microsoft.com/office/drawing/2014/main" id="{0CD05DA0-5FC6-06AD-F694-B415D5A62583}"/>
              </a:ext>
            </a:extLst>
          </p:cNvPr>
          <p:cNvGrpSpPr/>
          <p:nvPr/>
        </p:nvGrpSpPr>
        <p:grpSpPr>
          <a:xfrm rot="5400000">
            <a:off x="5450892" y="1397428"/>
            <a:ext cx="1008000" cy="1016233"/>
            <a:chOff x="5262851" y="1442739"/>
            <a:chExt cx="1008000" cy="1016233"/>
          </a:xfrm>
        </p:grpSpPr>
        <p:sp>
          <p:nvSpPr>
            <p:cNvPr id="76" name="Rectangle 75">
              <a:extLst>
                <a:ext uri="{FF2B5EF4-FFF2-40B4-BE49-F238E27FC236}">
                  <a16:creationId xmlns:a16="http://schemas.microsoft.com/office/drawing/2014/main" id="{F34B41ED-EBC9-2074-405B-21D954C89862}"/>
                </a:ext>
              </a:extLst>
            </p:cNvPr>
            <p:cNvSpPr/>
            <p:nvPr/>
          </p:nvSpPr>
          <p:spPr>
            <a:xfrm>
              <a:off x="5262851" y="1442739"/>
              <a:ext cx="1008000" cy="1008000"/>
            </a:xfrm>
            <a:prstGeom prst="rect">
              <a:avLst/>
            </a:prstGeom>
            <a:solidFill>
              <a:srgbClr val="CBCBCB"/>
            </a:solidFill>
          </p:spPr>
          <p:txBody>
            <a:bodyPr wrap="square" lIns="0" tIns="0" rIns="0" bIns="0" rtlCol="0" anchor="ctr">
              <a:spAutoFit/>
            </a:bodyPr>
            <a:lstStyle/>
            <a:p>
              <a:pPr algn="l"/>
              <a:endParaRPr lang="nl-BE" sz="1600" b="1" err="1">
                <a:latin typeface="+mj-lt"/>
              </a:endParaRPr>
            </a:p>
          </p:txBody>
        </p:sp>
        <p:sp>
          <p:nvSpPr>
            <p:cNvPr id="78" name="Rectangle: Rounded Corners 77">
              <a:extLst>
                <a:ext uri="{FF2B5EF4-FFF2-40B4-BE49-F238E27FC236}">
                  <a16:creationId xmlns:a16="http://schemas.microsoft.com/office/drawing/2014/main" id="{CCCB88BE-0E06-4791-0DC4-2A0482C5B3C9}"/>
                </a:ext>
              </a:extLst>
            </p:cNvPr>
            <p:cNvSpPr/>
            <p:nvPr/>
          </p:nvSpPr>
          <p:spPr>
            <a:xfrm>
              <a:off x="5707495" y="1448080"/>
              <a:ext cx="108000" cy="108000"/>
            </a:xfrm>
            <a:prstGeom prst="roundRect">
              <a:avLst/>
            </a:prstGeom>
            <a:solidFill>
              <a:schemeClr val="tx1"/>
            </a:solidFill>
          </p:spPr>
          <p:txBody>
            <a:bodyPr wrap="square" lIns="0" tIns="0" rIns="0" bIns="0" rtlCol="0" anchor="ctr">
              <a:spAutoFit/>
            </a:bodyPr>
            <a:lstStyle/>
            <a:p>
              <a:pPr algn="l"/>
              <a:endParaRPr lang="nl-BE" sz="1600" b="1" err="1">
                <a:latin typeface="+mj-lt"/>
              </a:endParaRPr>
            </a:p>
          </p:txBody>
        </p:sp>
        <p:sp>
          <p:nvSpPr>
            <p:cNvPr id="79" name="Rectangle: Rounded Corners 78">
              <a:extLst>
                <a:ext uri="{FF2B5EF4-FFF2-40B4-BE49-F238E27FC236}">
                  <a16:creationId xmlns:a16="http://schemas.microsoft.com/office/drawing/2014/main" id="{527F80C9-2AE6-EDEC-E109-5314069F0734}"/>
                </a:ext>
              </a:extLst>
            </p:cNvPr>
            <p:cNvSpPr/>
            <p:nvPr/>
          </p:nvSpPr>
          <p:spPr>
            <a:xfrm>
              <a:off x="5712601" y="2350972"/>
              <a:ext cx="108000" cy="108000"/>
            </a:xfrm>
            <a:prstGeom prst="roundRect">
              <a:avLst/>
            </a:prstGeom>
            <a:solidFill>
              <a:schemeClr val="tx1"/>
            </a:solidFill>
          </p:spPr>
          <p:txBody>
            <a:bodyPr wrap="square" lIns="0" tIns="0" rIns="0" bIns="0" rtlCol="0" anchor="ctr">
              <a:spAutoFit/>
            </a:bodyPr>
            <a:lstStyle/>
            <a:p>
              <a:pPr algn="l"/>
              <a:endParaRPr lang="nl-BE" sz="1600" b="1" err="1">
                <a:latin typeface="+mj-lt"/>
              </a:endParaRPr>
            </a:p>
          </p:txBody>
        </p:sp>
      </p:grpSp>
      <p:sp>
        <p:nvSpPr>
          <p:cNvPr id="96" name="Rectangle: Rounded Corners 95">
            <a:extLst>
              <a:ext uri="{FF2B5EF4-FFF2-40B4-BE49-F238E27FC236}">
                <a16:creationId xmlns:a16="http://schemas.microsoft.com/office/drawing/2014/main" id="{B71E42D1-8263-0EBB-6627-5D0C128F60B6}"/>
              </a:ext>
            </a:extLst>
          </p:cNvPr>
          <p:cNvSpPr/>
          <p:nvPr/>
        </p:nvSpPr>
        <p:spPr>
          <a:xfrm>
            <a:off x="5899819" y="1401542"/>
            <a:ext cx="106602" cy="1004649"/>
          </a:xfrm>
          <a:prstGeom prst="roundRect">
            <a:avLst/>
          </a:prstGeom>
          <a:solidFill>
            <a:schemeClr val="tx1"/>
          </a:solidFill>
        </p:spPr>
        <p:txBody>
          <a:bodyPr wrap="square" lIns="0" tIns="0" rIns="0" bIns="0" rtlCol="0" anchor="ctr">
            <a:spAutoFit/>
          </a:bodyPr>
          <a:lstStyle/>
          <a:p>
            <a:pPr algn="l"/>
            <a:endParaRPr lang="nl-BE" sz="1600" b="1" err="1">
              <a:latin typeface="+mj-lt"/>
            </a:endParaRPr>
          </a:p>
        </p:txBody>
      </p:sp>
      <p:sp>
        <p:nvSpPr>
          <p:cNvPr id="3" name="Rectangle 2">
            <a:extLst>
              <a:ext uri="{FF2B5EF4-FFF2-40B4-BE49-F238E27FC236}">
                <a16:creationId xmlns:a16="http://schemas.microsoft.com/office/drawing/2014/main" id="{9E0FACEF-7A7E-E37D-A3CD-E723D51DE621}"/>
              </a:ext>
            </a:extLst>
          </p:cNvPr>
          <p:cNvSpPr/>
          <p:nvPr/>
        </p:nvSpPr>
        <p:spPr>
          <a:xfrm>
            <a:off x="2484511" y="1390852"/>
            <a:ext cx="252000" cy="3509130"/>
          </a:xfrm>
          <a:prstGeom prst="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8" name="Rectangle 7">
            <a:extLst>
              <a:ext uri="{FF2B5EF4-FFF2-40B4-BE49-F238E27FC236}">
                <a16:creationId xmlns:a16="http://schemas.microsoft.com/office/drawing/2014/main" id="{7615C2A1-6835-7845-EA3C-65F3641801F0}"/>
              </a:ext>
            </a:extLst>
          </p:cNvPr>
          <p:cNvSpPr/>
          <p:nvPr/>
        </p:nvSpPr>
        <p:spPr>
          <a:xfrm>
            <a:off x="3766546" y="1401044"/>
            <a:ext cx="324000" cy="3509130"/>
          </a:xfrm>
          <a:prstGeom prst="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37" name="Rectangle 36">
            <a:extLst>
              <a:ext uri="{FF2B5EF4-FFF2-40B4-BE49-F238E27FC236}">
                <a16:creationId xmlns:a16="http://schemas.microsoft.com/office/drawing/2014/main" id="{8527C0DD-5057-92F2-6B14-90849040C495}"/>
              </a:ext>
            </a:extLst>
          </p:cNvPr>
          <p:cNvSpPr/>
          <p:nvPr/>
        </p:nvSpPr>
        <p:spPr>
          <a:xfrm>
            <a:off x="5120272" y="1443619"/>
            <a:ext cx="324000" cy="3509130"/>
          </a:xfrm>
          <a:prstGeom prst="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44" name="Rectangle 43">
            <a:extLst>
              <a:ext uri="{FF2B5EF4-FFF2-40B4-BE49-F238E27FC236}">
                <a16:creationId xmlns:a16="http://schemas.microsoft.com/office/drawing/2014/main" id="{F0DF77F3-3FC7-B820-2AD1-6EE92DD3431B}"/>
              </a:ext>
            </a:extLst>
          </p:cNvPr>
          <p:cNvSpPr/>
          <p:nvPr/>
        </p:nvSpPr>
        <p:spPr>
          <a:xfrm rot="5400000">
            <a:off x="4649891" y="748081"/>
            <a:ext cx="252000" cy="3509130"/>
          </a:xfrm>
          <a:prstGeom prst="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46" name="Rectangle 45">
            <a:extLst>
              <a:ext uri="{FF2B5EF4-FFF2-40B4-BE49-F238E27FC236}">
                <a16:creationId xmlns:a16="http://schemas.microsoft.com/office/drawing/2014/main" id="{B698A65B-1662-EAB7-F821-A04E5CEF3370}"/>
              </a:ext>
            </a:extLst>
          </p:cNvPr>
          <p:cNvSpPr/>
          <p:nvPr/>
        </p:nvSpPr>
        <p:spPr>
          <a:xfrm rot="5400000">
            <a:off x="4645466" y="2028569"/>
            <a:ext cx="252000" cy="3509130"/>
          </a:xfrm>
          <a:prstGeom prst="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1266465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216E0E-667F-4F33-1C5F-43E4AB58A810}"/>
              </a:ext>
            </a:extLst>
          </p:cNvPr>
          <p:cNvSpPr>
            <a:spLocks noGrp="1"/>
          </p:cNvSpPr>
          <p:nvPr>
            <p:ph type="title"/>
          </p:nvPr>
        </p:nvSpPr>
        <p:spPr/>
        <p:txBody>
          <a:bodyPr>
            <a:normAutofit fontScale="90000"/>
          </a:bodyPr>
          <a:lstStyle/>
          <a:p>
            <a:r>
              <a:rPr lang="nl-BE"/>
              <a:t>Schaal: ongeveer 1:100</a:t>
            </a:r>
          </a:p>
        </p:txBody>
      </p:sp>
      <p:sp>
        <p:nvSpPr>
          <p:cNvPr id="3" name="Text Placeholder 2">
            <a:extLst>
              <a:ext uri="{FF2B5EF4-FFF2-40B4-BE49-F238E27FC236}">
                <a16:creationId xmlns:a16="http://schemas.microsoft.com/office/drawing/2014/main" id="{6770E490-7CF2-D1A9-A75C-65038BFB3B3A}"/>
              </a:ext>
            </a:extLst>
          </p:cNvPr>
          <p:cNvSpPr>
            <a:spLocks noGrp="1"/>
          </p:cNvSpPr>
          <p:nvPr>
            <p:ph type="body" sz="quarter" idx="13"/>
          </p:nvPr>
        </p:nvSpPr>
        <p:spPr/>
        <p:txBody>
          <a:bodyPr/>
          <a:lstStyle/>
          <a:p>
            <a:endParaRPr lang="nl-BE"/>
          </a:p>
        </p:txBody>
      </p:sp>
      <p:sp>
        <p:nvSpPr>
          <p:cNvPr id="4" name="Footer Placeholder 3">
            <a:extLst>
              <a:ext uri="{FF2B5EF4-FFF2-40B4-BE49-F238E27FC236}">
                <a16:creationId xmlns:a16="http://schemas.microsoft.com/office/drawing/2014/main" id="{A84FDB6F-2FBA-8F7A-E514-D635474519DE}"/>
              </a:ext>
            </a:extLst>
          </p:cNvPr>
          <p:cNvSpPr>
            <a:spLocks noGrp="1"/>
          </p:cNvSpPr>
          <p:nvPr>
            <p:ph type="ftr" sz="quarter" idx="14"/>
          </p:nvPr>
        </p:nvSpPr>
        <p:spPr/>
        <p:txBody>
          <a:bodyPr/>
          <a:lstStyle/>
          <a:p>
            <a:endParaRPr lang="nl-BE"/>
          </a:p>
        </p:txBody>
      </p:sp>
      <p:sp>
        <p:nvSpPr>
          <p:cNvPr id="5" name="Slide Number Placeholder 4">
            <a:extLst>
              <a:ext uri="{FF2B5EF4-FFF2-40B4-BE49-F238E27FC236}">
                <a16:creationId xmlns:a16="http://schemas.microsoft.com/office/drawing/2014/main" id="{A38819B9-63D4-4E53-ECCD-36C6AD02EE74}"/>
              </a:ext>
            </a:extLst>
          </p:cNvPr>
          <p:cNvSpPr>
            <a:spLocks noGrp="1"/>
          </p:cNvSpPr>
          <p:nvPr>
            <p:ph type="sldNum" sz="quarter" idx="15"/>
          </p:nvPr>
        </p:nvSpPr>
        <p:spPr/>
        <p:txBody>
          <a:bodyPr/>
          <a:lstStyle/>
          <a:p>
            <a:fld id="{FF88DA20-ED00-471C-9170-60F590CB400A}" type="slidenum">
              <a:rPr lang="nl-BE" smtClean="0"/>
              <a:pPr/>
              <a:t>75</a:t>
            </a:fld>
            <a:endParaRPr lang="nl-BE"/>
          </a:p>
        </p:txBody>
      </p:sp>
      <p:pic>
        <p:nvPicPr>
          <p:cNvPr id="13" name="Picture 12" descr="A paper model of a building&#10;&#10;AI-generated content may be incorrect.">
            <a:extLst>
              <a:ext uri="{FF2B5EF4-FFF2-40B4-BE49-F238E27FC236}">
                <a16:creationId xmlns:a16="http://schemas.microsoft.com/office/drawing/2014/main" id="{CC85659C-06DB-A2F3-AD79-691641B20F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16474" y="1270008"/>
            <a:ext cx="2160000" cy="2880000"/>
          </a:xfrm>
          <a:prstGeom prst="rect">
            <a:avLst/>
          </a:prstGeom>
        </p:spPr>
      </p:pic>
      <p:pic>
        <p:nvPicPr>
          <p:cNvPr id="15" name="Picture 14" descr="A paper road with green and grey markings&#10;&#10;AI-generated content may be incorrect.">
            <a:extLst>
              <a:ext uri="{FF2B5EF4-FFF2-40B4-BE49-F238E27FC236}">
                <a16:creationId xmlns:a16="http://schemas.microsoft.com/office/drawing/2014/main" id="{0582E3BC-0460-F1D9-0179-DF56C35F86E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96167" y="1270008"/>
            <a:ext cx="2160000" cy="2880000"/>
          </a:xfrm>
          <a:prstGeom prst="rect">
            <a:avLst/>
          </a:prstGeom>
        </p:spPr>
      </p:pic>
      <p:graphicFrame>
        <p:nvGraphicFramePr>
          <p:cNvPr id="6" name="Table 5">
            <a:extLst>
              <a:ext uri="{FF2B5EF4-FFF2-40B4-BE49-F238E27FC236}">
                <a16:creationId xmlns:a16="http://schemas.microsoft.com/office/drawing/2014/main" id="{C7183757-63F5-203C-F714-E8C8C55745FC}"/>
              </a:ext>
            </a:extLst>
          </p:cNvPr>
          <p:cNvGraphicFramePr>
            <a:graphicFrameLocks noGrp="1"/>
          </p:cNvGraphicFramePr>
          <p:nvPr/>
        </p:nvGraphicFramePr>
        <p:xfrm>
          <a:off x="925576" y="4432906"/>
          <a:ext cx="9983429" cy="1798320"/>
        </p:xfrm>
        <a:graphic>
          <a:graphicData uri="http://schemas.openxmlformats.org/drawingml/2006/table">
            <a:tbl>
              <a:tblPr firstRow="1" bandRow="1">
                <a:tableStyleId>{5C22544A-7EE6-4342-B048-85BDC9FD1C3A}</a:tableStyleId>
              </a:tblPr>
              <a:tblGrid>
                <a:gridCol w="1663905">
                  <a:extLst>
                    <a:ext uri="{9D8B030D-6E8A-4147-A177-3AD203B41FA5}">
                      <a16:colId xmlns:a16="http://schemas.microsoft.com/office/drawing/2014/main" val="34954690"/>
                    </a:ext>
                  </a:extLst>
                </a:gridCol>
                <a:gridCol w="1027176">
                  <a:extLst>
                    <a:ext uri="{9D8B030D-6E8A-4147-A177-3AD203B41FA5}">
                      <a16:colId xmlns:a16="http://schemas.microsoft.com/office/drawing/2014/main" val="1981779622"/>
                    </a:ext>
                  </a:extLst>
                </a:gridCol>
                <a:gridCol w="1705970">
                  <a:extLst>
                    <a:ext uri="{9D8B030D-6E8A-4147-A177-3AD203B41FA5}">
                      <a16:colId xmlns:a16="http://schemas.microsoft.com/office/drawing/2014/main" val="3629066758"/>
                    </a:ext>
                  </a:extLst>
                </a:gridCol>
                <a:gridCol w="1746913">
                  <a:extLst>
                    <a:ext uri="{9D8B030D-6E8A-4147-A177-3AD203B41FA5}">
                      <a16:colId xmlns:a16="http://schemas.microsoft.com/office/drawing/2014/main" val="2821341298"/>
                    </a:ext>
                  </a:extLst>
                </a:gridCol>
                <a:gridCol w="2552132">
                  <a:extLst>
                    <a:ext uri="{9D8B030D-6E8A-4147-A177-3AD203B41FA5}">
                      <a16:colId xmlns:a16="http://schemas.microsoft.com/office/drawing/2014/main" val="1754940379"/>
                    </a:ext>
                  </a:extLst>
                </a:gridCol>
                <a:gridCol w="1287333">
                  <a:extLst>
                    <a:ext uri="{9D8B030D-6E8A-4147-A177-3AD203B41FA5}">
                      <a16:colId xmlns:a16="http://schemas.microsoft.com/office/drawing/2014/main" val="1707216999"/>
                    </a:ext>
                  </a:extLst>
                </a:gridCol>
              </a:tblGrid>
              <a:tr h="370840">
                <a:tc>
                  <a:txBody>
                    <a:bodyPr/>
                    <a:lstStyle/>
                    <a:p>
                      <a:endParaRPr lang="nl-BE" sz="2000"/>
                    </a:p>
                  </a:txBody>
                  <a:tcPr/>
                </a:tc>
                <a:tc>
                  <a:txBody>
                    <a:bodyPr/>
                    <a:lstStyle/>
                    <a:p>
                      <a:r>
                        <a:rPr lang="nl-BE" sz="2000"/>
                        <a:t>Schaal </a:t>
                      </a:r>
                    </a:p>
                  </a:txBody>
                  <a:tcPr/>
                </a:tc>
                <a:tc>
                  <a:txBody>
                    <a:bodyPr/>
                    <a:lstStyle/>
                    <a:p>
                      <a:r>
                        <a:rPr lang="nl-BE" sz="2000"/>
                        <a:t>Breedte straat</a:t>
                      </a:r>
                    </a:p>
                  </a:txBody>
                  <a:tcPr/>
                </a:tc>
                <a:tc>
                  <a:txBody>
                    <a:bodyPr/>
                    <a:lstStyle/>
                    <a:p>
                      <a:r>
                        <a:rPr lang="nl-BE" sz="2000"/>
                        <a:t>Hoogte huis</a:t>
                      </a:r>
                    </a:p>
                  </a:txBody>
                  <a:tcPr/>
                </a:tc>
                <a:tc>
                  <a:txBody>
                    <a:bodyPr/>
                    <a:lstStyle/>
                    <a:p>
                      <a:r>
                        <a:rPr lang="nl-BE" sz="2000"/>
                        <a:t>Hoogte appartement </a:t>
                      </a:r>
                    </a:p>
                    <a:p>
                      <a:r>
                        <a:rPr lang="nl-BE" sz="2000"/>
                        <a:t>6 verdiepingen</a:t>
                      </a:r>
                    </a:p>
                  </a:txBody>
                  <a:tcPr/>
                </a:tc>
                <a:tc>
                  <a:txBody>
                    <a:bodyPr/>
                    <a:lstStyle/>
                    <a:p>
                      <a:r>
                        <a:rPr lang="nl-BE" sz="2000"/>
                        <a:t>Boom </a:t>
                      </a:r>
                    </a:p>
                  </a:txBody>
                  <a:tcPr/>
                </a:tc>
                <a:extLst>
                  <a:ext uri="{0D108BD9-81ED-4DB2-BD59-A6C34878D82A}">
                    <a16:rowId xmlns:a16="http://schemas.microsoft.com/office/drawing/2014/main" val="2213812749"/>
                  </a:ext>
                </a:extLst>
              </a:tr>
              <a:tr h="370840">
                <a:tc>
                  <a:txBody>
                    <a:bodyPr/>
                    <a:lstStyle/>
                    <a:p>
                      <a:r>
                        <a:rPr lang="nl-BE" sz="2000"/>
                        <a:t>Tekening</a:t>
                      </a:r>
                    </a:p>
                  </a:txBody>
                  <a:tcPr/>
                </a:tc>
                <a:tc>
                  <a:txBody>
                    <a:bodyPr/>
                    <a:lstStyle/>
                    <a:p>
                      <a:r>
                        <a:rPr lang="nl-BE" sz="2000"/>
                        <a:t>1</a:t>
                      </a:r>
                    </a:p>
                  </a:txBody>
                  <a:tcPr/>
                </a:tc>
                <a:tc>
                  <a:txBody>
                    <a:bodyPr/>
                    <a:lstStyle/>
                    <a:p>
                      <a:r>
                        <a:rPr lang="nl-BE" sz="2000"/>
                        <a:t>6 cm</a:t>
                      </a:r>
                    </a:p>
                  </a:txBody>
                  <a:tcPr/>
                </a:tc>
                <a:tc>
                  <a:txBody>
                    <a:bodyPr/>
                    <a:lstStyle/>
                    <a:p>
                      <a:r>
                        <a:rPr lang="nl-BE" sz="2000"/>
                        <a:t>6 cm</a:t>
                      </a:r>
                    </a:p>
                  </a:txBody>
                  <a:tcPr/>
                </a:tc>
                <a:tc>
                  <a:txBody>
                    <a:bodyPr/>
                    <a:lstStyle/>
                    <a:p>
                      <a:r>
                        <a:rPr lang="nl-BE" sz="2000"/>
                        <a:t>18 cm </a:t>
                      </a:r>
                    </a:p>
                  </a:txBody>
                  <a:tcPr/>
                </a:tc>
                <a:tc>
                  <a:txBody>
                    <a:bodyPr/>
                    <a:lstStyle/>
                    <a:p>
                      <a:r>
                        <a:rPr lang="nl-BE" sz="2000"/>
                        <a:t>24 cm </a:t>
                      </a:r>
                    </a:p>
                  </a:txBody>
                  <a:tcPr/>
                </a:tc>
                <a:extLst>
                  <a:ext uri="{0D108BD9-81ED-4DB2-BD59-A6C34878D82A}">
                    <a16:rowId xmlns:a16="http://schemas.microsoft.com/office/drawing/2014/main" val="3355506766"/>
                  </a:ext>
                </a:extLst>
              </a:tr>
              <a:tr h="370840">
                <a:tc>
                  <a:txBody>
                    <a:bodyPr/>
                    <a:lstStyle/>
                    <a:p>
                      <a:r>
                        <a:rPr lang="nl-BE" sz="2000"/>
                        <a:t>Werkelijkheid </a:t>
                      </a:r>
                    </a:p>
                  </a:txBody>
                  <a:tcPr/>
                </a:tc>
                <a:tc>
                  <a:txBody>
                    <a:bodyPr/>
                    <a:lstStyle/>
                    <a:p>
                      <a:r>
                        <a:rPr lang="nl-BE" sz="2000"/>
                        <a:t>100</a:t>
                      </a:r>
                    </a:p>
                  </a:txBody>
                  <a:tcPr/>
                </a:tc>
                <a:tc>
                  <a:txBody>
                    <a:bodyPr/>
                    <a:lstStyle/>
                    <a:p>
                      <a:r>
                        <a:rPr lang="nl-BE" sz="2000"/>
                        <a:t>6 m</a:t>
                      </a:r>
                    </a:p>
                  </a:txBody>
                  <a:tcPr/>
                </a:tc>
                <a:tc>
                  <a:txBody>
                    <a:bodyPr/>
                    <a:lstStyle/>
                    <a:p>
                      <a:r>
                        <a:rPr lang="nl-BE" sz="2000"/>
                        <a:t>6 m</a:t>
                      </a:r>
                    </a:p>
                  </a:txBody>
                  <a:tcPr/>
                </a:tc>
                <a:tc>
                  <a:txBody>
                    <a:bodyPr/>
                    <a:lstStyle/>
                    <a:p>
                      <a:r>
                        <a:rPr lang="nl-BE" sz="2000"/>
                        <a:t>18 m </a:t>
                      </a:r>
                    </a:p>
                  </a:txBody>
                  <a:tcPr/>
                </a:tc>
                <a:tc>
                  <a:txBody>
                    <a:bodyPr/>
                    <a:lstStyle/>
                    <a:p>
                      <a:r>
                        <a:rPr lang="nl-BE" sz="2000"/>
                        <a:t>24 m</a:t>
                      </a:r>
                    </a:p>
                  </a:txBody>
                  <a:tcPr/>
                </a:tc>
                <a:extLst>
                  <a:ext uri="{0D108BD9-81ED-4DB2-BD59-A6C34878D82A}">
                    <a16:rowId xmlns:a16="http://schemas.microsoft.com/office/drawing/2014/main" val="73016752"/>
                  </a:ext>
                </a:extLst>
              </a:tr>
            </a:tbl>
          </a:graphicData>
        </a:graphic>
      </p:graphicFrame>
    </p:spTree>
    <p:extLst>
      <p:ext uri="{BB962C8B-B14F-4D97-AF65-F5344CB8AC3E}">
        <p14:creationId xmlns:p14="http://schemas.microsoft.com/office/powerpoint/2010/main" val="376488724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2918F-DF3B-76F9-ACB5-48A2D76E7DA0}"/>
              </a:ext>
            </a:extLst>
          </p:cNvPr>
          <p:cNvSpPr>
            <a:spLocks noGrp="1"/>
          </p:cNvSpPr>
          <p:nvPr>
            <p:ph type="title"/>
          </p:nvPr>
        </p:nvSpPr>
        <p:spPr/>
        <p:txBody>
          <a:bodyPr>
            <a:normAutofit fontScale="90000"/>
          </a:bodyPr>
          <a:lstStyle/>
          <a:p>
            <a:r>
              <a:rPr lang="nl-BE"/>
              <a:t>Schaal: ongeveer 1:300</a:t>
            </a:r>
          </a:p>
        </p:txBody>
      </p:sp>
      <p:sp>
        <p:nvSpPr>
          <p:cNvPr id="3" name="Text Placeholder 2">
            <a:extLst>
              <a:ext uri="{FF2B5EF4-FFF2-40B4-BE49-F238E27FC236}">
                <a16:creationId xmlns:a16="http://schemas.microsoft.com/office/drawing/2014/main" id="{9B791FA9-0922-C826-1003-69703B6FE6A8}"/>
              </a:ext>
            </a:extLst>
          </p:cNvPr>
          <p:cNvSpPr>
            <a:spLocks noGrp="1"/>
          </p:cNvSpPr>
          <p:nvPr>
            <p:ph type="body" sz="quarter" idx="13"/>
          </p:nvPr>
        </p:nvSpPr>
        <p:spPr/>
        <p:txBody>
          <a:bodyPr/>
          <a:lstStyle/>
          <a:p>
            <a:endParaRPr lang="nl-BE"/>
          </a:p>
        </p:txBody>
      </p:sp>
      <p:sp>
        <p:nvSpPr>
          <p:cNvPr id="4" name="Footer Placeholder 3">
            <a:extLst>
              <a:ext uri="{FF2B5EF4-FFF2-40B4-BE49-F238E27FC236}">
                <a16:creationId xmlns:a16="http://schemas.microsoft.com/office/drawing/2014/main" id="{10EB0AA5-0EEC-FA12-2B45-81925F2C204A}"/>
              </a:ext>
            </a:extLst>
          </p:cNvPr>
          <p:cNvSpPr>
            <a:spLocks noGrp="1"/>
          </p:cNvSpPr>
          <p:nvPr>
            <p:ph type="ftr" sz="quarter" idx="14"/>
          </p:nvPr>
        </p:nvSpPr>
        <p:spPr/>
        <p:txBody>
          <a:bodyPr/>
          <a:lstStyle/>
          <a:p>
            <a:endParaRPr lang="nl-BE"/>
          </a:p>
        </p:txBody>
      </p:sp>
      <p:sp>
        <p:nvSpPr>
          <p:cNvPr id="5" name="Slide Number Placeholder 4">
            <a:extLst>
              <a:ext uri="{FF2B5EF4-FFF2-40B4-BE49-F238E27FC236}">
                <a16:creationId xmlns:a16="http://schemas.microsoft.com/office/drawing/2014/main" id="{E9C11FFA-5097-E415-C853-C96EFE073C09}"/>
              </a:ext>
            </a:extLst>
          </p:cNvPr>
          <p:cNvSpPr>
            <a:spLocks noGrp="1"/>
          </p:cNvSpPr>
          <p:nvPr>
            <p:ph type="sldNum" sz="quarter" idx="15"/>
          </p:nvPr>
        </p:nvSpPr>
        <p:spPr/>
        <p:txBody>
          <a:bodyPr/>
          <a:lstStyle/>
          <a:p>
            <a:fld id="{FF88DA20-ED00-471C-9170-60F590CB400A}" type="slidenum">
              <a:rPr lang="nl-BE" smtClean="0"/>
              <a:pPr/>
              <a:t>76</a:t>
            </a:fld>
            <a:endParaRPr lang="nl-BE"/>
          </a:p>
        </p:txBody>
      </p:sp>
      <p:pic>
        <p:nvPicPr>
          <p:cNvPr id="6" name="Picture 5" descr="A paper and a piece of paper&#10;&#10;AI-generated content may be incorrect.">
            <a:extLst>
              <a:ext uri="{FF2B5EF4-FFF2-40B4-BE49-F238E27FC236}">
                <a16:creationId xmlns:a16="http://schemas.microsoft.com/office/drawing/2014/main" id="{04C4822C-EEE2-8947-1214-34CF1D5A0176}"/>
              </a:ext>
            </a:extLst>
          </p:cNvPr>
          <p:cNvPicPr>
            <a:picLocks noChangeAspect="1"/>
          </p:cNvPicPr>
          <p:nvPr/>
        </p:nvPicPr>
        <p:blipFill>
          <a:blip r:embed="rId3">
            <a:extLst>
              <a:ext uri="{28A0092B-C50C-407E-A947-70E740481C1C}">
                <a14:useLocalDpi xmlns:a14="http://schemas.microsoft.com/office/drawing/2010/main" val="0"/>
              </a:ext>
            </a:extLst>
          </a:blip>
          <a:srcRect t="41111"/>
          <a:stretch>
            <a:fillRect/>
          </a:stretch>
        </p:blipFill>
        <p:spPr>
          <a:xfrm>
            <a:off x="918365" y="1342017"/>
            <a:ext cx="5053535" cy="2232000"/>
          </a:xfrm>
          <a:prstGeom prst="rect">
            <a:avLst/>
          </a:prstGeom>
        </p:spPr>
      </p:pic>
      <p:pic>
        <p:nvPicPr>
          <p:cNvPr id="7" name="Picture 6" descr="A group of boxes on a table&#10;&#10;AI-generated content may be incorrect.">
            <a:extLst>
              <a:ext uri="{FF2B5EF4-FFF2-40B4-BE49-F238E27FC236}">
                <a16:creationId xmlns:a16="http://schemas.microsoft.com/office/drawing/2014/main" id="{079C3B05-85C5-1A8F-2A10-5EBB2AC523F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27394" y="1336218"/>
            <a:ext cx="2976000" cy="2232000"/>
          </a:xfrm>
          <a:prstGeom prst="rect">
            <a:avLst/>
          </a:prstGeom>
        </p:spPr>
      </p:pic>
      <p:pic>
        <p:nvPicPr>
          <p:cNvPr id="8" name="Picture 7" descr="A group of boxes on a table&#10;&#10;AI-generated content may be incorrect.">
            <a:extLst>
              <a:ext uri="{FF2B5EF4-FFF2-40B4-BE49-F238E27FC236}">
                <a16:creationId xmlns:a16="http://schemas.microsoft.com/office/drawing/2014/main" id="{200092BA-926E-6319-D445-429073B7C94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258888" y="1336218"/>
            <a:ext cx="1674000" cy="2232000"/>
          </a:xfrm>
          <a:prstGeom prst="rect">
            <a:avLst/>
          </a:prstGeom>
        </p:spPr>
      </p:pic>
      <p:graphicFrame>
        <p:nvGraphicFramePr>
          <p:cNvPr id="9" name="Table 8">
            <a:extLst>
              <a:ext uri="{FF2B5EF4-FFF2-40B4-BE49-F238E27FC236}">
                <a16:creationId xmlns:a16="http://schemas.microsoft.com/office/drawing/2014/main" id="{6E52D2CF-EF22-A4FF-813D-1B1F1FFB65FB}"/>
              </a:ext>
            </a:extLst>
          </p:cNvPr>
          <p:cNvGraphicFramePr>
            <a:graphicFrameLocks noGrp="1"/>
          </p:cNvGraphicFramePr>
          <p:nvPr/>
        </p:nvGraphicFramePr>
        <p:xfrm>
          <a:off x="918365" y="4432906"/>
          <a:ext cx="10014523" cy="1798320"/>
        </p:xfrm>
        <a:graphic>
          <a:graphicData uri="http://schemas.openxmlformats.org/drawingml/2006/table">
            <a:tbl>
              <a:tblPr firstRow="1" bandRow="1">
                <a:tableStyleId>{5C22544A-7EE6-4342-B048-85BDC9FD1C3A}</a:tableStyleId>
              </a:tblPr>
              <a:tblGrid>
                <a:gridCol w="1669087">
                  <a:extLst>
                    <a:ext uri="{9D8B030D-6E8A-4147-A177-3AD203B41FA5}">
                      <a16:colId xmlns:a16="http://schemas.microsoft.com/office/drawing/2014/main" val="34954690"/>
                    </a:ext>
                  </a:extLst>
                </a:gridCol>
                <a:gridCol w="979643">
                  <a:extLst>
                    <a:ext uri="{9D8B030D-6E8A-4147-A177-3AD203B41FA5}">
                      <a16:colId xmlns:a16="http://schemas.microsoft.com/office/drawing/2014/main" val="1981779622"/>
                    </a:ext>
                  </a:extLst>
                </a:gridCol>
                <a:gridCol w="1802023">
                  <a:extLst>
                    <a:ext uri="{9D8B030D-6E8A-4147-A177-3AD203B41FA5}">
                      <a16:colId xmlns:a16="http://schemas.microsoft.com/office/drawing/2014/main" val="3629066758"/>
                    </a:ext>
                  </a:extLst>
                </a:gridCol>
                <a:gridCol w="1561760">
                  <a:extLst>
                    <a:ext uri="{9D8B030D-6E8A-4147-A177-3AD203B41FA5}">
                      <a16:colId xmlns:a16="http://schemas.microsoft.com/office/drawing/2014/main" val="2821341298"/>
                    </a:ext>
                  </a:extLst>
                </a:gridCol>
                <a:gridCol w="2537859">
                  <a:extLst>
                    <a:ext uri="{9D8B030D-6E8A-4147-A177-3AD203B41FA5}">
                      <a16:colId xmlns:a16="http://schemas.microsoft.com/office/drawing/2014/main" val="1754940379"/>
                    </a:ext>
                  </a:extLst>
                </a:gridCol>
                <a:gridCol w="1464151">
                  <a:extLst>
                    <a:ext uri="{9D8B030D-6E8A-4147-A177-3AD203B41FA5}">
                      <a16:colId xmlns:a16="http://schemas.microsoft.com/office/drawing/2014/main" val="1707216999"/>
                    </a:ext>
                  </a:extLst>
                </a:gridCol>
              </a:tblGrid>
              <a:tr h="370840">
                <a:tc>
                  <a:txBody>
                    <a:bodyPr/>
                    <a:lstStyle/>
                    <a:p>
                      <a:endParaRPr lang="nl-BE" sz="2000"/>
                    </a:p>
                  </a:txBody>
                  <a:tcPr/>
                </a:tc>
                <a:tc>
                  <a:txBody>
                    <a:bodyPr/>
                    <a:lstStyle/>
                    <a:p>
                      <a:r>
                        <a:rPr lang="nl-BE" sz="2000"/>
                        <a:t>Schaal </a:t>
                      </a:r>
                    </a:p>
                  </a:txBody>
                  <a:tcPr/>
                </a:tc>
                <a:tc>
                  <a:txBody>
                    <a:bodyPr/>
                    <a:lstStyle/>
                    <a:p>
                      <a:r>
                        <a:rPr lang="nl-BE" sz="2000"/>
                        <a:t>Breedte straat</a:t>
                      </a:r>
                    </a:p>
                  </a:txBody>
                  <a:tcPr/>
                </a:tc>
                <a:tc>
                  <a:txBody>
                    <a:bodyPr/>
                    <a:lstStyle/>
                    <a:p>
                      <a:r>
                        <a:rPr lang="nl-BE" sz="2000"/>
                        <a:t>Hoogte huis</a:t>
                      </a:r>
                    </a:p>
                  </a:txBody>
                  <a:tcPr/>
                </a:tc>
                <a:tc>
                  <a:txBody>
                    <a:bodyPr/>
                    <a:lstStyle/>
                    <a:p>
                      <a:r>
                        <a:rPr lang="nl-BE" sz="2000"/>
                        <a:t>Hoogte appartement </a:t>
                      </a:r>
                    </a:p>
                    <a:p>
                      <a:r>
                        <a:rPr lang="nl-BE" sz="2000"/>
                        <a:t>6 verdiepingen</a:t>
                      </a:r>
                    </a:p>
                  </a:txBody>
                  <a:tcPr/>
                </a:tc>
                <a:tc>
                  <a:txBody>
                    <a:bodyPr/>
                    <a:lstStyle/>
                    <a:p>
                      <a:r>
                        <a:rPr lang="nl-BE" sz="2000"/>
                        <a:t>Boom </a:t>
                      </a:r>
                    </a:p>
                  </a:txBody>
                  <a:tcPr/>
                </a:tc>
                <a:extLst>
                  <a:ext uri="{0D108BD9-81ED-4DB2-BD59-A6C34878D82A}">
                    <a16:rowId xmlns:a16="http://schemas.microsoft.com/office/drawing/2014/main" val="2213812749"/>
                  </a:ext>
                </a:extLst>
              </a:tr>
              <a:tr h="370840">
                <a:tc>
                  <a:txBody>
                    <a:bodyPr/>
                    <a:lstStyle/>
                    <a:p>
                      <a:r>
                        <a:rPr lang="nl-BE" sz="2000"/>
                        <a:t>Tekening</a:t>
                      </a:r>
                    </a:p>
                  </a:txBody>
                  <a:tcPr/>
                </a:tc>
                <a:tc>
                  <a:txBody>
                    <a:bodyPr/>
                    <a:lstStyle/>
                    <a:p>
                      <a:r>
                        <a:rPr lang="nl-BE" sz="2000"/>
                        <a:t>1</a:t>
                      </a:r>
                    </a:p>
                  </a:txBody>
                  <a:tcPr/>
                </a:tc>
                <a:tc>
                  <a:txBody>
                    <a:bodyPr/>
                    <a:lstStyle/>
                    <a:p>
                      <a:r>
                        <a:rPr lang="nl-BE" sz="2000"/>
                        <a:t>2 cm</a:t>
                      </a:r>
                    </a:p>
                  </a:txBody>
                  <a:tcPr/>
                </a:tc>
                <a:tc>
                  <a:txBody>
                    <a:bodyPr/>
                    <a:lstStyle/>
                    <a:p>
                      <a:r>
                        <a:rPr lang="nl-BE" sz="2000"/>
                        <a:t>2 cm</a:t>
                      </a:r>
                    </a:p>
                  </a:txBody>
                  <a:tcPr/>
                </a:tc>
                <a:tc>
                  <a:txBody>
                    <a:bodyPr/>
                    <a:lstStyle/>
                    <a:p>
                      <a:r>
                        <a:rPr lang="nl-BE" sz="2000"/>
                        <a:t>6 cm </a:t>
                      </a:r>
                    </a:p>
                  </a:txBody>
                  <a:tcPr/>
                </a:tc>
                <a:tc>
                  <a:txBody>
                    <a:bodyPr/>
                    <a:lstStyle/>
                    <a:p>
                      <a:r>
                        <a:rPr lang="nl-BE" sz="2000"/>
                        <a:t>8 cm </a:t>
                      </a:r>
                    </a:p>
                  </a:txBody>
                  <a:tcPr/>
                </a:tc>
                <a:extLst>
                  <a:ext uri="{0D108BD9-81ED-4DB2-BD59-A6C34878D82A}">
                    <a16:rowId xmlns:a16="http://schemas.microsoft.com/office/drawing/2014/main" val="3355506766"/>
                  </a:ext>
                </a:extLst>
              </a:tr>
              <a:tr h="370840">
                <a:tc>
                  <a:txBody>
                    <a:bodyPr/>
                    <a:lstStyle/>
                    <a:p>
                      <a:r>
                        <a:rPr lang="nl-BE" sz="2000"/>
                        <a:t>Werkelijkheid </a:t>
                      </a:r>
                    </a:p>
                  </a:txBody>
                  <a:tcPr/>
                </a:tc>
                <a:tc>
                  <a:txBody>
                    <a:bodyPr/>
                    <a:lstStyle/>
                    <a:p>
                      <a:r>
                        <a:rPr lang="nl-BE" sz="2000"/>
                        <a:t>300</a:t>
                      </a:r>
                    </a:p>
                  </a:txBody>
                  <a:tcPr/>
                </a:tc>
                <a:tc>
                  <a:txBody>
                    <a:bodyPr/>
                    <a:lstStyle/>
                    <a:p>
                      <a:r>
                        <a:rPr lang="nl-BE" sz="2000"/>
                        <a:t>6 m</a:t>
                      </a:r>
                    </a:p>
                  </a:txBody>
                  <a:tcPr/>
                </a:tc>
                <a:tc>
                  <a:txBody>
                    <a:bodyPr/>
                    <a:lstStyle/>
                    <a:p>
                      <a:r>
                        <a:rPr lang="nl-BE" sz="2000"/>
                        <a:t>6 m</a:t>
                      </a:r>
                    </a:p>
                  </a:txBody>
                  <a:tcPr/>
                </a:tc>
                <a:tc>
                  <a:txBody>
                    <a:bodyPr/>
                    <a:lstStyle/>
                    <a:p>
                      <a:r>
                        <a:rPr lang="nl-BE" sz="2000"/>
                        <a:t>18 m </a:t>
                      </a:r>
                    </a:p>
                  </a:txBody>
                  <a:tcPr/>
                </a:tc>
                <a:tc>
                  <a:txBody>
                    <a:bodyPr/>
                    <a:lstStyle/>
                    <a:p>
                      <a:r>
                        <a:rPr lang="nl-BE" sz="2000"/>
                        <a:t>24 m</a:t>
                      </a:r>
                    </a:p>
                  </a:txBody>
                  <a:tcPr/>
                </a:tc>
                <a:extLst>
                  <a:ext uri="{0D108BD9-81ED-4DB2-BD59-A6C34878D82A}">
                    <a16:rowId xmlns:a16="http://schemas.microsoft.com/office/drawing/2014/main" val="73016752"/>
                  </a:ext>
                </a:extLst>
              </a:tr>
            </a:tbl>
          </a:graphicData>
        </a:graphic>
      </p:graphicFrame>
    </p:spTree>
    <p:extLst>
      <p:ext uri="{BB962C8B-B14F-4D97-AF65-F5344CB8AC3E}">
        <p14:creationId xmlns:p14="http://schemas.microsoft.com/office/powerpoint/2010/main" val="10093835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C57061-89F5-DDCF-0FBE-2DCB287B8B43}"/>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B35E94E-572E-C6AA-9C33-B05864C93C33}"/>
              </a:ext>
            </a:extLst>
          </p:cNvPr>
          <p:cNvSpPr>
            <a:spLocks noGrp="1"/>
          </p:cNvSpPr>
          <p:nvPr>
            <p:ph type="sldNum" sz="quarter" idx="15"/>
          </p:nvPr>
        </p:nvSpPr>
        <p:spPr/>
        <p:txBody>
          <a:bodyPr/>
          <a:lstStyle/>
          <a:p>
            <a:fld id="{FF88DA20-ED00-471C-9170-60F590CB400A}" type="slidenum">
              <a:rPr lang="nl-BE" smtClean="0"/>
              <a:pPr/>
              <a:t>77</a:t>
            </a:fld>
            <a:endParaRPr lang="nl-BE"/>
          </a:p>
        </p:txBody>
      </p:sp>
      <p:graphicFrame>
        <p:nvGraphicFramePr>
          <p:cNvPr id="8" name="Diagram 7">
            <a:extLst>
              <a:ext uri="{FF2B5EF4-FFF2-40B4-BE49-F238E27FC236}">
                <a16:creationId xmlns:a16="http://schemas.microsoft.com/office/drawing/2014/main" id="{250C52A8-3534-A747-60FE-3C811D5454E5}"/>
              </a:ext>
            </a:extLst>
          </p:cNvPr>
          <p:cNvGraphicFramePr/>
          <p:nvPr/>
        </p:nvGraphicFramePr>
        <p:xfrm>
          <a:off x="1941285" y="719666"/>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294491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4AF14B-39B7-87CD-C68F-C537D85D819C}"/>
            </a:ext>
          </a:extLst>
        </p:cNvPr>
        <p:cNvGrpSpPr/>
        <p:nvPr/>
      </p:nvGrpSpPr>
      <p:grpSpPr>
        <a:xfrm>
          <a:off x="0" y="0"/>
          <a:ext cx="0" cy="0"/>
          <a:chOff x="0" y="0"/>
          <a:chExt cx="0" cy="0"/>
        </a:xfrm>
      </p:grpSpPr>
      <p:sp>
        <p:nvSpPr>
          <p:cNvPr id="1031" name="Title 2">
            <a:extLst>
              <a:ext uri="{FF2B5EF4-FFF2-40B4-BE49-F238E27FC236}">
                <a16:creationId xmlns:a16="http://schemas.microsoft.com/office/drawing/2014/main" id="{C3254E13-62FE-C23B-2EA9-D0B70D3C1E26}"/>
              </a:ext>
            </a:extLst>
          </p:cNvPr>
          <p:cNvSpPr>
            <a:spLocks noGrp="1"/>
          </p:cNvSpPr>
          <p:nvPr>
            <p:ph type="title"/>
          </p:nvPr>
        </p:nvSpPr>
        <p:spPr>
          <a:xfrm>
            <a:off x="658813" y="612000"/>
            <a:ext cx="10874375" cy="684000"/>
          </a:xfrm>
        </p:spPr>
        <p:txBody>
          <a:bodyPr>
            <a:normAutofit fontScale="90000"/>
          </a:bodyPr>
          <a:lstStyle/>
          <a:p>
            <a:r>
              <a:rPr lang="nl-BE" dirty="0"/>
              <a:t>Onderzoek verbindingen in karton</a:t>
            </a:r>
            <a:endParaRPr lang="en-US" dirty="0"/>
          </a:p>
        </p:txBody>
      </p:sp>
      <p:sp>
        <p:nvSpPr>
          <p:cNvPr id="1033" name="Text Placeholder 3">
            <a:extLst>
              <a:ext uri="{FF2B5EF4-FFF2-40B4-BE49-F238E27FC236}">
                <a16:creationId xmlns:a16="http://schemas.microsoft.com/office/drawing/2014/main" id="{9F598FBC-07B2-0371-18C0-AA501973A67A}"/>
              </a:ext>
            </a:extLst>
          </p:cNvPr>
          <p:cNvSpPr>
            <a:spLocks noGrp="1"/>
          </p:cNvSpPr>
          <p:nvPr>
            <p:ph type="body" sz="quarter" idx="13"/>
          </p:nvPr>
        </p:nvSpPr>
        <p:spPr>
          <a:xfrm>
            <a:off x="665816" y="228154"/>
            <a:ext cx="3714750" cy="365125"/>
          </a:xfrm>
        </p:spPr>
        <p:txBody>
          <a:bodyPr/>
          <a:lstStyle/>
          <a:p>
            <a:endParaRPr lang="en-US"/>
          </a:p>
        </p:txBody>
      </p:sp>
      <p:sp>
        <p:nvSpPr>
          <p:cNvPr id="4" name="Slide Number Placeholder 3">
            <a:extLst>
              <a:ext uri="{FF2B5EF4-FFF2-40B4-BE49-F238E27FC236}">
                <a16:creationId xmlns:a16="http://schemas.microsoft.com/office/drawing/2014/main" id="{F74F686F-BAF2-C332-F7CD-A15382DEF4D4}"/>
              </a:ext>
            </a:extLst>
          </p:cNvPr>
          <p:cNvSpPr>
            <a:spLocks noGrp="1"/>
          </p:cNvSpPr>
          <p:nvPr>
            <p:ph type="sldNum" sz="quarter" idx="17"/>
          </p:nvPr>
        </p:nvSpPr>
        <p:spPr>
          <a:xfrm>
            <a:off x="11113303" y="6264211"/>
            <a:ext cx="288000" cy="365125"/>
          </a:xfrm>
        </p:spPr>
        <p:txBody>
          <a:bodyPr anchor="t">
            <a:normAutofit fontScale="92500" lnSpcReduction="20000"/>
          </a:bodyPr>
          <a:lstStyle/>
          <a:p>
            <a:pPr>
              <a:spcAft>
                <a:spcPts val="600"/>
              </a:spcAft>
            </a:pPr>
            <a:fld id="{FF88DA20-ED00-471C-9170-60F590CB400A}" type="slidenum">
              <a:rPr lang="nl-BE" smtClean="0"/>
              <a:pPr>
                <a:spcAft>
                  <a:spcPts val="600"/>
                </a:spcAft>
              </a:pPr>
              <a:t>78</a:t>
            </a:fld>
            <a:endParaRPr lang="nl-BE"/>
          </a:p>
        </p:txBody>
      </p:sp>
      <p:sp>
        <p:nvSpPr>
          <p:cNvPr id="2" name="TextBox 1">
            <a:extLst>
              <a:ext uri="{FF2B5EF4-FFF2-40B4-BE49-F238E27FC236}">
                <a16:creationId xmlns:a16="http://schemas.microsoft.com/office/drawing/2014/main" id="{BEB42201-E00D-C9B2-3BA8-EF8E833D56A8}"/>
              </a:ext>
            </a:extLst>
          </p:cNvPr>
          <p:cNvSpPr txBox="1"/>
          <p:nvPr/>
        </p:nvSpPr>
        <p:spPr>
          <a:xfrm>
            <a:off x="654906" y="1437354"/>
            <a:ext cx="7188932" cy="415498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BE" sz="2400" dirty="0">
                <a:latin typeface="Calibri" panose="020F0502020204030204" pitchFamily="34" charset="0"/>
                <a:ea typeface="Calibri" panose="020F0502020204030204" pitchFamily="34" charset="0"/>
                <a:cs typeface="Calibri" panose="020F0502020204030204" pitchFamily="34" charset="0"/>
              </a:rPr>
              <a:t>Onderzoek of je verbindingen </a:t>
            </a:r>
          </a:p>
          <a:p>
            <a:pPr marL="342900" indent="-342900">
              <a:buFont typeface="Arial" panose="020B0604020202020204" pitchFamily="34" charset="0"/>
              <a:buChar char="•"/>
            </a:pPr>
            <a:r>
              <a:rPr lang="nl-BE" sz="2400" dirty="0">
                <a:latin typeface="Calibri" panose="020F0502020204030204" pitchFamily="34" charset="0"/>
                <a:ea typeface="Calibri" panose="020F0502020204030204" pitchFamily="34" charset="0"/>
                <a:cs typeface="Calibri" panose="020F0502020204030204" pitchFamily="34" charset="0"/>
              </a:rPr>
              <a:t>stevig en </a:t>
            </a:r>
            <a:r>
              <a:rPr lang="nl-BE" sz="2400">
                <a:latin typeface="Calibri" panose="020F0502020204030204" pitchFamily="34" charset="0"/>
                <a:ea typeface="Calibri" panose="020F0502020204030204" pitchFamily="34" charset="0"/>
                <a:cs typeface="Calibri" panose="020F0502020204030204" pitchFamily="34" charset="0"/>
              </a:rPr>
              <a:t>stabiel zijn,</a:t>
            </a:r>
            <a:endParaRPr lang="nl-BE" sz="2400" dirty="0">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nl-BE" sz="2400" dirty="0">
                <a:latin typeface="Calibri" panose="020F0502020204030204" pitchFamily="34" charset="0"/>
                <a:ea typeface="Calibri" panose="020F0502020204030204" pitchFamily="34" charset="0"/>
                <a:cs typeface="Calibri" panose="020F0502020204030204" pitchFamily="34" charset="0"/>
              </a:rPr>
              <a:t>de maquettes verplaatsbaar zijn.</a:t>
            </a:r>
          </a:p>
          <a:p>
            <a:pPr marL="342900" indent="-342900">
              <a:buFont typeface="Arial" panose="020B0604020202020204" pitchFamily="34" charset="0"/>
              <a:buChar char="•"/>
            </a:pPr>
            <a:endParaRPr lang="nl-BE" sz="2400" dirty="0">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endParaRPr lang="nl-BE" sz="2400" dirty="0">
              <a:latin typeface="Calibri" panose="020F0502020204030204" pitchFamily="34" charset="0"/>
              <a:ea typeface="Calibri" panose="020F0502020204030204" pitchFamily="34" charset="0"/>
              <a:cs typeface="Calibri" panose="020F0502020204030204" pitchFamily="34" charset="0"/>
            </a:endParaRPr>
          </a:p>
          <a:p>
            <a:r>
              <a:rPr lang="nl-BE" sz="2400" dirty="0">
                <a:latin typeface="Calibri" panose="020F0502020204030204" pitchFamily="34" charset="0"/>
                <a:ea typeface="Calibri" panose="020F0502020204030204" pitchFamily="34" charset="0"/>
                <a:cs typeface="Calibri" panose="020F0502020204030204" pitchFamily="34" charset="0"/>
              </a:rPr>
              <a:t>Per ronde maak je telkens:</a:t>
            </a:r>
          </a:p>
          <a:p>
            <a:pPr marL="342900" indent="-342900">
              <a:buFont typeface="Calibri"/>
              <a:buChar char="-"/>
            </a:pPr>
            <a:r>
              <a:rPr lang="en-US" sz="2400" dirty="0" err="1">
                <a:latin typeface="Calibri" panose="020F0502020204030204" pitchFamily="34" charset="0"/>
                <a:ea typeface="Calibri" panose="020F0502020204030204" pitchFamily="34" charset="0"/>
                <a:cs typeface="Calibri" panose="020F0502020204030204" pitchFamily="34" charset="0"/>
              </a:rPr>
              <a:t>vrijstaande</a:t>
            </a:r>
            <a:r>
              <a:rPr lang="en-US" sz="2400" dirty="0">
                <a:latin typeface="Calibri" panose="020F0502020204030204" pitchFamily="34" charset="0"/>
                <a:ea typeface="Calibri" panose="020F0502020204030204" pitchFamily="34" charset="0"/>
                <a:cs typeface="Calibri" panose="020F0502020204030204" pitchFamily="34" charset="0"/>
              </a:rPr>
              <a:t> </a:t>
            </a:r>
            <a:r>
              <a:rPr lang="en-US" sz="2400" dirty="0" err="1">
                <a:latin typeface="Calibri" panose="020F0502020204030204" pitchFamily="34" charset="0"/>
                <a:ea typeface="Calibri" panose="020F0502020204030204" pitchFamily="34" charset="0"/>
                <a:cs typeface="Calibri" panose="020F0502020204030204" pitchFamily="34" charset="0"/>
              </a:rPr>
              <a:t>muur</a:t>
            </a:r>
            <a:endParaRPr lang="en-US" sz="2400" dirty="0">
              <a:latin typeface="Calibri" panose="020F0502020204030204" pitchFamily="34" charset="0"/>
              <a:ea typeface="Calibri" panose="020F0502020204030204" pitchFamily="34" charset="0"/>
              <a:cs typeface="Calibri" panose="020F0502020204030204" pitchFamily="34" charset="0"/>
            </a:endParaRPr>
          </a:p>
          <a:p>
            <a:pPr marL="342900" indent="-342900">
              <a:buFont typeface="Calibri"/>
              <a:buChar char="-"/>
            </a:pPr>
            <a:r>
              <a:rPr lang="en-US" sz="2400" dirty="0" err="1">
                <a:latin typeface="Calibri" panose="020F0502020204030204" pitchFamily="34" charset="0"/>
                <a:ea typeface="Calibri" panose="020F0502020204030204" pitchFamily="34" charset="0"/>
                <a:cs typeface="Calibri" panose="020F0502020204030204" pitchFamily="34" charset="0"/>
              </a:rPr>
              <a:t>hoekconstructie</a:t>
            </a:r>
            <a:endParaRPr lang="en-US" sz="2400" dirty="0">
              <a:latin typeface="Calibri" panose="020F0502020204030204" pitchFamily="34" charset="0"/>
              <a:ea typeface="Calibri" panose="020F0502020204030204" pitchFamily="34" charset="0"/>
              <a:cs typeface="Calibri" panose="020F0502020204030204" pitchFamily="34" charset="0"/>
            </a:endParaRPr>
          </a:p>
          <a:p>
            <a:pPr marL="342900" indent="-342900">
              <a:buFont typeface="Calibri"/>
              <a:buChar char="-"/>
            </a:pPr>
            <a:r>
              <a:rPr lang="en-US" sz="2400" dirty="0" err="1">
                <a:latin typeface="Calibri" panose="020F0502020204030204" pitchFamily="34" charset="0"/>
                <a:ea typeface="Calibri" panose="020F0502020204030204" pitchFamily="34" charset="0"/>
                <a:cs typeface="Calibri" panose="020F0502020204030204" pitchFamily="34" charset="0"/>
              </a:rPr>
              <a:t>bewegende</a:t>
            </a:r>
            <a:r>
              <a:rPr lang="en-US" sz="2400" dirty="0">
                <a:latin typeface="Calibri" panose="020F0502020204030204" pitchFamily="34" charset="0"/>
                <a:ea typeface="Calibri" panose="020F0502020204030204" pitchFamily="34" charset="0"/>
                <a:cs typeface="Calibri" panose="020F0502020204030204" pitchFamily="34" charset="0"/>
              </a:rPr>
              <a:t> </a:t>
            </a:r>
            <a:r>
              <a:rPr lang="en-US" sz="2400" dirty="0" err="1">
                <a:latin typeface="Calibri" panose="020F0502020204030204" pitchFamily="34" charset="0"/>
                <a:ea typeface="Calibri" panose="020F0502020204030204" pitchFamily="34" charset="0"/>
                <a:cs typeface="Calibri" panose="020F0502020204030204" pitchFamily="34" charset="0"/>
              </a:rPr>
              <a:t>constructie</a:t>
            </a:r>
            <a:endParaRPr lang="en-US" sz="2400" dirty="0">
              <a:latin typeface="Calibri" panose="020F0502020204030204" pitchFamily="34" charset="0"/>
              <a:ea typeface="Calibri" panose="020F0502020204030204" pitchFamily="34" charset="0"/>
              <a:cs typeface="Calibri" panose="020F0502020204030204" pitchFamily="34" charset="0"/>
            </a:endParaRPr>
          </a:p>
          <a:p>
            <a:endParaRPr lang="en-US" sz="2400" b="1" dirty="0">
              <a:latin typeface="Calibri" panose="020F0502020204030204" pitchFamily="34" charset="0"/>
              <a:ea typeface="Calibri" panose="020F0502020204030204" pitchFamily="34" charset="0"/>
              <a:cs typeface="Calibri" panose="020F0502020204030204" pitchFamily="34" charset="0"/>
            </a:endParaRPr>
          </a:p>
          <a:p>
            <a:r>
              <a:rPr lang="en-US" sz="2400" dirty="0">
                <a:latin typeface="Calibri" panose="020F0502020204030204" pitchFamily="34" charset="0"/>
                <a:ea typeface="Calibri" panose="020F0502020204030204" pitchFamily="34" charset="0"/>
                <a:cs typeface="Calibri" panose="020F0502020204030204" pitchFamily="34" charset="0"/>
              </a:rPr>
              <a:t>Je </a:t>
            </a:r>
            <a:r>
              <a:rPr lang="en-US" sz="2400" dirty="0" err="1">
                <a:latin typeface="Calibri" panose="020F0502020204030204" pitchFamily="34" charset="0"/>
                <a:ea typeface="Calibri" panose="020F0502020204030204" pitchFamily="34" charset="0"/>
                <a:cs typeface="Calibri" panose="020F0502020204030204" pitchFamily="34" charset="0"/>
              </a:rPr>
              <a:t>krijgt</a:t>
            </a:r>
            <a:r>
              <a:rPr lang="en-US" sz="2400" dirty="0">
                <a:latin typeface="Calibri" panose="020F0502020204030204" pitchFamily="34" charset="0"/>
                <a:ea typeface="Calibri" panose="020F0502020204030204" pitchFamily="34" charset="0"/>
                <a:cs typeface="Calibri" panose="020F0502020204030204" pitchFamily="34" charset="0"/>
              </a:rPr>
              <a:t> per </a:t>
            </a:r>
            <a:r>
              <a:rPr lang="en-US" sz="2400" dirty="0" err="1">
                <a:latin typeface="Calibri" panose="020F0502020204030204" pitchFamily="34" charset="0"/>
                <a:ea typeface="Calibri" panose="020F0502020204030204" pitchFamily="34" charset="0"/>
                <a:cs typeface="Calibri" panose="020F0502020204030204" pitchFamily="34" charset="0"/>
              </a:rPr>
              <a:t>rond</a:t>
            </a:r>
            <a:r>
              <a:rPr lang="en-US" sz="2400" dirty="0">
                <a:latin typeface="Calibri" panose="020F0502020204030204" pitchFamily="34" charset="0"/>
                <a:ea typeface="Calibri" panose="020F0502020204030204" pitchFamily="34" charset="0"/>
                <a:cs typeface="Calibri" panose="020F0502020204030204" pitchFamily="34" charset="0"/>
              </a:rPr>
              <a:t> </a:t>
            </a:r>
            <a:r>
              <a:rPr lang="en-US" sz="2400" dirty="0" err="1">
                <a:latin typeface="Calibri" panose="020F0502020204030204" pitchFamily="34" charset="0"/>
                <a:ea typeface="Calibri" panose="020F0502020204030204" pitchFamily="34" charset="0"/>
                <a:cs typeface="Calibri" panose="020F0502020204030204" pitchFamily="34" charset="0"/>
              </a:rPr>
              <a:t>telkens</a:t>
            </a:r>
            <a:r>
              <a:rPr lang="en-US" sz="2400" dirty="0">
                <a:latin typeface="Calibri" panose="020F0502020204030204" pitchFamily="34" charset="0"/>
                <a:ea typeface="Calibri" panose="020F0502020204030204" pitchFamily="34" charset="0"/>
                <a:cs typeface="Calibri" panose="020F0502020204030204" pitchFamily="34" charset="0"/>
              </a:rPr>
              <a:t> </a:t>
            </a:r>
            <a:r>
              <a:rPr lang="en-US" sz="2400" dirty="0" err="1">
                <a:latin typeface="Calibri" panose="020F0502020204030204" pitchFamily="34" charset="0"/>
                <a:ea typeface="Calibri" panose="020F0502020204030204" pitchFamily="34" charset="0"/>
                <a:cs typeface="Calibri" panose="020F0502020204030204" pitchFamily="34" charset="0"/>
              </a:rPr>
              <a:t>ander</a:t>
            </a:r>
            <a:r>
              <a:rPr lang="en-US" sz="2400" dirty="0">
                <a:latin typeface="Calibri" panose="020F0502020204030204" pitchFamily="34" charset="0"/>
                <a:ea typeface="Calibri" panose="020F0502020204030204" pitchFamily="34" charset="0"/>
                <a:cs typeface="Calibri" panose="020F0502020204030204" pitchFamily="34" charset="0"/>
              </a:rPr>
              <a:t> </a:t>
            </a:r>
            <a:r>
              <a:rPr lang="en-US" sz="2400" dirty="0" err="1">
                <a:latin typeface="Calibri" panose="020F0502020204030204" pitchFamily="34" charset="0"/>
                <a:ea typeface="Calibri" panose="020F0502020204030204" pitchFamily="34" charset="0"/>
                <a:cs typeface="Calibri" panose="020F0502020204030204" pitchFamily="34" charset="0"/>
              </a:rPr>
              <a:t>materiaal</a:t>
            </a:r>
            <a:r>
              <a:rPr lang="en-US" sz="2400" dirty="0">
                <a:latin typeface="Calibri" panose="020F0502020204030204" pitchFamily="34" charset="0"/>
                <a:ea typeface="Calibri" panose="020F0502020204030204" pitchFamily="34" charset="0"/>
                <a:cs typeface="Calibri" panose="020F0502020204030204" pitchFamily="34" charset="0"/>
              </a:rPr>
              <a:t>.</a:t>
            </a:r>
            <a:endParaRPr lang="en-US" sz="2400" b="1"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8758097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 white board with different shapes and sizes of cardboard&#10;&#10;AI-generated content may be incorrect.">
            <a:extLst>
              <a:ext uri="{FF2B5EF4-FFF2-40B4-BE49-F238E27FC236}">
                <a16:creationId xmlns:a16="http://schemas.microsoft.com/office/drawing/2014/main" id="{806C5180-7A2C-B0AC-EC0B-9FC6D3AE563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981" t="20172" r="5479" b="16686"/>
          <a:stretch>
            <a:fillRect/>
          </a:stretch>
        </p:blipFill>
        <p:spPr bwMode="auto">
          <a:xfrm>
            <a:off x="2523191" y="1480340"/>
            <a:ext cx="5292072" cy="5253447"/>
          </a:xfrm>
          <a:prstGeom prst="rect">
            <a:avLst/>
          </a:prstGeom>
          <a:solidFill>
            <a:srgbClr val="FFFFFF"/>
          </a:solidFill>
        </p:spPr>
      </p:pic>
      <p:sp>
        <p:nvSpPr>
          <p:cNvPr id="1031" name="Title 2">
            <a:extLst>
              <a:ext uri="{FF2B5EF4-FFF2-40B4-BE49-F238E27FC236}">
                <a16:creationId xmlns:a16="http://schemas.microsoft.com/office/drawing/2014/main" id="{16C57B8E-4DEE-5A82-2970-5F30875D1D22}"/>
              </a:ext>
            </a:extLst>
          </p:cNvPr>
          <p:cNvSpPr>
            <a:spLocks noGrp="1"/>
          </p:cNvSpPr>
          <p:nvPr>
            <p:ph type="title"/>
          </p:nvPr>
        </p:nvSpPr>
        <p:spPr>
          <a:xfrm>
            <a:off x="658813" y="612000"/>
            <a:ext cx="10874375" cy="684000"/>
          </a:xfrm>
        </p:spPr>
        <p:txBody>
          <a:bodyPr>
            <a:normAutofit fontScale="90000"/>
          </a:bodyPr>
          <a:lstStyle/>
          <a:p>
            <a:r>
              <a:rPr lang="nl-BE" dirty="0"/>
              <a:t>Onderzoek verbindingen in karton</a:t>
            </a:r>
            <a:endParaRPr lang="en-US" dirty="0"/>
          </a:p>
        </p:txBody>
      </p:sp>
      <p:sp>
        <p:nvSpPr>
          <p:cNvPr id="1033" name="Text Placeholder 3">
            <a:extLst>
              <a:ext uri="{FF2B5EF4-FFF2-40B4-BE49-F238E27FC236}">
                <a16:creationId xmlns:a16="http://schemas.microsoft.com/office/drawing/2014/main" id="{9577341E-5040-2208-6867-F0CA5FF7A82F}"/>
              </a:ext>
            </a:extLst>
          </p:cNvPr>
          <p:cNvSpPr>
            <a:spLocks noGrp="1"/>
          </p:cNvSpPr>
          <p:nvPr>
            <p:ph type="body" sz="quarter" idx="13"/>
          </p:nvPr>
        </p:nvSpPr>
        <p:spPr>
          <a:xfrm>
            <a:off x="665816" y="228154"/>
            <a:ext cx="3714750" cy="365125"/>
          </a:xfrm>
        </p:spPr>
        <p:txBody>
          <a:bodyPr/>
          <a:lstStyle/>
          <a:p>
            <a:endParaRPr lang="en-US"/>
          </a:p>
        </p:txBody>
      </p:sp>
      <p:sp>
        <p:nvSpPr>
          <p:cNvPr id="4" name="Slide Number Placeholder 3">
            <a:extLst>
              <a:ext uri="{FF2B5EF4-FFF2-40B4-BE49-F238E27FC236}">
                <a16:creationId xmlns:a16="http://schemas.microsoft.com/office/drawing/2014/main" id="{6540C4DE-7739-431A-5D60-F7D26887658E}"/>
              </a:ext>
            </a:extLst>
          </p:cNvPr>
          <p:cNvSpPr>
            <a:spLocks noGrp="1"/>
          </p:cNvSpPr>
          <p:nvPr>
            <p:ph type="sldNum" sz="quarter" idx="17"/>
          </p:nvPr>
        </p:nvSpPr>
        <p:spPr>
          <a:xfrm>
            <a:off x="11113303" y="6264211"/>
            <a:ext cx="288000" cy="365125"/>
          </a:xfrm>
        </p:spPr>
        <p:txBody>
          <a:bodyPr anchor="t">
            <a:normAutofit fontScale="92500" lnSpcReduction="20000"/>
          </a:bodyPr>
          <a:lstStyle/>
          <a:p>
            <a:pPr>
              <a:spcAft>
                <a:spcPts val="600"/>
              </a:spcAft>
            </a:pPr>
            <a:fld id="{FF88DA20-ED00-471C-9170-60F590CB400A}" type="slidenum">
              <a:rPr lang="nl-BE" smtClean="0"/>
              <a:pPr>
                <a:spcAft>
                  <a:spcPts val="600"/>
                </a:spcAft>
              </a:pPr>
              <a:t>79</a:t>
            </a:fld>
            <a:endParaRPr lang="nl-BE"/>
          </a:p>
        </p:txBody>
      </p:sp>
      <p:sp>
        <p:nvSpPr>
          <p:cNvPr id="5" name="TextBox 4">
            <a:extLst>
              <a:ext uri="{FF2B5EF4-FFF2-40B4-BE49-F238E27FC236}">
                <a16:creationId xmlns:a16="http://schemas.microsoft.com/office/drawing/2014/main" id="{97CC1036-331E-8EBD-E05B-768754CB9A5B}"/>
              </a:ext>
            </a:extLst>
          </p:cNvPr>
          <p:cNvSpPr txBox="1"/>
          <p:nvPr/>
        </p:nvSpPr>
        <p:spPr>
          <a:xfrm>
            <a:off x="665816" y="1401651"/>
            <a:ext cx="5944034" cy="461665"/>
          </a:xfrm>
          <a:prstGeom prst="rect">
            <a:avLst/>
          </a:prstGeom>
          <a:noFill/>
        </p:spPr>
        <p:txBody>
          <a:bodyPr wrap="square">
            <a:spAutoFit/>
          </a:bodyPr>
          <a:lstStyle/>
          <a:p>
            <a:r>
              <a:rPr lang="en-US" sz="2400" b="1" dirty="0" err="1">
                <a:latin typeface="Calibri" panose="020F0502020204030204" pitchFamily="34" charset="0"/>
                <a:ea typeface="Calibri" panose="020F0502020204030204" pitchFamily="34" charset="0"/>
                <a:cs typeface="Calibri" panose="020F0502020204030204" pitchFamily="34" charset="0"/>
              </a:rPr>
              <a:t>Technieken</a:t>
            </a:r>
            <a:endParaRPr lang="en-US" sz="2400" b="1"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988787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60975E-1172-5D8A-FFF4-F00E4D9EA7FD}"/>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7138B3A-AC4E-7B83-699E-C1BAA9A219D0}"/>
              </a:ext>
            </a:extLst>
          </p:cNvPr>
          <p:cNvSpPr>
            <a:spLocks noGrp="1"/>
          </p:cNvSpPr>
          <p:nvPr>
            <p:ph type="sldNum" sz="quarter" idx="15"/>
          </p:nvPr>
        </p:nvSpPr>
        <p:spPr/>
        <p:txBody>
          <a:bodyPr/>
          <a:lstStyle/>
          <a:p>
            <a:fld id="{FF88DA20-ED00-471C-9170-60F590CB400A}" type="slidenum">
              <a:rPr lang="nl-BE" smtClean="0"/>
              <a:pPr/>
              <a:t>80</a:t>
            </a:fld>
            <a:endParaRPr lang="nl-BE"/>
          </a:p>
        </p:txBody>
      </p:sp>
      <p:graphicFrame>
        <p:nvGraphicFramePr>
          <p:cNvPr id="8" name="Diagram 7">
            <a:extLst>
              <a:ext uri="{FF2B5EF4-FFF2-40B4-BE49-F238E27FC236}">
                <a16:creationId xmlns:a16="http://schemas.microsoft.com/office/drawing/2014/main" id="{D4903E3B-7D0E-48FE-69D2-50E29A11386F}"/>
              </a:ext>
            </a:extLst>
          </p:cNvPr>
          <p:cNvGraphicFramePr/>
          <p:nvPr/>
        </p:nvGraphicFramePr>
        <p:xfrm>
          <a:off x="1941285" y="719666"/>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3406827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4AF7EF91-B715-D95C-47F2-76CBB795E7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43CB3E-1342-32EE-13E7-49FEE1088F78}"/>
              </a:ext>
            </a:extLst>
          </p:cNvPr>
          <p:cNvSpPr>
            <a:spLocks noGrp="1"/>
          </p:cNvSpPr>
          <p:nvPr>
            <p:ph type="title"/>
          </p:nvPr>
        </p:nvSpPr>
        <p:spPr>
          <a:xfrm>
            <a:off x="658814" y="511994"/>
            <a:ext cx="10876078" cy="684000"/>
          </a:xfrm>
        </p:spPr>
        <p:txBody>
          <a:bodyPr>
            <a:normAutofit fontScale="90000"/>
          </a:bodyPr>
          <a:lstStyle/>
          <a:p>
            <a:r>
              <a:rPr lang="nl-BE"/>
              <a:t>Bouw jouw stad: constructies</a:t>
            </a:r>
          </a:p>
        </p:txBody>
      </p:sp>
      <p:sp>
        <p:nvSpPr>
          <p:cNvPr id="4" name="Footer Placeholder 3">
            <a:extLst>
              <a:ext uri="{FF2B5EF4-FFF2-40B4-BE49-F238E27FC236}">
                <a16:creationId xmlns:a16="http://schemas.microsoft.com/office/drawing/2014/main" id="{C54CEA91-6106-B1DC-71B9-769B77B1D3BB}"/>
              </a:ext>
            </a:extLst>
          </p:cNvPr>
          <p:cNvSpPr>
            <a:spLocks noGrp="1"/>
          </p:cNvSpPr>
          <p:nvPr>
            <p:ph type="ftr" sz="quarter" idx="11"/>
          </p:nvPr>
        </p:nvSpPr>
        <p:spPr>
          <a:xfrm>
            <a:off x="4038600" y="6570670"/>
            <a:ext cx="4114800" cy="365125"/>
          </a:xfrm>
        </p:spPr>
        <p:txBody>
          <a:bodyPr/>
          <a:lstStyle/>
          <a:p>
            <a:endParaRPr lang="nl-BE"/>
          </a:p>
        </p:txBody>
      </p:sp>
      <p:sp>
        <p:nvSpPr>
          <p:cNvPr id="5" name="Slide Number Placeholder 4">
            <a:extLst>
              <a:ext uri="{FF2B5EF4-FFF2-40B4-BE49-F238E27FC236}">
                <a16:creationId xmlns:a16="http://schemas.microsoft.com/office/drawing/2014/main" id="{E8104D9A-AE87-D9ED-D8E5-7E6C922114A2}"/>
              </a:ext>
            </a:extLst>
          </p:cNvPr>
          <p:cNvSpPr>
            <a:spLocks noGrp="1"/>
          </p:cNvSpPr>
          <p:nvPr>
            <p:ph type="sldNum" sz="quarter" idx="12"/>
          </p:nvPr>
        </p:nvSpPr>
        <p:spPr>
          <a:xfrm>
            <a:off x="8610600" y="6570670"/>
            <a:ext cx="2743200" cy="365125"/>
          </a:xfrm>
        </p:spPr>
        <p:txBody>
          <a:bodyPr/>
          <a:lstStyle/>
          <a:p>
            <a:fld id="{FF88DA20-ED00-471C-9170-60F590CB400A}" type="slidenum">
              <a:rPr lang="nl-BE" smtClean="0"/>
              <a:pPr/>
              <a:t>81</a:t>
            </a:fld>
            <a:endParaRPr lang="nl-BE"/>
          </a:p>
        </p:txBody>
      </p:sp>
      <p:sp>
        <p:nvSpPr>
          <p:cNvPr id="6" name="Text Placeholder 5">
            <a:extLst>
              <a:ext uri="{FF2B5EF4-FFF2-40B4-BE49-F238E27FC236}">
                <a16:creationId xmlns:a16="http://schemas.microsoft.com/office/drawing/2014/main" id="{7509A321-55C9-D0B5-ABAB-BD9181418602}"/>
              </a:ext>
            </a:extLst>
          </p:cNvPr>
          <p:cNvSpPr>
            <a:spLocks noGrp="1"/>
          </p:cNvSpPr>
          <p:nvPr>
            <p:ph type="body" sz="quarter" idx="13"/>
          </p:nvPr>
        </p:nvSpPr>
        <p:spPr/>
        <p:txBody>
          <a:bodyPr/>
          <a:lstStyle/>
          <a:p>
            <a:endParaRPr lang="nl-BE"/>
          </a:p>
        </p:txBody>
      </p:sp>
      <p:grpSp>
        <p:nvGrpSpPr>
          <p:cNvPr id="7" name="Group 6">
            <a:extLst>
              <a:ext uri="{FF2B5EF4-FFF2-40B4-BE49-F238E27FC236}">
                <a16:creationId xmlns:a16="http://schemas.microsoft.com/office/drawing/2014/main" id="{6A9BB712-B4D3-B3FC-4879-D6DF375D1ECD}"/>
              </a:ext>
            </a:extLst>
          </p:cNvPr>
          <p:cNvGrpSpPr/>
          <p:nvPr/>
        </p:nvGrpSpPr>
        <p:grpSpPr>
          <a:xfrm>
            <a:off x="200830" y="1252131"/>
            <a:ext cx="2228850" cy="5192486"/>
            <a:chOff x="434675" y="1051419"/>
            <a:chExt cx="2228850" cy="5192486"/>
          </a:xfrm>
        </p:grpSpPr>
        <p:pic>
          <p:nvPicPr>
            <p:cNvPr id="12" name="Afbeelding 11" descr="Afbeelding met doos, overdekt&#10;&#10;Door AI gegenereerde inhoud is mogelijk onjuist.">
              <a:extLst>
                <a:ext uri="{FF2B5EF4-FFF2-40B4-BE49-F238E27FC236}">
                  <a16:creationId xmlns:a16="http://schemas.microsoft.com/office/drawing/2014/main" id="{A2622096-1658-5F18-7607-77A5AFFC543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1047143" y="2533237"/>
              <a:ext cx="5192486" cy="2228850"/>
            </a:xfrm>
            <a:prstGeom prst="rect">
              <a:avLst/>
            </a:prstGeom>
          </p:spPr>
        </p:pic>
        <p:sp>
          <p:nvSpPr>
            <p:cNvPr id="15" name="TextBox 7">
              <a:extLst>
                <a:ext uri="{FF2B5EF4-FFF2-40B4-BE49-F238E27FC236}">
                  <a16:creationId xmlns:a16="http://schemas.microsoft.com/office/drawing/2014/main" id="{1F311EBC-E32F-A748-CF6A-2C85F96AF071}"/>
                </a:ext>
              </a:extLst>
            </p:cNvPr>
            <p:cNvSpPr txBox="1"/>
            <p:nvPr/>
          </p:nvSpPr>
          <p:spPr>
            <a:xfrm>
              <a:off x="663850" y="1275340"/>
              <a:ext cx="1767644" cy="936937"/>
            </a:xfrm>
            <a:prstGeom prst="rect">
              <a:avLst/>
            </a:prstGeom>
            <a:solidFill>
              <a:schemeClr val="bg1"/>
            </a:solidFill>
          </p:spPr>
          <p:txBody>
            <a:bodyPr wrap="square" lIns="91440" tIns="45720" rIns="91440" bIns="45720" rtlCol="0" anchor="t">
              <a:spAutoFit/>
            </a:bodyPr>
            <a:ls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BE">
                  <a:ea typeface="Calibri Light"/>
                  <a:cs typeface="Calibri Light"/>
                </a:rPr>
                <a:t>Bewegende constructie met </a:t>
              </a:r>
              <a:r>
                <a:rPr lang="nl-BE" b="1">
                  <a:ea typeface="Calibri Light"/>
                  <a:cs typeface="Calibri Light"/>
                </a:rPr>
                <a:t>kartonflapjes</a:t>
              </a:r>
            </a:p>
          </p:txBody>
        </p:sp>
      </p:grpSp>
      <p:grpSp>
        <p:nvGrpSpPr>
          <p:cNvPr id="8" name="Group 7">
            <a:extLst>
              <a:ext uri="{FF2B5EF4-FFF2-40B4-BE49-F238E27FC236}">
                <a16:creationId xmlns:a16="http://schemas.microsoft.com/office/drawing/2014/main" id="{F869C961-CABA-7510-E0F6-4891DDE5A3C6}"/>
              </a:ext>
            </a:extLst>
          </p:cNvPr>
          <p:cNvGrpSpPr/>
          <p:nvPr/>
        </p:nvGrpSpPr>
        <p:grpSpPr>
          <a:xfrm>
            <a:off x="2781871" y="1252131"/>
            <a:ext cx="2334415" cy="5206093"/>
            <a:chOff x="3365418" y="1039907"/>
            <a:chExt cx="2334415" cy="5206093"/>
          </a:xfrm>
        </p:grpSpPr>
        <p:pic>
          <p:nvPicPr>
            <p:cNvPr id="14" name="Afbeelding 13" descr="Afbeelding met overdekt, persoon&#10;&#10;Door AI gegenereerde inhoud is mogelijk onjuist.">
              <a:extLst>
                <a:ext uri="{FF2B5EF4-FFF2-40B4-BE49-F238E27FC236}">
                  <a16:creationId xmlns:a16="http://schemas.microsoft.com/office/drawing/2014/main" id="{F25B0485-D8BC-3CC5-D7B5-1BB684C6651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1929579" y="2475746"/>
              <a:ext cx="5206093" cy="2334415"/>
            </a:xfrm>
            <a:prstGeom prst="rect">
              <a:avLst/>
            </a:prstGeom>
          </p:spPr>
        </p:pic>
        <p:sp>
          <p:nvSpPr>
            <p:cNvPr id="17" name="TextBox 7">
              <a:extLst>
                <a:ext uri="{FF2B5EF4-FFF2-40B4-BE49-F238E27FC236}">
                  <a16:creationId xmlns:a16="http://schemas.microsoft.com/office/drawing/2014/main" id="{D0796909-9FA1-B67F-5944-4EDED4ABF7B5}"/>
                </a:ext>
              </a:extLst>
            </p:cNvPr>
            <p:cNvSpPr txBox="1"/>
            <p:nvPr/>
          </p:nvSpPr>
          <p:spPr>
            <a:xfrm>
              <a:off x="3562714" y="5101921"/>
              <a:ext cx="1427466" cy="923330"/>
            </a:xfrm>
            <a:prstGeom prst="rect">
              <a:avLst/>
            </a:prstGeom>
            <a:solidFill>
              <a:schemeClr val="bg1"/>
            </a:solidFill>
          </p:spPr>
          <p:txBody>
            <a:bodyPr wrap="square" lIns="91440" tIns="45720" rIns="91440" bIns="45720" rtlCol="0" anchor="t">
              <a:spAutoFit/>
            </a:bodyPr>
            <a:ls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BE">
                  <a:ea typeface="Calibri Light"/>
                  <a:cs typeface="Calibri Light"/>
                </a:rPr>
                <a:t>Bewegende constructie met </a:t>
              </a:r>
              <a:r>
                <a:rPr lang="nl-BE" b="1">
                  <a:ea typeface="Calibri Light"/>
                  <a:cs typeface="Calibri Light"/>
                </a:rPr>
                <a:t>splitpen</a:t>
              </a:r>
            </a:p>
          </p:txBody>
        </p:sp>
      </p:grpSp>
      <p:pic>
        <p:nvPicPr>
          <p:cNvPr id="10" name="Picture 9" descr="A group of boxes and a cardboard box&#10;&#10;AI-generated content may be incorrect.">
            <a:extLst>
              <a:ext uri="{FF2B5EF4-FFF2-40B4-BE49-F238E27FC236}">
                <a16:creationId xmlns:a16="http://schemas.microsoft.com/office/drawing/2014/main" id="{55F31800-8273-7156-650A-327504588D5E}"/>
              </a:ext>
            </a:extLst>
          </p:cNvPr>
          <p:cNvPicPr>
            <a:picLocks noChangeAspect="1"/>
          </p:cNvPicPr>
          <p:nvPr/>
        </p:nvPicPr>
        <p:blipFill>
          <a:blip r:embed="rId5">
            <a:extLst>
              <a:ext uri="{28A0092B-C50C-407E-A947-70E740481C1C}">
                <a14:useLocalDpi xmlns:a14="http://schemas.microsoft.com/office/drawing/2010/main" val="0"/>
              </a:ext>
            </a:extLst>
          </a:blip>
          <a:srcRect l="3326" r="8954"/>
          <a:stretch>
            <a:fillRect/>
          </a:stretch>
        </p:blipFill>
        <p:spPr>
          <a:xfrm rot="5400000">
            <a:off x="8071483" y="2228274"/>
            <a:ext cx="4117522" cy="3525953"/>
          </a:xfrm>
          <a:prstGeom prst="rect">
            <a:avLst/>
          </a:prstGeom>
        </p:spPr>
      </p:pic>
      <p:sp>
        <p:nvSpPr>
          <p:cNvPr id="3" name="TextBox 7">
            <a:extLst>
              <a:ext uri="{FF2B5EF4-FFF2-40B4-BE49-F238E27FC236}">
                <a16:creationId xmlns:a16="http://schemas.microsoft.com/office/drawing/2014/main" id="{C899DEFE-6557-4C6B-BA82-35273BF29802}"/>
              </a:ext>
            </a:extLst>
          </p:cNvPr>
          <p:cNvSpPr txBox="1"/>
          <p:nvPr/>
        </p:nvSpPr>
        <p:spPr>
          <a:xfrm>
            <a:off x="8365827" y="1285552"/>
            <a:ext cx="3528834" cy="646331"/>
          </a:xfrm>
          <a:prstGeom prst="rect">
            <a:avLst/>
          </a:prstGeom>
          <a:solidFill>
            <a:schemeClr val="bg1"/>
          </a:solidFill>
        </p:spPr>
        <p:txBody>
          <a:bodyPr wrap="square" lIns="91440" tIns="45720" rIns="91440" bIns="45720" rtlCol="0" anchor="t">
            <a:spAutoFit/>
          </a:bodyPr>
          <a:ls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BE">
                <a:ea typeface="Calibri Light"/>
                <a:cs typeface="Calibri Light"/>
              </a:rPr>
              <a:t>Als je weinig tijd hebt, kan je kleine </a:t>
            </a:r>
            <a:r>
              <a:rPr lang="nl-BE" b="1">
                <a:ea typeface="Calibri Light"/>
                <a:cs typeface="Calibri Light"/>
              </a:rPr>
              <a:t>kartonnen doosjes </a:t>
            </a:r>
            <a:r>
              <a:rPr lang="nl-BE">
                <a:ea typeface="Calibri Light"/>
                <a:cs typeface="Calibri Light"/>
              </a:rPr>
              <a:t>gebruiken. </a:t>
            </a:r>
          </a:p>
        </p:txBody>
      </p:sp>
      <p:pic>
        <p:nvPicPr>
          <p:cNvPr id="13" name="Picture 12" descr="A cardboard tube on a table&#10;&#10;AI-generated content may be incorrect.">
            <a:extLst>
              <a:ext uri="{FF2B5EF4-FFF2-40B4-BE49-F238E27FC236}">
                <a16:creationId xmlns:a16="http://schemas.microsoft.com/office/drawing/2014/main" id="{71C3A8B7-4BB6-EE0A-37E1-79CA92637B9B}"/>
              </a:ext>
            </a:extLst>
          </p:cNvPr>
          <p:cNvPicPr>
            <a:picLocks noChangeAspect="1"/>
          </p:cNvPicPr>
          <p:nvPr/>
        </p:nvPicPr>
        <p:blipFill>
          <a:blip r:embed="rId6">
            <a:extLst>
              <a:ext uri="{28A0092B-C50C-407E-A947-70E740481C1C}">
                <a14:useLocalDpi xmlns:a14="http://schemas.microsoft.com/office/drawing/2010/main" val="0"/>
              </a:ext>
            </a:extLst>
          </a:blip>
          <a:srcRect l="9783" t="27329" r="11409" b="2021"/>
          <a:stretch>
            <a:fillRect/>
          </a:stretch>
        </p:blipFill>
        <p:spPr>
          <a:xfrm rot="5400000">
            <a:off x="4762996" y="1856416"/>
            <a:ext cx="3894234" cy="2708613"/>
          </a:xfrm>
          <a:prstGeom prst="rect">
            <a:avLst/>
          </a:prstGeom>
        </p:spPr>
      </p:pic>
      <p:sp>
        <p:nvSpPr>
          <p:cNvPr id="18" name="TextBox 7">
            <a:extLst>
              <a:ext uri="{FF2B5EF4-FFF2-40B4-BE49-F238E27FC236}">
                <a16:creationId xmlns:a16="http://schemas.microsoft.com/office/drawing/2014/main" id="{9FE8ED57-ACCD-B6CD-B852-5EE496AE1B13}"/>
              </a:ext>
            </a:extLst>
          </p:cNvPr>
          <p:cNvSpPr txBox="1"/>
          <p:nvPr/>
        </p:nvSpPr>
        <p:spPr>
          <a:xfrm>
            <a:off x="5368011" y="5119977"/>
            <a:ext cx="2720144" cy="369332"/>
          </a:xfrm>
          <a:prstGeom prst="rect">
            <a:avLst/>
          </a:prstGeom>
          <a:solidFill>
            <a:schemeClr val="bg1"/>
          </a:solidFill>
        </p:spPr>
        <p:txBody>
          <a:bodyPr wrap="square" lIns="91440" tIns="45720" rIns="91440" bIns="45720" rtlCol="0" anchor="t">
            <a:spAutoFit/>
          </a:bodyPr>
          <a:ls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BE" b="1">
                <a:ea typeface="Calibri Light"/>
                <a:cs typeface="Calibri Light"/>
              </a:rPr>
              <a:t>Lipjes</a:t>
            </a:r>
            <a:r>
              <a:rPr lang="nl-BE">
                <a:ea typeface="Calibri Light"/>
                <a:cs typeface="Calibri Light"/>
              </a:rPr>
              <a:t> maken</a:t>
            </a:r>
          </a:p>
        </p:txBody>
      </p:sp>
    </p:spTree>
    <p:extLst>
      <p:ext uri="{BB962C8B-B14F-4D97-AF65-F5344CB8AC3E}">
        <p14:creationId xmlns:p14="http://schemas.microsoft.com/office/powerpoint/2010/main" val="1558056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8"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B6426-8F17-A673-5561-F2E4E521301A}"/>
              </a:ext>
            </a:extLst>
          </p:cNvPr>
          <p:cNvSpPr>
            <a:spLocks noGrp="1"/>
          </p:cNvSpPr>
          <p:nvPr>
            <p:ph type="title"/>
          </p:nvPr>
        </p:nvSpPr>
        <p:spPr/>
        <p:txBody>
          <a:bodyPr>
            <a:normAutofit fontScale="90000"/>
          </a:bodyPr>
          <a:lstStyle/>
          <a:p>
            <a:r>
              <a:rPr lang="nl-BE"/>
              <a:t>Bouw jouw stad: afwerking</a:t>
            </a:r>
          </a:p>
        </p:txBody>
      </p:sp>
      <p:sp>
        <p:nvSpPr>
          <p:cNvPr id="4" name="Footer Placeholder 3">
            <a:extLst>
              <a:ext uri="{FF2B5EF4-FFF2-40B4-BE49-F238E27FC236}">
                <a16:creationId xmlns:a16="http://schemas.microsoft.com/office/drawing/2014/main" id="{04E9A3A5-911A-644C-A5AA-00795723B81C}"/>
              </a:ext>
            </a:extLst>
          </p:cNvPr>
          <p:cNvSpPr>
            <a:spLocks noGrp="1"/>
          </p:cNvSpPr>
          <p:nvPr>
            <p:ph type="ftr" sz="quarter" idx="11"/>
          </p:nvPr>
        </p:nvSpPr>
        <p:spPr/>
        <p:txBody>
          <a:bodyPr/>
          <a:lstStyle/>
          <a:p>
            <a:endParaRPr lang="nl-BE"/>
          </a:p>
        </p:txBody>
      </p:sp>
      <p:sp>
        <p:nvSpPr>
          <p:cNvPr id="5" name="Slide Number Placeholder 4">
            <a:extLst>
              <a:ext uri="{FF2B5EF4-FFF2-40B4-BE49-F238E27FC236}">
                <a16:creationId xmlns:a16="http://schemas.microsoft.com/office/drawing/2014/main" id="{EFA99C0F-0CF9-5BF1-31B6-3653B5883408}"/>
              </a:ext>
            </a:extLst>
          </p:cNvPr>
          <p:cNvSpPr>
            <a:spLocks noGrp="1"/>
          </p:cNvSpPr>
          <p:nvPr>
            <p:ph type="sldNum" sz="quarter" idx="12"/>
          </p:nvPr>
        </p:nvSpPr>
        <p:spPr/>
        <p:txBody>
          <a:bodyPr/>
          <a:lstStyle/>
          <a:p>
            <a:fld id="{FF88DA20-ED00-471C-9170-60F590CB400A}" type="slidenum">
              <a:rPr lang="nl-BE" smtClean="0"/>
              <a:pPr/>
              <a:t>82</a:t>
            </a:fld>
            <a:endParaRPr lang="nl-BE"/>
          </a:p>
        </p:txBody>
      </p:sp>
      <p:sp>
        <p:nvSpPr>
          <p:cNvPr id="6" name="Text Placeholder 5">
            <a:extLst>
              <a:ext uri="{FF2B5EF4-FFF2-40B4-BE49-F238E27FC236}">
                <a16:creationId xmlns:a16="http://schemas.microsoft.com/office/drawing/2014/main" id="{52D87C46-BDBB-9671-2F34-5E741F324714}"/>
              </a:ext>
            </a:extLst>
          </p:cNvPr>
          <p:cNvSpPr>
            <a:spLocks noGrp="1"/>
          </p:cNvSpPr>
          <p:nvPr>
            <p:ph type="body" sz="quarter" idx="13"/>
          </p:nvPr>
        </p:nvSpPr>
        <p:spPr/>
        <p:txBody>
          <a:bodyPr/>
          <a:lstStyle/>
          <a:p>
            <a:endParaRPr lang="nl-BE"/>
          </a:p>
        </p:txBody>
      </p:sp>
      <p:grpSp>
        <p:nvGrpSpPr>
          <p:cNvPr id="26" name="Group 25">
            <a:extLst>
              <a:ext uri="{FF2B5EF4-FFF2-40B4-BE49-F238E27FC236}">
                <a16:creationId xmlns:a16="http://schemas.microsoft.com/office/drawing/2014/main" id="{382979F9-5745-C2AE-69BD-DB4C7B076484}"/>
              </a:ext>
            </a:extLst>
          </p:cNvPr>
          <p:cNvGrpSpPr/>
          <p:nvPr/>
        </p:nvGrpSpPr>
        <p:grpSpPr>
          <a:xfrm>
            <a:off x="4559071" y="1746877"/>
            <a:ext cx="2379233" cy="4147731"/>
            <a:chOff x="5067071" y="1861177"/>
            <a:chExt cx="2379233" cy="4211231"/>
          </a:xfrm>
        </p:grpSpPr>
        <p:pic>
          <p:nvPicPr>
            <p:cNvPr id="16" name="Afbeelding 15" descr="Afbeelding met computer, boek, computer, tekst&#10;&#10;Door AI gegenereerde inhoud is mogelijk onjuist.">
              <a:extLst>
                <a:ext uri="{FF2B5EF4-FFF2-40B4-BE49-F238E27FC236}">
                  <a16:creationId xmlns:a16="http://schemas.microsoft.com/office/drawing/2014/main" id="{015C6C4B-4267-1AF0-9ED8-26D131CAC1BF}"/>
                </a:ext>
              </a:extLst>
            </p:cNvPr>
            <p:cNvPicPr>
              <a:picLocks noChangeAspect="1"/>
            </p:cNvPicPr>
            <p:nvPr/>
          </p:nvPicPr>
          <p:blipFill>
            <a:blip r:embed="rId3">
              <a:extLst>
                <a:ext uri="{28A0092B-C50C-407E-A947-70E740481C1C}">
                  <a14:useLocalDpi xmlns:a14="http://schemas.microsoft.com/office/drawing/2010/main" val="0"/>
                </a:ext>
              </a:extLst>
            </a:blip>
            <a:srcRect l="12598" r="6299" b="-190"/>
            <a:stretch>
              <a:fillRect/>
            </a:stretch>
          </p:blipFill>
          <p:spPr>
            <a:xfrm rot="5400000">
              <a:off x="4151072" y="2777176"/>
              <a:ext cx="4211231" cy="2379233"/>
            </a:xfrm>
            <a:prstGeom prst="rect">
              <a:avLst/>
            </a:prstGeom>
          </p:spPr>
        </p:pic>
        <p:sp>
          <p:nvSpPr>
            <p:cNvPr id="18" name="TextBox 7">
              <a:extLst>
                <a:ext uri="{FF2B5EF4-FFF2-40B4-BE49-F238E27FC236}">
                  <a16:creationId xmlns:a16="http://schemas.microsoft.com/office/drawing/2014/main" id="{A030AA2B-67EE-88F4-EA6B-C43A63328EAF}"/>
                </a:ext>
              </a:extLst>
            </p:cNvPr>
            <p:cNvSpPr txBox="1"/>
            <p:nvPr/>
          </p:nvSpPr>
          <p:spPr>
            <a:xfrm>
              <a:off x="5317492" y="5330268"/>
              <a:ext cx="1862894" cy="656226"/>
            </a:xfrm>
            <a:prstGeom prst="rect">
              <a:avLst/>
            </a:prstGeom>
            <a:solidFill>
              <a:schemeClr val="bg1"/>
            </a:solidFill>
          </p:spPr>
          <p:txBody>
            <a:bodyPr wrap="square" lIns="91440" tIns="45720" rIns="91440" bIns="45720" rtlCol="0" anchor="t">
              <a:spAutoFit/>
            </a:bodyPr>
            <a:ls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BE">
                  <a:ea typeface="Calibri Light"/>
                  <a:cs typeface="Calibri Light"/>
                </a:rPr>
                <a:t>Planten </a:t>
              </a:r>
              <a:r>
                <a:rPr lang="nl-BE" b="1">
                  <a:ea typeface="Calibri Light"/>
                  <a:cs typeface="Calibri Light"/>
                </a:rPr>
                <a:t>tekenen</a:t>
              </a:r>
              <a:r>
                <a:rPr lang="nl-BE">
                  <a:ea typeface="Calibri Light"/>
                  <a:cs typeface="Calibri Light"/>
                </a:rPr>
                <a:t> op de muur</a:t>
              </a:r>
            </a:p>
          </p:txBody>
        </p:sp>
      </p:grpSp>
      <p:grpSp>
        <p:nvGrpSpPr>
          <p:cNvPr id="25" name="Group 24">
            <a:extLst>
              <a:ext uri="{FF2B5EF4-FFF2-40B4-BE49-F238E27FC236}">
                <a16:creationId xmlns:a16="http://schemas.microsoft.com/office/drawing/2014/main" id="{5461DF61-B27C-9C51-A8AF-18B3B042B09A}"/>
              </a:ext>
            </a:extLst>
          </p:cNvPr>
          <p:cNvGrpSpPr/>
          <p:nvPr/>
        </p:nvGrpSpPr>
        <p:grpSpPr>
          <a:xfrm>
            <a:off x="659173" y="1717217"/>
            <a:ext cx="3184392" cy="4164214"/>
            <a:chOff x="659173" y="1717217"/>
            <a:chExt cx="3184392" cy="4164214"/>
          </a:xfrm>
        </p:grpSpPr>
        <p:pic>
          <p:nvPicPr>
            <p:cNvPr id="20" name="Picture 19" descr="A group of boxes on a table&#10;&#10;AI-generated content may be incorrect.">
              <a:extLst>
                <a:ext uri="{FF2B5EF4-FFF2-40B4-BE49-F238E27FC236}">
                  <a16:creationId xmlns:a16="http://schemas.microsoft.com/office/drawing/2014/main" id="{C9F6EA6C-BD0C-CF69-97E6-824FE0D2F4D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9173" y="1717217"/>
              <a:ext cx="3184392" cy="4164214"/>
            </a:xfrm>
            <a:prstGeom prst="rect">
              <a:avLst/>
            </a:prstGeom>
          </p:spPr>
        </p:pic>
        <p:sp>
          <p:nvSpPr>
            <p:cNvPr id="23" name="TextBox 7">
              <a:extLst>
                <a:ext uri="{FF2B5EF4-FFF2-40B4-BE49-F238E27FC236}">
                  <a16:creationId xmlns:a16="http://schemas.microsoft.com/office/drawing/2014/main" id="{0EBB1A4E-44D4-FB9C-ECD4-AC73054E244D}"/>
                </a:ext>
              </a:extLst>
            </p:cNvPr>
            <p:cNvSpPr txBox="1"/>
            <p:nvPr/>
          </p:nvSpPr>
          <p:spPr>
            <a:xfrm>
              <a:off x="2623275" y="4255303"/>
              <a:ext cx="1182538" cy="1477328"/>
            </a:xfrm>
            <a:prstGeom prst="rect">
              <a:avLst/>
            </a:prstGeom>
            <a:solidFill>
              <a:schemeClr val="bg1"/>
            </a:solidFill>
          </p:spPr>
          <p:txBody>
            <a:bodyPr wrap="square" lIns="91440" tIns="45720" rIns="91440" bIns="45720" rtlCol="0" anchor="t">
              <a:spAutoFit/>
            </a:bodyPr>
            <a:ls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BE" b="1" err="1">
                  <a:ea typeface="Calibri Light"/>
                  <a:cs typeface="Calibri Light"/>
                </a:rPr>
                <a:t>Washitape</a:t>
              </a:r>
              <a:r>
                <a:rPr lang="nl-BE">
                  <a:ea typeface="Calibri Light"/>
                  <a:cs typeface="Calibri Light"/>
                </a:rPr>
                <a:t> voor snel straten weer te geven </a:t>
              </a:r>
            </a:p>
          </p:txBody>
        </p:sp>
      </p:grpSp>
      <p:grpSp>
        <p:nvGrpSpPr>
          <p:cNvPr id="27" name="Group 26">
            <a:extLst>
              <a:ext uri="{FF2B5EF4-FFF2-40B4-BE49-F238E27FC236}">
                <a16:creationId xmlns:a16="http://schemas.microsoft.com/office/drawing/2014/main" id="{AD93BEA3-55D8-2558-7A83-183CD3EE157A}"/>
              </a:ext>
            </a:extLst>
          </p:cNvPr>
          <p:cNvGrpSpPr/>
          <p:nvPr/>
        </p:nvGrpSpPr>
        <p:grpSpPr>
          <a:xfrm>
            <a:off x="7463882" y="1721676"/>
            <a:ext cx="4082078" cy="4176578"/>
            <a:chOff x="7463882" y="1721676"/>
            <a:chExt cx="4082078" cy="4176578"/>
          </a:xfrm>
        </p:grpSpPr>
        <p:pic>
          <p:nvPicPr>
            <p:cNvPr id="22" name="Picture 21" descr="A paper and a piece of paper&#10;&#10;AI-generated content may be incorrect.">
              <a:extLst>
                <a:ext uri="{FF2B5EF4-FFF2-40B4-BE49-F238E27FC236}">
                  <a16:creationId xmlns:a16="http://schemas.microsoft.com/office/drawing/2014/main" id="{4C284042-7B2F-C161-364C-A13429A69324}"/>
                </a:ext>
              </a:extLst>
            </p:cNvPr>
            <p:cNvPicPr>
              <a:picLocks noChangeAspect="1"/>
            </p:cNvPicPr>
            <p:nvPr/>
          </p:nvPicPr>
          <p:blipFill>
            <a:blip r:embed="rId5">
              <a:extLst>
                <a:ext uri="{28A0092B-C50C-407E-A947-70E740481C1C}">
                  <a14:useLocalDpi xmlns:a14="http://schemas.microsoft.com/office/drawing/2010/main" val="0"/>
                </a:ext>
              </a:extLst>
            </a:blip>
            <a:srcRect l="9410" t="42326" r="52129" b="5912"/>
            <a:stretch>
              <a:fillRect/>
            </a:stretch>
          </p:blipFill>
          <p:spPr>
            <a:xfrm>
              <a:off x="7463882" y="1721676"/>
              <a:ext cx="4082078" cy="4176578"/>
            </a:xfrm>
            <a:prstGeom prst="rect">
              <a:avLst/>
            </a:prstGeom>
            <a:noFill/>
          </p:spPr>
        </p:pic>
        <p:sp>
          <p:nvSpPr>
            <p:cNvPr id="24" name="TextBox 7">
              <a:extLst>
                <a:ext uri="{FF2B5EF4-FFF2-40B4-BE49-F238E27FC236}">
                  <a16:creationId xmlns:a16="http://schemas.microsoft.com/office/drawing/2014/main" id="{BED9F5A9-0A9B-664E-06EE-ED6B52897937}"/>
                </a:ext>
              </a:extLst>
            </p:cNvPr>
            <p:cNvSpPr txBox="1"/>
            <p:nvPr/>
          </p:nvSpPr>
          <p:spPr>
            <a:xfrm>
              <a:off x="7630706" y="1947531"/>
              <a:ext cx="1713216" cy="1200329"/>
            </a:xfrm>
            <a:prstGeom prst="rect">
              <a:avLst/>
            </a:prstGeom>
            <a:solidFill>
              <a:schemeClr val="bg1"/>
            </a:solidFill>
          </p:spPr>
          <p:txBody>
            <a:bodyPr wrap="square" lIns="91440" tIns="45720" rIns="91440" bIns="45720" rtlCol="0" anchor="t">
              <a:spAutoFit/>
            </a:bodyPr>
            <a:ls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BE" b="1">
                  <a:ea typeface="Calibri Light"/>
                  <a:cs typeface="Calibri Light"/>
                </a:rPr>
                <a:t>Stickers</a:t>
              </a:r>
              <a:r>
                <a:rPr lang="nl-BE">
                  <a:ea typeface="Calibri Light"/>
                  <a:cs typeface="Calibri Light"/>
                </a:rPr>
                <a:t> om planten en voertuigen weer te geven </a:t>
              </a:r>
            </a:p>
          </p:txBody>
        </p:sp>
      </p:grpSp>
    </p:spTree>
    <p:extLst>
      <p:ext uri="{BB962C8B-B14F-4D97-AF65-F5344CB8AC3E}">
        <p14:creationId xmlns:p14="http://schemas.microsoft.com/office/powerpoint/2010/main" val="1552981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25C0D9-9A7F-C9D6-5A24-7DC429FE5A63}"/>
            </a:ext>
          </a:extLst>
        </p:cNvPr>
        <p:cNvGrpSpPr/>
        <p:nvPr/>
      </p:nvGrpSpPr>
      <p:grpSpPr>
        <a:xfrm>
          <a:off x="0" y="0"/>
          <a:ext cx="0" cy="0"/>
          <a:chOff x="0" y="0"/>
          <a:chExt cx="0" cy="0"/>
        </a:xfrm>
      </p:grpSpPr>
      <p:sp>
        <p:nvSpPr>
          <p:cNvPr id="4" name="Footer Placeholder 3">
            <a:extLst>
              <a:ext uri="{FF2B5EF4-FFF2-40B4-BE49-F238E27FC236}">
                <a16:creationId xmlns:a16="http://schemas.microsoft.com/office/drawing/2014/main" id="{E7D857AF-B4A4-33D8-A067-959ED6A2AD3A}"/>
              </a:ext>
            </a:extLst>
          </p:cNvPr>
          <p:cNvSpPr>
            <a:spLocks noGrp="1"/>
          </p:cNvSpPr>
          <p:nvPr>
            <p:ph type="ftr" sz="quarter" idx="14"/>
          </p:nvPr>
        </p:nvSpPr>
        <p:spPr/>
        <p:txBody>
          <a:bodyPr/>
          <a:lstStyle/>
          <a:p>
            <a:endParaRPr lang="nl-BE"/>
          </a:p>
        </p:txBody>
      </p:sp>
      <p:sp>
        <p:nvSpPr>
          <p:cNvPr id="5" name="Slide Number Placeholder 4">
            <a:extLst>
              <a:ext uri="{FF2B5EF4-FFF2-40B4-BE49-F238E27FC236}">
                <a16:creationId xmlns:a16="http://schemas.microsoft.com/office/drawing/2014/main" id="{4CC92489-3B48-EC00-9536-447859D4313E}"/>
              </a:ext>
            </a:extLst>
          </p:cNvPr>
          <p:cNvSpPr>
            <a:spLocks noGrp="1"/>
          </p:cNvSpPr>
          <p:nvPr>
            <p:ph type="sldNum" sz="quarter" idx="15"/>
          </p:nvPr>
        </p:nvSpPr>
        <p:spPr/>
        <p:txBody>
          <a:bodyPr/>
          <a:lstStyle/>
          <a:p>
            <a:fld id="{FF88DA20-ED00-471C-9170-60F590CB400A}" type="slidenum">
              <a:rPr lang="nl-BE" smtClean="0"/>
              <a:pPr/>
              <a:t>83</a:t>
            </a:fld>
            <a:endParaRPr lang="nl-BE"/>
          </a:p>
        </p:txBody>
      </p:sp>
      <p:graphicFrame>
        <p:nvGraphicFramePr>
          <p:cNvPr id="8" name="Diagram 7">
            <a:extLst>
              <a:ext uri="{FF2B5EF4-FFF2-40B4-BE49-F238E27FC236}">
                <a16:creationId xmlns:a16="http://schemas.microsoft.com/office/drawing/2014/main" id="{0E7BB986-505C-0A65-1084-C660334BAD9C}"/>
              </a:ext>
            </a:extLst>
          </p:cNvPr>
          <p:cNvGraphicFramePr/>
          <p:nvPr/>
        </p:nvGraphicFramePr>
        <p:xfrm>
          <a:off x="1941285" y="694266"/>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282300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FA06959-7C89-DD54-8996-BBFFFA824F82}"/>
              </a:ext>
            </a:extLst>
          </p:cNvPr>
          <p:cNvSpPr>
            <a:spLocks noGrp="1"/>
          </p:cNvSpPr>
          <p:nvPr>
            <p:ph type="title"/>
          </p:nvPr>
        </p:nvSpPr>
        <p:spPr/>
        <p:txBody>
          <a:bodyPr>
            <a:normAutofit fontScale="90000"/>
          </a:bodyPr>
          <a:lstStyle/>
          <a:p>
            <a:r>
              <a:rPr lang="nl-BE" dirty="0"/>
              <a:t>Waardeer</a:t>
            </a:r>
          </a:p>
        </p:txBody>
      </p:sp>
      <p:sp>
        <p:nvSpPr>
          <p:cNvPr id="4" name="Footer Placeholder 3">
            <a:extLst>
              <a:ext uri="{FF2B5EF4-FFF2-40B4-BE49-F238E27FC236}">
                <a16:creationId xmlns:a16="http://schemas.microsoft.com/office/drawing/2014/main" id="{4AEC9508-7A93-8058-9645-AFCBC063961B}"/>
              </a:ext>
            </a:extLst>
          </p:cNvPr>
          <p:cNvSpPr>
            <a:spLocks noGrp="1"/>
          </p:cNvSpPr>
          <p:nvPr>
            <p:ph type="ftr" sz="quarter" idx="11"/>
          </p:nvPr>
        </p:nvSpPr>
        <p:spPr/>
        <p:txBody>
          <a:bodyPr/>
          <a:lstStyle/>
          <a:p>
            <a:endParaRPr lang="nl-BE"/>
          </a:p>
        </p:txBody>
      </p:sp>
      <p:sp>
        <p:nvSpPr>
          <p:cNvPr id="5" name="Slide Number Placeholder 4">
            <a:extLst>
              <a:ext uri="{FF2B5EF4-FFF2-40B4-BE49-F238E27FC236}">
                <a16:creationId xmlns:a16="http://schemas.microsoft.com/office/drawing/2014/main" id="{AA10EDED-0460-E847-58B6-6F4271F60E00}"/>
              </a:ext>
            </a:extLst>
          </p:cNvPr>
          <p:cNvSpPr>
            <a:spLocks noGrp="1"/>
          </p:cNvSpPr>
          <p:nvPr>
            <p:ph type="sldNum" sz="quarter" idx="12"/>
          </p:nvPr>
        </p:nvSpPr>
        <p:spPr/>
        <p:txBody>
          <a:bodyPr/>
          <a:lstStyle/>
          <a:p>
            <a:fld id="{FF88DA20-ED00-471C-9170-60F590CB400A}" type="slidenum">
              <a:rPr lang="nl-BE" smtClean="0"/>
              <a:pPr/>
              <a:t>84</a:t>
            </a:fld>
            <a:endParaRPr lang="nl-BE"/>
          </a:p>
        </p:txBody>
      </p:sp>
      <p:sp>
        <p:nvSpPr>
          <p:cNvPr id="8" name="Text Placeholder 7">
            <a:extLst>
              <a:ext uri="{FF2B5EF4-FFF2-40B4-BE49-F238E27FC236}">
                <a16:creationId xmlns:a16="http://schemas.microsoft.com/office/drawing/2014/main" id="{2A3290A6-B85B-38C5-2E4B-6FDD4D0F990A}"/>
              </a:ext>
            </a:extLst>
          </p:cNvPr>
          <p:cNvSpPr>
            <a:spLocks noGrp="1"/>
          </p:cNvSpPr>
          <p:nvPr>
            <p:ph type="body" sz="quarter" idx="14"/>
          </p:nvPr>
        </p:nvSpPr>
        <p:spPr>
          <a:xfrm>
            <a:off x="724911" y="1491854"/>
            <a:ext cx="10874375" cy="3605213"/>
          </a:xfrm>
        </p:spPr>
        <p:txBody>
          <a:bodyPr/>
          <a:lstStyle/>
          <a:p>
            <a:pPr marL="0" indent="0">
              <a:buNone/>
            </a:pPr>
            <a:r>
              <a:rPr lang="nl-BE" sz="2000" dirty="0"/>
              <a:t>Geef je </a:t>
            </a:r>
            <a:r>
              <a:rPr lang="nl-BE" sz="1800" dirty="0"/>
              <a:t>stad</a:t>
            </a:r>
            <a:r>
              <a:rPr lang="nl-BE" sz="2000" dirty="0"/>
              <a:t> een naam:....................…..</a:t>
            </a:r>
            <a:endParaRPr lang="en-US" sz="2000" dirty="0">
              <a:ea typeface="Calibri Light"/>
              <a:cs typeface="Calibri Light"/>
            </a:endParaRPr>
          </a:p>
          <a:p>
            <a:pPr marL="0" indent="0">
              <a:buNone/>
            </a:pPr>
            <a:r>
              <a:rPr lang="nl-BE" sz="2000" dirty="0"/>
              <a:t>Kleur de labels die jouw stad verdient.</a:t>
            </a:r>
            <a:endParaRPr lang="nl-BE" sz="2000" dirty="0">
              <a:ea typeface="Calibri Light"/>
              <a:cs typeface="Calibri Light"/>
            </a:endParaRPr>
          </a:p>
          <a:p>
            <a:pPr marL="0" indent="0">
              <a:buNone/>
            </a:pPr>
            <a:endParaRPr lang="nl-BE" sz="2000" dirty="0">
              <a:ea typeface="Calibri Light"/>
              <a:cs typeface="Calibri Light"/>
            </a:endParaRPr>
          </a:p>
          <a:p>
            <a:pPr marL="0" indent="0">
              <a:buNone/>
            </a:pPr>
            <a:r>
              <a:rPr lang="nl-BE" sz="2000" dirty="0"/>
              <a:t>Hoe heb je eraan gewerkt? Schrijf een promotekstje.</a:t>
            </a:r>
            <a:endParaRPr lang="nl-BE" sz="2000" dirty="0">
              <a:ea typeface="Calibri Light"/>
              <a:cs typeface="Calibri Light"/>
            </a:endParaRPr>
          </a:p>
          <a:p>
            <a:pPr marL="71755" indent="-215900"/>
            <a:endParaRPr lang="nl-BE" sz="2000" dirty="0">
              <a:ea typeface="Calibri Light"/>
              <a:cs typeface="Calibri Light"/>
            </a:endParaRPr>
          </a:p>
        </p:txBody>
      </p:sp>
      <p:pic>
        <p:nvPicPr>
          <p:cNvPr id="13" name="Picture 12">
            <a:extLst>
              <a:ext uri="{FF2B5EF4-FFF2-40B4-BE49-F238E27FC236}">
                <a16:creationId xmlns:a16="http://schemas.microsoft.com/office/drawing/2014/main" id="{2ABB89F4-9AF4-8A0A-E7F7-62C5C790F0C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199815" y="1217273"/>
            <a:ext cx="6821569" cy="1074086"/>
          </a:xfrm>
          <a:prstGeom prst="rect">
            <a:avLst/>
          </a:prstGeom>
          <a:noFill/>
        </p:spPr>
      </p:pic>
      <p:pic>
        <p:nvPicPr>
          <p:cNvPr id="2" name="Picture 1" descr="A screenshot of a survey&#10;&#10;AI-generated content may be incorrect.">
            <a:extLst>
              <a:ext uri="{FF2B5EF4-FFF2-40B4-BE49-F238E27FC236}">
                <a16:creationId xmlns:a16="http://schemas.microsoft.com/office/drawing/2014/main" id="{0D5105B7-9B6B-AB1D-5AA6-5FB556B07CBA}"/>
              </a:ext>
            </a:extLst>
          </p:cNvPr>
          <p:cNvPicPr>
            <a:picLocks noChangeAspect="1"/>
          </p:cNvPicPr>
          <p:nvPr/>
        </p:nvPicPr>
        <p:blipFill>
          <a:blip r:embed="rId4"/>
          <a:stretch>
            <a:fillRect/>
          </a:stretch>
        </p:blipFill>
        <p:spPr>
          <a:xfrm>
            <a:off x="592714" y="3090863"/>
            <a:ext cx="7251988" cy="3585729"/>
          </a:xfrm>
          <a:prstGeom prst="rect">
            <a:avLst/>
          </a:prstGeom>
        </p:spPr>
      </p:pic>
    </p:spTree>
    <p:extLst>
      <p:ext uri="{BB962C8B-B14F-4D97-AF65-F5344CB8AC3E}">
        <p14:creationId xmlns:p14="http://schemas.microsoft.com/office/powerpoint/2010/main" val="2842816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B44E877-66C6-9E31-F9B5-FC736E32B332}"/>
              </a:ext>
            </a:extLst>
          </p:cNvPr>
          <p:cNvSpPr>
            <a:spLocks noGrp="1"/>
          </p:cNvSpPr>
          <p:nvPr>
            <p:ph type="title"/>
          </p:nvPr>
        </p:nvSpPr>
        <p:spPr/>
        <p:txBody>
          <a:bodyPr/>
          <a:lstStyle/>
          <a:p>
            <a:r>
              <a:rPr lang="nl-BE" dirty="0"/>
              <a:t>Extra activiteiten</a:t>
            </a:r>
          </a:p>
        </p:txBody>
      </p:sp>
      <p:sp>
        <p:nvSpPr>
          <p:cNvPr id="6" name="Tijdelijke aanduiding voor dianummer 5">
            <a:extLst>
              <a:ext uri="{FF2B5EF4-FFF2-40B4-BE49-F238E27FC236}">
                <a16:creationId xmlns:a16="http://schemas.microsoft.com/office/drawing/2014/main" id="{B72CE93A-872E-72E7-8B1D-18FF4D77B898}"/>
              </a:ext>
            </a:extLst>
          </p:cNvPr>
          <p:cNvSpPr>
            <a:spLocks noGrp="1"/>
          </p:cNvSpPr>
          <p:nvPr>
            <p:ph type="sldNum" sz="quarter" idx="16"/>
          </p:nvPr>
        </p:nvSpPr>
        <p:spPr/>
        <p:txBody>
          <a:bodyPr/>
          <a:lstStyle/>
          <a:p>
            <a:fld id="{FF88DA20-ED00-471C-9170-60F590CB400A}" type="slidenum">
              <a:rPr lang="nl-BE" smtClean="0"/>
              <a:pPr/>
              <a:t>85</a:t>
            </a:fld>
            <a:endParaRPr lang="nl-BE"/>
          </a:p>
        </p:txBody>
      </p:sp>
    </p:spTree>
    <p:extLst>
      <p:ext uri="{BB962C8B-B14F-4D97-AF65-F5344CB8AC3E}">
        <p14:creationId xmlns:p14="http://schemas.microsoft.com/office/powerpoint/2010/main" val="294282260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F3F075D0-D4C6-9A10-64A6-3C1CD19C393B}"/>
              </a:ext>
            </a:extLst>
          </p:cNvPr>
          <p:cNvSpPr>
            <a:spLocks noGrp="1"/>
          </p:cNvSpPr>
          <p:nvPr>
            <p:ph type="title"/>
          </p:nvPr>
        </p:nvSpPr>
        <p:spPr/>
        <p:txBody>
          <a:bodyPr>
            <a:normAutofit fontScale="90000"/>
          </a:bodyPr>
          <a:lstStyle/>
          <a:p>
            <a:r>
              <a:rPr lang="nl-BE"/>
              <a:t>Welk woord past bij allemaal?</a:t>
            </a:r>
          </a:p>
        </p:txBody>
      </p:sp>
      <p:sp>
        <p:nvSpPr>
          <p:cNvPr id="5" name="Tijdelijke aanduiding voor tekst 4">
            <a:extLst>
              <a:ext uri="{FF2B5EF4-FFF2-40B4-BE49-F238E27FC236}">
                <a16:creationId xmlns:a16="http://schemas.microsoft.com/office/drawing/2014/main" id="{34DAFAF2-908D-4AE5-2273-9E2811EED450}"/>
              </a:ext>
            </a:extLst>
          </p:cNvPr>
          <p:cNvSpPr>
            <a:spLocks noGrp="1"/>
          </p:cNvSpPr>
          <p:nvPr>
            <p:ph type="body" sz="quarter" idx="13"/>
          </p:nvPr>
        </p:nvSpPr>
        <p:spPr/>
        <p:txBody>
          <a:bodyPr/>
          <a:lstStyle/>
          <a:p>
            <a:endParaRPr lang="nl-BE"/>
          </a:p>
        </p:txBody>
      </p:sp>
      <p:sp>
        <p:nvSpPr>
          <p:cNvPr id="7" name="Rechthoek: afgeronde hoeken 6">
            <a:extLst>
              <a:ext uri="{FF2B5EF4-FFF2-40B4-BE49-F238E27FC236}">
                <a16:creationId xmlns:a16="http://schemas.microsoft.com/office/drawing/2014/main" id="{55E63DC2-CCD6-088B-9DD0-B0B989693FF5}"/>
              </a:ext>
            </a:extLst>
          </p:cNvPr>
          <p:cNvSpPr/>
          <p:nvPr/>
        </p:nvSpPr>
        <p:spPr>
          <a:xfrm>
            <a:off x="478684" y="1641379"/>
            <a:ext cx="1488339" cy="817245"/>
          </a:xfrm>
          <a:prstGeom prst="roundRect">
            <a:avLst/>
          </a:prstGeom>
        </p:spPr>
        <p:style>
          <a:lnRef idx="2">
            <a:schemeClr val="dk1"/>
          </a:lnRef>
          <a:fillRef idx="1">
            <a:schemeClr val="lt1"/>
          </a:fillRef>
          <a:effectRef idx="0">
            <a:schemeClr val="dk1"/>
          </a:effectRef>
          <a:fontRef idx="minor">
            <a:schemeClr val="dk1"/>
          </a:fontRef>
        </p:style>
        <p:txBody>
          <a:bodyPr wrap="square" lIns="0" tIns="0" rIns="0" bIns="0" rtlCol="0" anchor="ctr">
            <a:spAutoFit/>
          </a:bodyPr>
          <a:lstStyle/>
          <a:p>
            <a:pPr algn="ctr"/>
            <a:endParaRPr lang="nl-BE" sz="1600" b="1">
              <a:latin typeface="+mj-lt"/>
            </a:endParaRPr>
          </a:p>
          <a:p>
            <a:pPr algn="ctr"/>
            <a:r>
              <a:rPr lang="nl-BE" sz="1600" b="1">
                <a:latin typeface="+mj-lt"/>
              </a:rPr>
              <a:t>Banaan</a:t>
            </a:r>
          </a:p>
          <a:p>
            <a:pPr algn="ctr"/>
            <a:endParaRPr lang="nl-BE" sz="1600" b="1">
              <a:latin typeface="+mj-lt"/>
            </a:endParaRPr>
          </a:p>
        </p:txBody>
      </p:sp>
      <p:sp>
        <p:nvSpPr>
          <p:cNvPr id="8" name="Rechthoek: afgeronde hoeken 7">
            <a:extLst>
              <a:ext uri="{FF2B5EF4-FFF2-40B4-BE49-F238E27FC236}">
                <a16:creationId xmlns:a16="http://schemas.microsoft.com/office/drawing/2014/main" id="{70AF0E07-FBCB-DC3F-5A2C-13E0CAA29C6E}"/>
              </a:ext>
            </a:extLst>
          </p:cNvPr>
          <p:cNvSpPr/>
          <p:nvPr/>
        </p:nvSpPr>
        <p:spPr>
          <a:xfrm>
            <a:off x="2183437" y="1641379"/>
            <a:ext cx="1488339" cy="817245"/>
          </a:xfrm>
          <a:prstGeom prst="roundRect">
            <a:avLst/>
          </a:prstGeom>
        </p:spPr>
        <p:style>
          <a:lnRef idx="2">
            <a:schemeClr val="dk1"/>
          </a:lnRef>
          <a:fillRef idx="1">
            <a:schemeClr val="lt1"/>
          </a:fillRef>
          <a:effectRef idx="0">
            <a:schemeClr val="dk1"/>
          </a:effectRef>
          <a:fontRef idx="minor">
            <a:schemeClr val="dk1"/>
          </a:fontRef>
        </p:style>
        <p:txBody>
          <a:bodyPr wrap="square" lIns="0" tIns="0" rIns="0" bIns="0" rtlCol="0" anchor="ctr">
            <a:spAutoFit/>
          </a:bodyPr>
          <a:lstStyle/>
          <a:p>
            <a:pPr algn="ctr"/>
            <a:endParaRPr lang="nl-BE" sz="1600" b="1">
              <a:latin typeface="+mj-lt"/>
            </a:endParaRPr>
          </a:p>
          <a:p>
            <a:pPr algn="ctr"/>
            <a:r>
              <a:rPr lang="nl-BE" sz="1600" b="1">
                <a:latin typeface="+mj-lt"/>
              </a:rPr>
              <a:t>Aardbei</a:t>
            </a:r>
          </a:p>
          <a:p>
            <a:pPr algn="ctr"/>
            <a:endParaRPr lang="nl-BE" sz="1600" b="1">
              <a:latin typeface="+mj-lt"/>
            </a:endParaRPr>
          </a:p>
        </p:txBody>
      </p:sp>
      <p:sp>
        <p:nvSpPr>
          <p:cNvPr id="9" name="Rechthoek: afgeronde hoeken 8">
            <a:extLst>
              <a:ext uri="{FF2B5EF4-FFF2-40B4-BE49-F238E27FC236}">
                <a16:creationId xmlns:a16="http://schemas.microsoft.com/office/drawing/2014/main" id="{DF972B05-3CFD-5996-7CE3-B285B9EF4B79}"/>
              </a:ext>
            </a:extLst>
          </p:cNvPr>
          <p:cNvSpPr/>
          <p:nvPr/>
        </p:nvSpPr>
        <p:spPr>
          <a:xfrm>
            <a:off x="3888190" y="1641378"/>
            <a:ext cx="1488339" cy="817245"/>
          </a:xfrm>
          <a:prstGeom prst="roundRect">
            <a:avLst/>
          </a:prstGeom>
        </p:spPr>
        <p:style>
          <a:lnRef idx="2">
            <a:schemeClr val="dk1"/>
          </a:lnRef>
          <a:fillRef idx="1">
            <a:schemeClr val="lt1"/>
          </a:fillRef>
          <a:effectRef idx="0">
            <a:schemeClr val="dk1"/>
          </a:effectRef>
          <a:fontRef idx="minor">
            <a:schemeClr val="dk1"/>
          </a:fontRef>
        </p:style>
        <p:txBody>
          <a:bodyPr wrap="square" lIns="0" tIns="0" rIns="0" bIns="0" rtlCol="0" anchor="ctr">
            <a:spAutoFit/>
          </a:bodyPr>
          <a:lstStyle/>
          <a:p>
            <a:pPr algn="ctr"/>
            <a:endParaRPr lang="nl-BE" sz="1600" b="1">
              <a:latin typeface="+mj-lt"/>
              <a:ea typeface="Calibri"/>
              <a:cs typeface="Calibri"/>
            </a:endParaRPr>
          </a:p>
          <a:p>
            <a:pPr algn="ctr"/>
            <a:r>
              <a:rPr lang="nl-BE" sz="1600" b="1">
                <a:latin typeface="+mj-lt"/>
                <a:ea typeface="Calibri"/>
                <a:cs typeface="Calibri"/>
              </a:rPr>
              <a:t>Chocolade</a:t>
            </a:r>
            <a:endParaRPr lang="en-US">
              <a:ea typeface="Calibri Light"/>
              <a:cs typeface="Calibri Light"/>
            </a:endParaRPr>
          </a:p>
          <a:p>
            <a:pPr algn="ctr"/>
            <a:endParaRPr lang="nl-BE" sz="1600" b="1">
              <a:latin typeface="+mj-lt"/>
            </a:endParaRPr>
          </a:p>
        </p:txBody>
      </p:sp>
      <p:sp>
        <p:nvSpPr>
          <p:cNvPr id="10" name="Rechthoek: afgeronde hoeken 9">
            <a:extLst>
              <a:ext uri="{FF2B5EF4-FFF2-40B4-BE49-F238E27FC236}">
                <a16:creationId xmlns:a16="http://schemas.microsoft.com/office/drawing/2014/main" id="{1CFB9FD6-C4AE-9C77-FCA2-CA89E8CCEA5E}"/>
              </a:ext>
            </a:extLst>
          </p:cNvPr>
          <p:cNvSpPr/>
          <p:nvPr/>
        </p:nvSpPr>
        <p:spPr>
          <a:xfrm>
            <a:off x="5592943" y="1641378"/>
            <a:ext cx="1488339" cy="817245"/>
          </a:xfrm>
          <a:prstGeom prst="roundRect">
            <a:avLst/>
          </a:prstGeom>
        </p:spPr>
        <p:style>
          <a:lnRef idx="2">
            <a:schemeClr val="dk1"/>
          </a:lnRef>
          <a:fillRef idx="1">
            <a:schemeClr val="lt1"/>
          </a:fillRef>
          <a:effectRef idx="0">
            <a:schemeClr val="dk1"/>
          </a:effectRef>
          <a:fontRef idx="minor">
            <a:schemeClr val="dk1"/>
          </a:fontRef>
        </p:style>
        <p:txBody>
          <a:bodyPr wrap="square" lIns="0" tIns="0" rIns="0" bIns="0" rtlCol="0" anchor="ctr">
            <a:spAutoFit/>
          </a:bodyPr>
          <a:lstStyle/>
          <a:p>
            <a:pPr algn="ctr"/>
            <a:endParaRPr lang="nl-BE" sz="1600" b="1">
              <a:latin typeface="+mj-lt"/>
            </a:endParaRPr>
          </a:p>
          <a:p>
            <a:pPr algn="ctr"/>
            <a:r>
              <a:rPr lang="nl-BE" sz="1600" b="1">
                <a:latin typeface="+mj-lt"/>
                <a:ea typeface="Calibri"/>
                <a:cs typeface="Calibri"/>
              </a:rPr>
              <a:t>Yoghurt</a:t>
            </a:r>
          </a:p>
          <a:p>
            <a:pPr algn="ctr"/>
            <a:endParaRPr lang="nl-BE" sz="1600" b="1">
              <a:latin typeface="+mj-lt"/>
            </a:endParaRPr>
          </a:p>
        </p:txBody>
      </p:sp>
      <p:sp>
        <p:nvSpPr>
          <p:cNvPr id="11" name="Rechthoek: afgeronde hoeken 10">
            <a:extLst>
              <a:ext uri="{FF2B5EF4-FFF2-40B4-BE49-F238E27FC236}">
                <a16:creationId xmlns:a16="http://schemas.microsoft.com/office/drawing/2014/main" id="{B2CF69FE-D258-8328-F57D-2A103B65EA0F}"/>
              </a:ext>
            </a:extLst>
          </p:cNvPr>
          <p:cNvSpPr/>
          <p:nvPr/>
        </p:nvSpPr>
        <p:spPr>
          <a:xfrm>
            <a:off x="7350859" y="1641377"/>
            <a:ext cx="1488339" cy="817245"/>
          </a:xfrm>
          <a:prstGeom prst="roundRect">
            <a:avLst/>
          </a:prstGeom>
        </p:spPr>
        <p:style>
          <a:lnRef idx="2">
            <a:schemeClr val="dk1"/>
          </a:lnRef>
          <a:fillRef idx="1">
            <a:schemeClr val="lt1"/>
          </a:fillRef>
          <a:effectRef idx="0">
            <a:schemeClr val="dk1"/>
          </a:effectRef>
          <a:fontRef idx="minor">
            <a:schemeClr val="dk1"/>
          </a:fontRef>
        </p:style>
        <p:txBody>
          <a:bodyPr wrap="square" lIns="0" tIns="0" rIns="0" bIns="0" rtlCol="0" anchor="ctr">
            <a:spAutoFit/>
          </a:bodyPr>
          <a:lstStyle/>
          <a:p>
            <a:pPr algn="ctr"/>
            <a:endParaRPr lang="nl-BE" sz="1600" b="1">
              <a:latin typeface="+mj-lt"/>
            </a:endParaRPr>
          </a:p>
          <a:p>
            <a:pPr algn="ctr"/>
            <a:r>
              <a:rPr lang="nl-BE" sz="1600" b="1" err="1">
                <a:latin typeface="+mj-lt"/>
              </a:rPr>
              <a:t>Stracciatella</a:t>
            </a:r>
            <a:endParaRPr lang="nl-BE" sz="1600" b="1">
              <a:latin typeface="+mj-lt"/>
            </a:endParaRPr>
          </a:p>
          <a:p>
            <a:pPr algn="ctr"/>
            <a:endParaRPr lang="nl-BE" sz="1600" b="1">
              <a:latin typeface="+mj-lt"/>
            </a:endParaRPr>
          </a:p>
        </p:txBody>
      </p:sp>
      <p:sp>
        <p:nvSpPr>
          <p:cNvPr id="12" name="Rechthoek: afgeronde hoeken 11">
            <a:extLst>
              <a:ext uri="{FF2B5EF4-FFF2-40B4-BE49-F238E27FC236}">
                <a16:creationId xmlns:a16="http://schemas.microsoft.com/office/drawing/2014/main" id="{DD030D19-4445-6361-4FD6-245D9F699AA9}"/>
              </a:ext>
            </a:extLst>
          </p:cNvPr>
          <p:cNvSpPr/>
          <p:nvPr/>
        </p:nvSpPr>
        <p:spPr>
          <a:xfrm>
            <a:off x="9874320" y="1641376"/>
            <a:ext cx="1488339" cy="817245"/>
          </a:xfrm>
          <a:prstGeom prst="roundRect">
            <a:avLst/>
          </a:prstGeom>
          <a:ln w="38100">
            <a:solidFill>
              <a:srgbClr val="92D050"/>
            </a:solidFill>
          </a:ln>
        </p:spPr>
        <p:style>
          <a:lnRef idx="2">
            <a:schemeClr val="dk1"/>
          </a:lnRef>
          <a:fillRef idx="1">
            <a:schemeClr val="lt1"/>
          </a:fillRef>
          <a:effectRef idx="0">
            <a:schemeClr val="dk1"/>
          </a:effectRef>
          <a:fontRef idx="minor">
            <a:schemeClr val="dk1"/>
          </a:fontRef>
        </p:style>
        <p:txBody>
          <a:bodyPr wrap="square" lIns="0" tIns="0" rIns="0" bIns="0" rtlCol="0" anchor="ctr">
            <a:spAutoFit/>
          </a:bodyPr>
          <a:lstStyle/>
          <a:p>
            <a:pPr algn="ctr"/>
            <a:endParaRPr lang="nl-BE" sz="1600" b="1">
              <a:latin typeface="+mj-lt"/>
            </a:endParaRPr>
          </a:p>
          <a:p>
            <a:pPr algn="ctr"/>
            <a:r>
              <a:rPr lang="nl-BE" sz="1600" b="1">
                <a:latin typeface="+mj-lt"/>
              </a:rPr>
              <a:t>IJssmaken</a:t>
            </a:r>
          </a:p>
          <a:p>
            <a:pPr algn="ctr"/>
            <a:endParaRPr lang="nl-BE" sz="1600" b="1">
              <a:latin typeface="+mj-lt"/>
            </a:endParaRPr>
          </a:p>
        </p:txBody>
      </p:sp>
      <p:sp>
        <p:nvSpPr>
          <p:cNvPr id="13" name="Rechthoek: afgeronde hoeken 12">
            <a:extLst>
              <a:ext uri="{FF2B5EF4-FFF2-40B4-BE49-F238E27FC236}">
                <a16:creationId xmlns:a16="http://schemas.microsoft.com/office/drawing/2014/main" id="{29C4EA8B-216A-6BDE-1A9D-952E4A1310E5}"/>
              </a:ext>
            </a:extLst>
          </p:cNvPr>
          <p:cNvSpPr/>
          <p:nvPr/>
        </p:nvSpPr>
        <p:spPr>
          <a:xfrm>
            <a:off x="478684" y="2920831"/>
            <a:ext cx="1488339" cy="817245"/>
          </a:xfrm>
          <a:prstGeom prst="roundRect">
            <a:avLst/>
          </a:prstGeom>
        </p:spPr>
        <p:style>
          <a:lnRef idx="2">
            <a:schemeClr val="dk1"/>
          </a:lnRef>
          <a:fillRef idx="1">
            <a:schemeClr val="lt1"/>
          </a:fillRef>
          <a:effectRef idx="0">
            <a:schemeClr val="dk1"/>
          </a:effectRef>
          <a:fontRef idx="minor">
            <a:schemeClr val="dk1"/>
          </a:fontRef>
        </p:style>
        <p:txBody>
          <a:bodyPr wrap="square" lIns="0" tIns="0" rIns="0" bIns="0" rtlCol="0" anchor="ctr">
            <a:spAutoFit/>
          </a:bodyPr>
          <a:lstStyle/>
          <a:p>
            <a:pPr algn="ctr"/>
            <a:endParaRPr lang="nl-BE" sz="1600" b="1">
              <a:latin typeface="+mj-lt"/>
            </a:endParaRPr>
          </a:p>
          <a:p>
            <a:pPr algn="ctr"/>
            <a:r>
              <a:rPr lang="nl-BE" sz="1600" b="1">
                <a:latin typeface="+mj-lt"/>
              </a:rPr>
              <a:t>Varken</a:t>
            </a:r>
          </a:p>
          <a:p>
            <a:pPr algn="ctr"/>
            <a:endParaRPr lang="nl-BE" sz="1600" b="1">
              <a:latin typeface="+mj-lt"/>
            </a:endParaRPr>
          </a:p>
        </p:txBody>
      </p:sp>
      <p:sp>
        <p:nvSpPr>
          <p:cNvPr id="14" name="Rechthoek: afgeronde hoeken 13">
            <a:extLst>
              <a:ext uri="{FF2B5EF4-FFF2-40B4-BE49-F238E27FC236}">
                <a16:creationId xmlns:a16="http://schemas.microsoft.com/office/drawing/2014/main" id="{53514A0E-8EA6-7257-8B26-0F5601D5027A}"/>
              </a:ext>
            </a:extLst>
          </p:cNvPr>
          <p:cNvSpPr/>
          <p:nvPr/>
        </p:nvSpPr>
        <p:spPr>
          <a:xfrm>
            <a:off x="2183437" y="2920831"/>
            <a:ext cx="1488339" cy="817245"/>
          </a:xfrm>
          <a:prstGeom prst="roundRect">
            <a:avLst/>
          </a:prstGeom>
        </p:spPr>
        <p:style>
          <a:lnRef idx="2">
            <a:schemeClr val="dk1"/>
          </a:lnRef>
          <a:fillRef idx="1">
            <a:schemeClr val="lt1"/>
          </a:fillRef>
          <a:effectRef idx="0">
            <a:schemeClr val="dk1"/>
          </a:effectRef>
          <a:fontRef idx="minor">
            <a:schemeClr val="dk1"/>
          </a:fontRef>
        </p:style>
        <p:txBody>
          <a:bodyPr wrap="square" lIns="0" tIns="0" rIns="0" bIns="0" rtlCol="0" anchor="ctr">
            <a:spAutoFit/>
          </a:bodyPr>
          <a:lstStyle/>
          <a:p>
            <a:pPr algn="ctr"/>
            <a:endParaRPr lang="nl-BE" sz="1600" b="1">
              <a:latin typeface="+mj-lt"/>
            </a:endParaRPr>
          </a:p>
          <a:p>
            <a:pPr algn="ctr"/>
            <a:r>
              <a:rPr lang="nl-BE" sz="1600" b="1">
                <a:latin typeface="+mj-lt"/>
              </a:rPr>
              <a:t>Kippen</a:t>
            </a:r>
            <a:endParaRPr lang="nl-BE" sz="1600" b="1">
              <a:latin typeface="+mj-lt"/>
              <a:ea typeface="Calibri"/>
              <a:cs typeface="Calibri"/>
            </a:endParaRPr>
          </a:p>
          <a:p>
            <a:pPr algn="ctr"/>
            <a:endParaRPr lang="nl-BE" sz="1600" b="1">
              <a:latin typeface="+mj-lt"/>
            </a:endParaRPr>
          </a:p>
        </p:txBody>
      </p:sp>
      <p:sp>
        <p:nvSpPr>
          <p:cNvPr id="15" name="Rechthoek: afgeronde hoeken 14">
            <a:extLst>
              <a:ext uri="{FF2B5EF4-FFF2-40B4-BE49-F238E27FC236}">
                <a16:creationId xmlns:a16="http://schemas.microsoft.com/office/drawing/2014/main" id="{F7B9BA8C-F0BF-50B8-B0B9-D1EEF2DD8A9B}"/>
              </a:ext>
            </a:extLst>
          </p:cNvPr>
          <p:cNvSpPr/>
          <p:nvPr/>
        </p:nvSpPr>
        <p:spPr>
          <a:xfrm>
            <a:off x="3888190" y="2920830"/>
            <a:ext cx="1488339" cy="817245"/>
          </a:xfrm>
          <a:prstGeom prst="roundRect">
            <a:avLst/>
          </a:prstGeom>
        </p:spPr>
        <p:style>
          <a:lnRef idx="2">
            <a:schemeClr val="dk1"/>
          </a:lnRef>
          <a:fillRef idx="1">
            <a:schemeClr val="lt1"/>
          </a:fillRef>
          <a:effectRef idx="0">
            <a:schemeClr val="dk1"/>
          </a:effectRef>
          <a:fontRef idx="minor">
            <a:schemeClr val="dk1"/>
          </a:fontRef>
        </p:style>
        <p:txBody>
          <a:bodyPr wrap="square" lIns="0" tIns="0" rIns="0" bIns="0" rtlCol="0" anchor="ctr">
            <a:spAutoFit/>
          </a:bodyPr>
          <a:lstStyle/>
          <a:p>
            <a:pPr algn="ctr"/>
            <a:endParaRPr lang="nl-BE" sz="1600" b="1">
              <a:latin typeface="+mj-lt"/>
            </a:endParaRPr>
          </a:p>
          <a:p>
            <a:pPr algn="ctr"/>
            <a:r>
              <a:rPr lang="nl-BE" sz="1600" b="1">
                <a:latin typeface="+mj-lt"/>
              </a:rPr>
              <a:t>Paarden</a:t>
            </a:r>
          </a:p>
          <a:p>
            <a:pPr algn="ctr"/>
            <a:endParaRPr lang="nl-BE" sz="1600" b="1">
              <a:latin typeface="+mj-lt"/>
            </a:endParaRPr>
          </a:p>
        </p:txBody>
      </p:sp>
      <p:sp>
        <p:nvSpPr>
          <p:cNvPr id="16" name="Rechthoek: afgeronde hoeken 15">
            <a:extLst>
              <a:ext uri="{FF2B5EF4-FFF2-40B4-BE49-F238E27FC236}">
                <a16:creationId xmlns:a16="http://schemas.microsoft.com/office/drawing/2014/main" id="{41CF5B18-6263-305B-6DC0-8D78816F48B0}"/>
              </a:ext>
            </a:extLst>
          </p:cNvPr>
          <p:cNvSpPr/>
          <p:nvPr/>
        </p:nvSpPr>
        <p:spPr>
          <a:xfrm>
            <a:off x="5592943" y="2920830"/>
            <a:ext cx="1488339" cy="817245"/>
          </a:xfrm>
          <a:prstGeom prst="roundRect">
            <a:avLst/>
          </a:prstGeom>
        </p:spPr>
        <p:style>
          <a:lnRef idx="2">
            <a:schemeClr val="dk1"/>
          </a:lnRef>
          <a:fillRef idx="1">
            <a:schemeClr val="lt1"/>
          </a:fillRef>
          <a:effectRef idx="0">
            <a:schemeClr val="dk1"/>
          </a:effectRef>
          <a:fontRef idx="minor">
            <a:schemeClr val="dk1"/>
          </a:fontRef>
        </p:style>
        <p:txBody>
          <a:bodyPr wrap="square" lIns="0" tIns="0" rIns="0" bIns="0" rtlCol="0" anchor="ctr">
            <a:spAutoFit/>
          </a:bodyPr>
          <a:lstStyle/>
          <a:p>
            <a:pPr algn="ctr"/>
            <a:endParaRPr lang="nl-BE" sz="1600" b="1">
              <a:latin typeface="+mj-lt"/>
            </a:endParaRPr>
          </a:p>
          <a:p>
            <a:pPr algn="ctr"/>
            <a:r>
              <a:rPr lang="nl-BE" sz="1600" b="1">
                <a:latin typeface="+mj-lt"/>
              </a:rPr>
              <a:t>Koeien</a:t>
            </a:r>
          </a:p>
          <a:p>
            <a:pPr algn="ctr"/>
            <a:endParaRPr lang="nl-BE" sz="1600" b="1">
              <a:latin typeface="+mj-lt"/>
            </a:endParaRPr>
          </a:p>
        </p:txBody>
      </p:sp>
      <p:sp>
        <p:nvSpPr>
          <p:cNvPr id="17" name="Rechthoek: afgeronde hoeken 16">
            <a:extLst>
              <a:ext uri="{FF2B5EF4-FFF2-40B4-BE49-F238E27FC236}">
                <a16:creationId xmlns:a16="http://schemas.microsoft.com/office/drawing/2014/main" id="{B2FB45B5-DFB5-8E49-AA54-D251E168B061}"/>
              </a:ext>
            </a:extLst>
          </p:cNvPr>
          <p:cNvSpPr/>
          <p:nvPr/>
        </p:nvSpPr>
        <p:spPr>
          <a:xfrm>
            <a:off x="7350859" y="2920829"/>
            <a:ext cx="1488339" cy="817245"/>
          </a:xfrm>
          <a:prstGeom prst="roundRect">
            <a:avLst/>
          </a:prstGeom>
        </p:spPr>
        <p:style>
          <a:lnRef idx="2">
            <a:schemeClr val="dk1"/>
          </a:lnRef>
          <a:fillRef idx="1">
            <a:schemeClr val="lt1"/>
          </a:fillRef>
          <a:effectRef idx="0">
            <a:schemeClr val="dk1"/>
          </a:effectRef>
          <a:fontRef idx="minor">
            <a:schemeClr val="dk1"/>
          </a:fontRef>
        </p:style>
        <p:txBody>
          <a:bodyPr wrap="square" lIns="0" tIns="0" rIns="0" bIns="0" rtlCol="0" anchor="ctr">
            <a:spAutoFit/>
          </a:bodyPr>
          <a:lstStyle/>
          <a:p>
            <a:pPr algn="ctr"/>
            <a:endParaRPr lang="nl-BE" sz="1600" b="1">
              <a:latin typeface="+mj-lt"/>
            </a:endParaRPr>
          </a:p>
          <a:p>
            <a:pPr algn="ctr"/>
            <a:r>
              <a:rPr lang="nl-BE" sz="1600" b="1">
                <a:latin typeface="+mj-lt"/>
              </a:rPr>
              <a:t>Tractor</a:t>
            </a:r>
          </a:p>
          <a:p>
            <a:pPr algn="ctr"/>
            <a:endParaRPr lang="nl-BE" sz="1600" b="1">
              <a:latin typeface="+mj-lt"/>
            </a:endParaRPr>
          </a:p>
        </p:txBody>
      </p:sp>
      <p:sp>
        <p:nvSpPr>
          <p:cNvPr id="18" name="Rechthoek: afgeronde hoeken 17">
            <a:extLst>
              <a:ext uri="{FF2B5EF4-FFF2-40B4-BE49-F238E27FC236}">
                <a16:creationId xmlns:a16="http://schemas.microsoft.com/office/drawing/2014/main" id="{D3D1F3CB-4516-4890-961B-5C74A777797B}"/>
              </a:ext>
            </a:extLst>
          </p:cNvPr>
          <p:cNvSpPr/>
          <p:nvPr/>
        </p:nvSpPr>
        <p:spPr>
          <a:xfrm>
            <a:off x="9874320" y="2920829"/>
            <a:ext cx="1488339" cy="817245"/>
          </a:xfrm>
          <a:prstGeom prst="roundRect">
            <a:avLst/>
          </a:prstGeom>
          <a:ln w="38100">
            <a:solidFill>
              <a:srgbClr val="92D050"/>
            </a:solidFill>
          </a:ln>
        </p:spPr>
        <p:style>
          <a:lnRef idx="2">
            <a:schemeClr val="dk1"/>
          </a:lnRef>
          <a:fillRef idx="1">
            <a:schemeClr val="lt1"/>
          </a:fillRef>
          <a:effectRef idx="0">
            <a:schemeClr val="dk1"/>
          </a:effectRef>
          <a:fontRef idx="minor">
            <a:schemeClr val="dk1"/>
          </a:fontRef>
        </p:style>
        <p:txBody>
          <a:bodyPr wrap="square" lIns="0" tIns="0" rIns="0" bIns="0" rtlCol="0" anchor="ctr">
            <a:spAutoFit/>
          </a:bodyPr>
          <a:lstStyle/>
          <a:p>
            <a:pPr algn="ctr"/>
            <a:endParaRPr lang="nl-BE" sz="1600" b="1">
              <a:latin typeface="+mj-lt"/>
            </a:endParaRPr>
          </a:p>
          <a:p>
            <a:pPr algn="ctr"/>
            <a:r>
              <a:rPr lang="nl-BE" sz="1600" b="1">
                <a:latin typeface="+mj-lt"/>
              </a:rPr>
              <a:t>Boerderij</a:t>
            </a:r>
          </a:p>
          <a:p>
            <a:pPr algn="ctr"/>
            <a:endParaRPr lang="nl-BE" sz="1600" b="1">
              <a:latin typeface="+mj-lt"/>
            </a:endParaRPr>
          </a:p>
        </p:txBody>
      </p:sp>
      <p:sp>
        <p:nvSpPr>
          <p:cNvPr id="19" name="Rechthoek: afgeronde hoeken 18">
            <a:extLst>
              <a:ext uri="{FF2B5EF4-FFF2-40B4-BE49-F238E27FC236}">
                <a16:creationId xmlns:a16="http://schemas.microsoft.com/office/drawing/2014/main" id="{7115B2F3-CE2A-DDD4-F647-7D015EE92548}"/>
              </a:ext>
            </a:extLst>
          </p:cNvPr>
          <p:cNvSpPr/>
          <p:nvPr/>
        </p:nvSpPr>
        <p:spPr>
          <a:xfrm>
            <a:off x="478684" y="4200283"/>
            <a:ext cx="1488339" cy="817245"/>
          </a:xfrm>
          <a:prstGeom prst="roundRect">
            <a:avLst/>
          </a:prstGeom>
        </p:spPr>
        <p:style>
          <a:lnRef idx="2">
            <a:schemeClr val="dk1"/>
          </a:lnRef>
          <a:fillRef idx="1">
            <a:schemeClr val="lt1"/>
          </a:fillRef>
          <a:effectRef idx="0">
            <a:schemeClr val="dk1"/>
          </a:effectRef>
          <a:fontRef idx="minor">
            <a:schemeClr val="dk1"/>
          </a:fontRef>
        </p:style>
        <p:txBody>
          <a:bodyPr wrap="square" lIns="0" tIns="0" rIns="0" bIns="0" rtlCol="0" anchor="ctr">
            <a:spAutoFit/>
          </a:bodyPr>
          <a:lstStyle/>
          <a:p>
            <a:pPr algn="ctr"/>
            <a:endParaRPr lang="nl-BE" sz="1600" b="1">
              <a:latin typeface="+mj-lt"/>
            </a:endParaRPr>
          </a:p>
          <a:p>
            <a:pPr algn="ctr"/>
            <a:r>
              <a:rPr lang="nl-BE" sz="1600" b="1">
                <a:latin typeface="+mj-lt"/>
              </a:rPr>
              <a:t>Dinant</a:t>
            </a:r>
          </a:p>
          <a:p>
            <a:pPr algn="ctr"/>
            <a:endParaRPr lang="nl-BE" sz="1600" b="1">
              <a:latin typeface="+mj-lt"/>
            </a:endParaRPr>
          </a:p>
        </p:txBody>
      </p:sp>
      <p:sp>
        <p:nvSpPr>
          <p:cNvPr id="20" name="Rechthoek: afgeronde hoeken 19">
            <a:extLst>
              <a:ext uri="{FF2B5EF4-FFF2-40B4-BE49-F238E27FC236}">
                <a16:creationId xmlns:a16="http://schemas.microsoft.com/office/drawing/2014/main" id="{DB8196FB-C069-E5BC-EA6C-F5AF8A8FDA00}"/>
              </a:ext>
            </a:extLst>
          </p:cNvPr>
          <p:cNvSpPr/>
          <p:nvPr/>
        </p:nvSpPr>
        <p:spPr>
          <a:xfrm>
            <a:off x="2183437" y="4200283"/>
            <a:ext cx="1488339" cy="817245"/>
          </a:xfrm>
          <a:prstGeom prst="roundRect">
            <a:avLst/>
          </a:prstGeom>
        </p:spPr>
        <p:style>
          <a:lnRef idx="2">
            <a:schemeClr val="dk1"/>
          </a:lnRef>
          <a:fillRef idx="1">
            <a:schemeClr val="lt1"/>
          </a:fillRef>
          <a:effectRef idx="0">
            <a:schemeClr val="dk1"/>
          </a:effectRef>
          <a:fontRef idx="minor">
            <a:schemeClr val="dk1"/>
          </a:fontRef>
        </p:style>
        <p:txBody>
          <a:bodyPr wrap="square" lIns="0" tIns="0" rIns="0" bIns="0" rtlCol="0" anchor="ctr">
            <a:spAutoFit/>
          </a:bodyPr>
          <a:lstStyle/>
          <a:p>
            <a:pPr algn="ctr"/>
            <a:endParaRPr lang="nl-BE" sz="1600" b="1">
              <a:latin typeface="+mj-lt"/>
            </a:endParaRPr>
          </a:p>
          <a:p>
            <a:pPr algn="ctr"/>
            <a:r>
              <a:rPr lang="nl-BE" sz="1600" b="1">
                <a:latin typeface="+mj-lt"/>
              </a:rPr>
              <a:t>Luik</a:t>
            </a:r>
          </a:p>
          <a:p>
            <a:pPr algn="ctr"/>
            <a:endParaRPr lang="nl-BE" sz="1600" b="1">
              <a:latin typeface="+mj-lt"/>
            </a:endParaRPr>
          </a:p>
        </p:txBody>
      </p:sp>
      <p:sp>
        <p:nvSpPr>
          <p:cNvPr id="21" name="Rechthoek: afgeronde hoeken 20">
            <a:extLst>
              <a:ext uri="{FF2B5EF4-FFF2-40B4-BE49-F238E27FC236}">
                <a16:creationId xmlns:a16="http://schemas.microsoft.com/office/drawing/2014/main" id="{E67EED5C-2C86-C910-AB65-370072A00763}"/>
              </a:ext>
            </a:extLst>
          </p:cNvPr>
          <p:cNvSpPr/>
          <p:nvPr/>
        </p:nvSpPr>
        <p:spPr>
          <a:xfrm>
            <a:off x="3888190" y="4200282"/>
            <a:ext cx="1488339" cy="817245"/>
          </a:xfrm>
          <a:prstGeom prst="roundRect">
            <a:avLst/>
          </a:prstGeom>
        </p:spPr>
        <p:style>
          <a:lnRef idx="2">
            <a:schemeClr val="dk1"/>
          </a:lnRef>
          <a:fillRef idx="1">
            <a:schemeClr val="lt1"/>
          </a:fillRef>
          <a:effectRef idx="0">
            <a:schemeClr val="dk1"/>
          </a:effectRef>
          <a:fontRef idx="minor">
            <a:schemeClr val="dk1"/>
          </a:fontRef>
        </p:style>
        <p:txBody>
          <a:bodyPr wrap="square" lIns="0" tIns="0" rIns="0" bIns="0" rtlCol="0" anchor="ctr">
            <a:spAutoFit/>
          </a:bodyPr>
          <a:lstStyle/>
          <a:p>
            <a:pPr algn="ctr"/>
            <a:endParaRPr lang="nl-BE" sz="1600" b="1">
              <a:latin typeface="+mj-lt"/>
            </a:endParaRPr>
          </a:p>
          <a:p>
            <a:pPr algn="ctr"/>
            <a:r>
              <a:rPr lang="nl-BE" sz="1600" b="1">
                <a:latin typeface="+mj-lt"/>
              </a:rPr>
              <a:t>Lier</a:t>
            </a:r>
          </a:p>
          <a:p>
            <a:pPr algn="ctr"/>
            <a:endParaRPr lang="nl-BE" sz="1600" b="1">
              <a:latin typeface="+mj-lt"/>
            </a:endParaRPr>
          </a:p>
        </p:txBody>
      </p:sp>
      <p:sp>
        <p:nvSpPr>
          <p:cNvPr id="22" name="Rechthoek: afgeronde hoeken 21">
            <a:extLst>
              <a:ext uri="{FF2B5EF4-FFF2-40B4-BE49-F238E27FC236}">
                <a16:creationId xmlns:a16="http://schemas.microsoft.com/office/drawing/2014/main" id="{47D2C801-3AB3-0EF5-7806-3AAFDE507A6E}"/>
              </a:ext>
            </a:extLst>
          </p:cNvPr>
          <p:cNvSpPr/>
          <p:nvPr/>
        </p:nvSpPr>
        <p:spPr>
          <a:xfrm>
            <a:off x="5592943" y="4200282"/>
            <a:ext cx="1488339" cy="817245"/>
          </a:xfrm>
          <a:prstGeom prst="roundRect">
            <a:avLst/>
          </a:prstGeom>
        </p:spPr>
        <p:style>
          <a:lnRef idx="2">
            <a:schemeClr val="dk1"/>
          </a:lnRef>
          <a:fillRef idx="1">
            <a:schemeClr val="lt1"/>
          </a:fillRef>
          <a:effectRef idx="0">
            <a:schemeClr val="dk1"/>
          </a:effectRef>
          <a:fontRef idx="minor">
            <a:schemeClr val="dk1"/>
          </a:fontRef>
        </p:style>
        <p:txBody>
          <a:bodyPr wrap="square" lIns="0" tIns="0" rIns="0" bIns="0" rtlCol="0" anchor="ctr">
            <a:spAutoFit/>
          </a:bodyPr>
          <a:lstStyle/>
          <a:p>
            <a:pPr algn="ctr"/>
            <a:endParaRPr lang="nl-BE" sz="1600" b="1">
              <a:latin typeface="+mj-lt"/>
            </a:endParaRPr>
          </a:p>
          <a:p>
            <a:pPr algn="ctr"/>
            <a:r>
              <a:rPr lang="nl-BE" sz="1600" b="1">
                <a:latin typeface="+mj-lt"/>
              </a:rPr>
              <a:t>Vilvoorde</a:t>
            </a:r>
          </a:p>
          <a:p>
            <a:pPr algn="ctr"/>
            <a:endParaRPr lang="nl-BE" sz="1600" b="1">
              <a:latin typeface="+mj-lt"/>
            </a:endParaRPr>
          </a:p>
        </p:txBody>
      </p:sp>
      <p:sp>
        <p:nvSpPr>
          <p:cNvPr id="23" name="Rechthoek: afgeronde hoeken 22">
            <a:extLst>
              <a:ext uri="{FF2B5EF4-FFF2-40B4-BE49-F238E27FC236}">
                <a16:creationId xmlns:a16="http://schemas.microsoft.com/office/drawing/2014/main" id="{C3D883D1-AE84-1B37-3A50-415A128C1462}"/>
              </a:ext>
            </a:extLst>
          </p:cNvPr>
          <p:cNvSpPr/>
          <p:nvPr/>
        </p:nvSpPr>
        <p:spPr>
          <a:xfrm>
            <a:off x="7350859" y="4200281"/>
            <a:ext cx="1488339" cy="817245"/>
          </a:xfrm>
          <a:prstGeom prst="roundRect">
            <a:avLst/>
          </a:prstGeom>
        </p:spPr>
        <p:style>
          <a:lnRef idx="2">
            <a:schemeClr val="dk1"/>
          </a:lnRef>
          <a:fillRef idx="1">
            <a:schemeClr val="lt1"/>
          </a:fillRef>
          <a:effectRef idx="0">
            <a:schemeClr val="dk1"/>
          </a:effectRef>
          <a:fontRef idx="minor">
            <a:schemeClr val="dk1"/>
          </a:fontRef>
        </p:style>
        <p:txBody>
          <a:bodyPr wrap="square" lIns="0" tIns="0" rIns="0" bIns="0" rtlCol="0" anchor="ctr">
            <a:spAutoFit/>
          </a:bodyPr>
          <a:lstStyle/>
          <a:p>
            <a:pPr algn="ctr"/>
            <a:endParaRPr lang="nl-BE" sz="1600" b="1">
              <a:latin typeface="+mj-lt"/>
            </a:endParaRPr>
          </a:p>
          <a:p>
            <a:pPr algn="ctr"/>
            <a:r>
              <a:rPr lang="nl-BE" sz="1600" b="1">
                <a:latin typeface="+mj-lt"/>
              </a:rPr>
              <a:t>Brussel </a:t>
            </a:r>
          </a:p>
          <a:p>
            <a:pPr algn="ctr"/>
            <a:endParaRPr lang="nl-BE" sz="1600" b="1">
              <a:latin typeface="+mj-lt"/>
            </a:endParaRPr>
          </a:p>
        </p:txBody>
      </p:sp>
      <p:sp>
        <p:nvSpPr>
          <p:cNvPr id="24" name="Rechthoek: afgeronde hoeken 23">
            <a:extLst>
              <a:ext uri="{FF2B5EF4-FFF2-40B4-BE49-F238E27FC236}">
                <a16:creationId xmlns:a16="http://schemas.microsoft.com/office/drawing/2014/main" id="{8990DEE3-28E1-0AA6-79C2-90F2F76A4642}"/>
              </a:ext>
            </a:extLst>
          </p:cNvPr>
          <p:cNvSpPr/>
          <p:nvPr/>
        </p:nvSpPr>
        <p:spPr>
          <a:xfrm>
            <a:off x="9874320" y="4200281"/>
            <a:ext cx="1488339" cy="817245"/>
          </a:xfrm>
          <a:prstGeom prst="roundRect">
            <a:avLst/>
          </a:prstGeom>
          <a:ln w="31750">
            <a:solidFill>
              <a:srgbClr val="92D050"/>
            </a:solidFill>
          </a:ln>
        </p:spPr>
        <p:style>
          <a:lnRef idx="2">
            <a:schemeClr val="dk1"/>
          </a:lnRef>
          <a:fillRef idx="1">
            <a:schemeClr val="lt1"/>
          </a:fillRef>
          <a:effectRef idx="0">
            <a:schemeClr val="dk1"/>
          </a:effectRef>
          <a:fontRef idx="minor">
            <a:schemeClr val="dk1"/>
          </a:fontRef>
        </p:style>
        <p:txBody>
          <a:bodyPr wrap="square" lIns="0" tIns="0" rIns="0" bIns="0" rtlCol="0" anchor="ctr">
            <a:spAutoFit/>
          </a:bodyPr>
          <a:lstStyle/>
          <a:p>
            <a:pPr algn="ctr"/>
            <a:endParaRPr lang="nl-BE" sz="1600" b="1">
              <a:latin typeface="+mj-lt"/>
            </a:endParaRPr>
          </a:p>
          <a:p>
            <a:pPr algn="ctr"/>
            <a:r>
              <a:rPr lang="nl-BE" sz="1600" b="1">
                <a:latin typeface="+mj-lt"/>
              </a:rPr>
              <a:t>Steden </a:t>
            </a:r>
          </a:p>
          <a:p>
            <a:pPr algn="ctr"/>
            <a:endParaRPr lang="nl-BE" sz="1600" b="1">
              <a:latin typeface="+mj-lt"/>
            </a:endParaRPr>
          </a:p>
        </p:txBody>
      </p:sp>
    </p:spTree>
    <p:extLst>
      <p:ext uri="{BB962C8B-B14F-4D97-AF65-F5344CB8AC3E}">
        <p14:creationId xmlns:p14="http://schemas.microsoft.com/office/powerpoint/2010/main" val="702496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1000"/>
                                        <p:tgtEl>
                                          <p:spTgt spid="9"/>
                                        </p:tgtEl>
                                      </p:cBhvr>
                                    </p:animEffect>
                                    <p:anim calcmode="lin" valueType="num">
                                      <p:cBhvr>
                                        <p:cTn id="20" dur="1000" fill="hold"/>
                                        <p:tgtEl>
                                          <p:spTgt spid="9"/>
                                        </p:tgtEl>
                                        <p:attrNameLst>
                                          <p:attrName>ppt_x</p:attrName>
                                        </p:attrNameLst>
                                      </p:cBhvr>
                                      <p:tavLst>
                                        <p:tav tm="0">
                                          <p:val>
                                            <p:strVal val="#ppt_x"/>
                                          </p:val>
                                        </p:tav>
                                        <p:tav tm="100000">
                                          <p:val>
                                            <p:strVal val="#ppt_x"/>
                                          </p:val>
                                        </p:tav>
                                      </p:tavLst>
                                    </p:anim>
                                    <p:anim calcmode="lin" valueType="num">
                                      <p:cBhvr>
                                        <p:cTn id="21"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additive="base">
                                        <p:cTn id="26" dur="500" fill="hold"/>
                                        <p:tgtEl>
                                          <p:spTgt spid="10"/>
                                        </p:tgtEl>
                                        <p:attrNameLst>
                                          <p:attrName>ppt_x</p:attrName>
                                        </p:attrNameLst>
                                      </p:cBhvr>
                                      <p:tavLst>
                                        <p:tav tm="0">
                                          <p:val>
                                            <p:strVal val="#ppt_x"/>
                                          </p:val>
                                        </p:tav>
                                        <p:tav tm="100000">
                                          <p:val>
                                            <p:strVal val="#ppt_x"/>
                                          </p:val>
                                        </p:tav>
                                      </p:tavLst>
                                    </p:anim>
                                    <p:anim calcmode="lin" valueType="num">
                                      <p:cBhvr additive="base">
                                        <p:cTn id="27"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additive="base">
                                        <p:cTn id="32" dur="500" fill="hold"/>
                                        <p:tgtEl>
                                          <p:spTgt spid="11"/>
                                        </p:tgtEl>
                                        <p:attrNameLst>
                                          <p:attrName>ppt_x</p:attrName>
                                        </p:attrNameLst>
                                      </p:cBhvr>
                                      <p:tavLst>
                                        <p:tav tm="0">
                                          <p:val>
                                            <p:strVal val="#ppt_x"/>
                                          </p:val>
                                        </p:tav>
                                        <p:tav tm="100000">
                                          <p:val>
                                            <p:strVal val="#ppt_x"/>
                                          </p:val>
                                        </p:tav>
                                      </p:tavLst>
                                    </p:anim>
                                    <p:anim calcmode="lin" valueType="num">
                                      <p:cBhvr additive="base">
                                        <p:cTn id="33"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12"/>
                                        </p:tgtEl>
                                        <p:attrNameLst>
                                          <p:attrName>style.visibility</p:attrName>
                                        </p:attrNameLst>
                                      </p:cBhvr>
                                      <p:to>
                                        <p:strVal val="visible"/>
                                      </p:to>
                                    </p:set>
                                    <p:anim calcmode="lin" valueType="num">
                                      <p:cBhvr additive="base">
                                        <p:cTn id="38" dur="500" fill="hold"/>
                                        <p:tgtEl>
                                          <p:spTgt spid="12"/>
                                        </p:tgtEl>
                                        <p:attrNameLst>
                                          <p:attrName>ppt_x</p:attrName>
                                        </p:attrNameLst>
                                      </p:cBhvr>
                                      <p:tavLst>
                                        <p:tav tm="0">
                                          <p:val>
                                            <p:strVal val="#ppt_x"/>
                                          </p:val>
                                        </p:tav>
                                        <p:tav tm="100000">
                                          <p:val>
                                            <p:strVal val="#ppt_x"/>
                                          </p:val>
                                        </p:tav>
                                      </p:tavLst>
                                    </p:anim>
                                    <p:anim calcmode="lin" valueType="num">
                                      <p:cBhvr additive="base">
                                        <p:cTn id="39"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grpId="0" nodeType="clickEffect">
                                  <p:stCondLst>
                                    <p:cond delay="0"/>
                                  </p:stCondLst>
                                  <p:childTnLst>
                                    <p:set>
                                      <p:cBhvr>
                                        <p:cTn id="43" dur="1" fill="hold">
                                          <p:stCondLst>
                                            <p:cond delay="0"/>
                                          </p:stCondLst>
                                        </p:cTn>
                                        <p:tgtEl>
                                          <p:spTgt spid="13"/>
                                        </p:tgtEl>
                                        <p:attrNameLst>
                                          <p:attrName>style.visibility</p:attrName>
                                        </p:attrNameLst>
                                      </p:cBhvr>
                                      <p:to>
                                        <p:strVal val="visible"/>
                                      </p:to>
                                    </p:set>
                                    <p:anim calcmode="lin" valueType="num">
                                      <p:cBhvr additive="base">
                                        <p:cTn id="44" dur="500" fill="hold"/>
                                        <p:tgtEl>
                                          <p:spTgt spid="13"/>
                                        </p:tgtEl>
                                        <p:attrNameLst>
                                          <p:attrName>ppt_x</p:attrName>
                                        </p:attrNameLst>
                                      </p:cBhvr>
                                      <p:tavLst>
                                        <p:tav tm="0">
                                          <p:val>
                                            <p:strVal val="#ppt_x"/>
                                          </p:val>
                                        </p:tav>
                                        <p:tav tm="100000">
                                          <p:val>
                                            <p:strVal val="#ppt_x"/>
                                          </p:val>
                                        </p:tav>
                                      </p:tavLst>
                                    </p:anim>
                                    <p:anim calcmode="lin" valueType="num">
                                      <p:cBhvr additive="base">
                                        <p:cTn id="45"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grpId="0" nodeType="clickEffect">
                                  <p:stCondLst>
                                    <p:cond delay="0"/>
                                  </p:stCondLst>
                                  <p:childTnLst>
                                    <p:set>
                                      <p:cBhvr>
                                        <p:cTn id="49" dur="1" fill="hold">
                                          <p:stCondLst>
                                            <p:cond delay="0"/>
                                          </p:stCondLst>
                                        </p:cTn>
                                        <p:tgtEl>
                                          <p:spTgt spid="14"/>
                                        </p:tgtEl>
                                        <p:attrNameLst>
                                          <p:attrName>style.visibility</p:attrName>
                                        </p:attrNameLst>
                                      </p:cBhvr>
                                      <p:to>
                                        <p:strVal val="visible"/>
                                      </p:to>
                                    </p:set>
                                    <p:anim calcmode="lin" valueType="num">
                                      <p:cBhvr additive="base">
                                        <p:cTn id="50" dur="500" fill="hold"/>
                                        <p:tgtEl>
                                          <p:spTgt spid="14"/>
                                        </p:tgtEl>
                                        <p:attrNameLst>
                                          <p:attrName>ppt_x</p:attrName>
                                        </p:attrNameLst>
                                      </p:cBhvr>
                                      <p:tavLst>
                                        <p:tav tm="0">
                                          <p:val>
                                            <p:strVal val="#ppt_x"/>
                                          </p:val>
                                        </p:tav>
                                        <p:tav tm="100000">
                                          <p:val>
                                            <p:strVal val="#ppt_x"/>
                                          </p:val>
                                        </p:tav>
                                      </p:tavLst>
                                    </p:anim>
                                    <p:anim calcmode="lin" valueType="num">
                                      <p:cBhvr additive="base">
                                        <p:cTn id="51"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 presetClass="entr" presetSubtype="4" fill="hold" grpId="0" nodeType="clickEffect">
                                  <p:stCondLst>
                                    <p:cond delay="0"/>
                                  </p:stCondLst>
                                  <p:childTnLst>
                                    <p:set>
                                      <p:cBhvr>
                                        <p:cTn id="55" dur="1" fill="hold">
                                          <p:stCondLst>
                                            <p:cond delay="0"/>
                                          </p:stCondLst>
                                        </p:cTn>
                                        <p:tgtEl>
                                          <p:spTgt spid="15"/>
                                        </p:tgtEl>
                                        <p:attrNameLst>
                                          <p:attrName>style.visibility</p:attrName>
                                        </p:attrNameLst>
                                      </p:cBhvr>
                                      <p:to>
                                        <p:strVal val="visible"/>
                                      </p:to>
                                    </p:set>
                                    <p:anim calcmode="lin" valueType="num">
                                      <p:cBhvr additive="base">
                                        <p:cTn id="56" dur="500" fill="hold"/>
                                        <p:tgtEl>
                                          <p:spTgt spid="15"/>
                                        </p:tgtEl>
                                        <p:attrNameLst>
                                          <p:attrName>ppt_x</p:attrName>
                                        </p:attrNameLst>
                                      </p:cBhvr>
                                      <p:tavLst>
                                        <p:tav tm="0">
                                          <p:val>
                                            <p:strVal val="#ppt_x"/>
                                          </p:val>
                                        </p:tav>
                                        <p:tav tm="100000">
                                          <p:val>
                                            <p:strVal val="#ppt_x"/>
                                          </p:val>
                                        </p:tav>
                                      </p:tavLst>
                                    </p:anim>
                                    <p:anim calcmode="lin" valueType="num">
                                      <p:cBhvr additive="base">
                                        <p:cTn id="57"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 presetClass="entr" presetSubtype="4" fill="hold" grpId="0" nodeType="clickEffect">
                                  <p:stCondLst>
                                    <p:cond delay="0"/>
                                  </p:stCondLst>
                                  <p:childTnLst>
                                    <p:set>
                                      <p:cBhvr>
                                        <p:cTn id="61" dur="1" fill="hold">
                                          <p:stCondLst>
                                            <p:cond delay="0"/>
                                          </p:stCondLst>
                                        </p:cTn>
                                        <p:tgtEl>
                                          <p:spTgt spid="16"/>
                                        </p:tgtEl>
                                        <p:attrNameLst>
                                          <p:attrName>style.visibility</p:attrName>
                                        </p:attrNameLst>
                                      </p:cBhvr>
                                      <p:to>
                                        <p:strVal val="visible"/>
                                      </p:to>
                                    </p:set>
                                    <p:anim calcmode="lin" valueType="num">
                                      <p:cBhvr additive="base">
                                        <p:cTn id="62" dur="500" fill="hold"/>
                                        <p:tgtEl>
                                          <p:spTgt spid="16"/>
                                        </p:tgtEl>
                                        <p:attrNameLst>
                                          <p:attrName>ppt_x</p:attrName>
                                        </p:attrNameLst>
                                      </p:cBhvr>
                                      <p:tavLst>
                                        <p:tav tm="0">
                                          <p:val>
                                            <p:strVal val="#ppt_x"/>
                                          </p:val>
                                        </p:tav>
                                        <p:tav tm="100000">
                                          <p:val>
                                            <p:strVal val="#ppt_x"/>
                                          </p:val>
                                        </p:tav>
                                      </p:tavLst>
                                    </p:anim>
                                    <p:anim calcmode="lin" valueType="num">
                                      <p:cBhvr additive="base">
                                        <p:cTn id="63"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2" presetClass="entr" presetSubtype="4" fill="hold" grpId="0" nodeType="clickEffect">
                                  <p:stCondLst>
                                    <p:cond delay="0"/>
                                  </p:stCondLst>
                                  <p:childTnLst>
                                    <p:set>
                                      <p:cBhvr>
                                        <p:cTn id="67" dur="1" fill="hold">
                                          <p:stCondLst>
                                            <p:cond delay="0"/>
                                          </p:stCondLst>
                                        </p:cTn>
                                        <p:tgtEl>
                                          <p:spTgt spid="17"/>
                                        </p:tgtEl>
                                        <p:attrNameLst>
                                          <p:attrName>style.visibility</p:attrName>
                                        </p:attrNameLst>
                                      </p:cBhvr>
                                      <p:to>
                                        <p:strVal val="visible"/>
                                      </p:to>
                                    </p:set>
                                    <p:anim calcmode="lin" valueType="num">
                                      <p:cBhvr additive="base">
                                        <p:cTn id="68" dur="500" fill="hold"/>
                                        <p:tgtEl>
                                          <p:spTgt spid="17"/>
                                        </p:tgtEl>
                                        <p:attrNameLst>
                                          <p:attrName>ppt_x</p:attrName>
                                        </p:attrNameLst>
                                      </p:cBhvr>
                                      <p:tavLst>
                                        <p:tav tm="0">
                                          <p:val>
                                            <p:strVal val="#ppt_x"/>
                                          </p:val>
                                        </p:tav>
                                        <p:tav tm="100000">
                                          <p:val>
                                            <p:strVal val="#ppt_x"/>
                                          </p:val>
                                        </p:tav>
                                      </p:tavLst>
                                    </p:anim>
                                    <p:anim calcmode="lin" valueType="num">
                                      <p:cBhvr additive="base">
                                        <p:cTn id="69"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2" presetClass="entr" presetSubtype="4" fill="hold" grpId="0" nodeType="clickEffect">
                                  <p:stCondLst>
                                    <p:cond delay="0"/>
                                  </p:stCondLst>
                                  <p:childTnLst>
                                    <p:set>
                                      <p:cBhvr>
                                        <p:cTn id="73" dur="1" fill="hold">
                                          <p:stCondLst>
                                            <p:cond delay="0"/>
                                          </p:stCondLst>
                                        </p:cTn>
                                        <p:tgtEl>
                                          <p:spTgt spid="18"/>
                                        </p:tgtEl>
                                        <p:attrNameLst>
                                          <p:attrName>style.visibility</p:attrName>
                                        </p:attrNameLst>
                                      </p:cBhvr>
                                      <p:to>
                                        <p:strVal val="visible"/>
                                      </p:to>
                                    </p:set>
                                    <p:anim calcmode="lin" valueType="num">
                                      <p:cBhvr additive="base">
                                        <p:cTn id="74" dur="500" fill="hold"/>
                                        <p:tgtEl>
                                          <p:spTgt spid="18"/>
                                        </p:tgtEl>
                                        <p:attrNameLst>
                                          <p:attrName>ppt_x</p:attrName>
                                        </p:attrNameLst>
                                      </p:cBhvr>
                                      <p:tavLst>
                                        <p:tav tm="0">
                                          <p:val>
                                            <p:strVal val="#ppt_x"/>
                                          </p:val>
                                        </p:tav>
                                        <p:tav tm="100000">
                                          <p:val>
                                            <p:strVal val="#ppt_x"/>
                                          </p:val>
                                        </p:tav>
                                      </p:tavLst>
                                    </p:anim>
                                    <p:anim calcmode="lin" valueType="num">
                                      <p:cBhvr additive="base">
                                        <p:cTn id="75"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2" presetClass="entr" presetSubtype="4" fill="hold" grpId="0" nodeType="clickEffect">
                                  <p:stCondLst>
                                    <p:cond delay="0"/>
                                  </p:stCondLst>
                                  <p:childTnLst>
                                    <p:set>
                                      <p:cBhvr>
                                        <p:cTn id="79" dur="1" fill="hold">
                                          <p:stCondLst>
                                            <p:cond delay="0"/>
                                          </p:stCondLst>
                                        </p:cTn>
                                        <p:tgtEl>
                                          <p:spTgt spid="19"/>
                                        </p:tgtEl>
                                        <p:attrNameLst>
                                          <p:attrName>style.visibility</p:attrName>
                                        </p:attrNameLst>
                                      </p:cBhvr>
                                      <p:to>
                                        <p:strVal val="visible"/>
                                      </p:to>
                                    </p:set>
                                    <p:anim calcmode="lin" valueType="num">
                                      <p:cBhvr additive="base">
                                        <p:cTn id="80" dur="500" fill="hold"/>
                                        <p:tgtEl>
                                          <p:spTgt spid="19"/>
                                        </p:tgtEl>
                                        <p:attrNameLst>
                                          <p:attrName>ppt_x</p:attrName>
                                        </p:attrNameLst>
                                      </p:cBhvr>
                                      <p:tavLst>
                                        <p:tav tm="0">
                                          <p:val>
                                            <p:strVal val="#ppt_x"/>
                                          </p:val>
                                        </p:tav>
                                        <p:tav tm="100000">
                                          <p:val>
                                            <p:strVal val="#ppt_x"/>
                                          </p:val>
                                        </p:tav>
                                      </p:tavLst>
                                    </p:anim>
                                    <p:anim calcmode="lin" valueType="num">
                                      <p:cBhvr additive="base">
                                        <p:cTn id="81"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82" fill="hold">
                      <p:stCondLst>
                        <p:cond delay="indefinite"/>
                      </p:stCondLst>
                      <p:childTnLst>
                        <p:par>
                          <p:cTn id="83" fill="hold">
                            <p:stCondLst>
                              <p:cond delay="0"/>
                            </p:stCondLst>
                            <p:childTnLst>
                              <p:par>
                                <p:cTn id="84" presetID="2" presetClass="entr" presetSubtype="4" fill="hold" grpId="0" nodeType="clickEffect">
                                  <p:stCondLst>
                                    <p:cond delay="0"/>
                                  </p:stCondLst>
                                  <p:childTnLst>
                                    <p:set>
                                      <p:cBhvr>
                                        <p:cTn id="85" dur="1" fill="hold">
                                          <p:stCondLst>
                                            <p:cond delay="0"/>
                                          </p:stCondLst>
                                        </p:cTn>
                                        <p:tgtEl>
                                          <p:spTgt spid="20"/>
                                        </p:tgtEl>
                                        <p:attrNameLst>
                                          <p:attrName>style.visibility</p:attrName>
                                        </p:attrNameLst>
                                      </p:cBhvr>
                                      <p:to>
                                        <p:strVal val="visible"/>
                                      </p:to>
                                    </p:set>
                                    <p:anim calcmode="lin" valueType="num">
                                      <p:cBhvr additive="base">
                                        <p:cTn id="86" dur="500" fill="hold"/>
                                        <p:tgtEl>
                                          <p:spTgt spid="20"/>
                                        </p:tgtEl>
                                        <p:attrNameLst>
                                          <p:attrName>ppt_x</p:attrName>
                                        </p:attrNameLst>
                                      </p:cBhvr>
                                      <p:tavLst>
                                        <p:tav tm="0">
                                          <p:val>
                                            <p:strVal val="#ppt_x"/>
                                          </p:val>
                                        </p:tav>
                                        <p:tav tm="100000">
                                          <p:val>
                                            <p:strVal val="#ppt_x"/>
                                          </p:val>
                                        </p:tav>
                                      </p:tavLst>
                                    </p:anim>
                                    <p:anim calcmode="lin" valueType="num">
                                      <p:cBhvr additive="base">
                                        <p:cTn id="87"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88" fill="hold">
                      <p:stCondLst>
                        <p:cond delay="indefinite"/>
                      </p:stCondLst>
                      <p:childTnLst>
                        <p:par>
                          <p:cTn id="89" fill="hold">
                            <p:stCondLst>
                              <p:cond delay="0"/>
                            </p:stCondLst>
                            <p:childTnLst>
                              <p:par>
                                <p:cTn id="90" presetID="2" presetClass="entr" presetSubtype="4" fill="hold" grpId="0" nodeType="clickEffect">
                                  <p:stCondLst>
                                    <p:cond delay="0"/>
                                  </p:stCondLst>
                                  <p:childTnLst>
                                    <p:set>
                                      <p:cBhvr>
                                        <p:cTn id="91" dur="1" fill="hold">
                                          <p:stCondLst>
                                            <p:cond delay="0"/>
                                          </p:stCondLst>
                                        </p:cTn>
                                        <p:tgtEl>
                                          <p:spTgt spid="21"/>
                                        </p:tgtEl>
                                        <p:attrNameLst>
                                          <p:attrName>style.visibility</p:attrName>
                                        </p:attrNameLst>
                                      </p:cBhvr>
                                      <p:to>
                                        <p:strVal val="visible"/>
                                      </p:to>
                                    </p:set>
                                    <p:anim calcmode="lin" valueType="num">
                                      <p:cBhvr additive="base">
                                        <p:cTn id="92" dur="500" fill="hold"/>
                                        <p:tgtEl>
                                          <p:spTgt spid="21"/>
                                        </p:tgtEl>
                                        <p:attrNameLst>
                                          <p:attrName>ppt_x</p:attrName>
                                        </p:attrNameLst>
                                      </p:cBhvr>
                                      <p:tavLst>
                                        <p:tav tm="0">
                                          <p:val>
                                            <p:strVal val="#ppt_x"/>
                                          </p:val>
                                        </p:tav>
                                        <p:tav tm="100000">
                                          <p:val>
                                            <p:strVal val="#ppt_x"/>
                                          </p:val>
                                        </p:tav>
                                      </p:tavLst>
                                    </p:anim>
                                    <p:anim calcmode="lin" valueType="num">
                                      <p:cBhvr additive="base">
                                        <p:cTn id="93"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94" fill="hold">
                      <p:stCondLst>
                        <p:cond delay="indefinite"/>
                      </p:stCondLst>
                      <p:childTnLst>
                        <p:par>
                          <p:cTn id="95" fill="hold">
                            <p:stCondLst>
                              <p:cond delay="0"/>
                            </p:stCondLst>
                            <p:childTnLst>
                              <p:par>
                                <p:cTn id="96" presetID="2" presetClass="entr" presetSubtype="4" fill="hold" grpId="0" nodeType="clickEffect">
                                  <p:stCondLst>
                                    <p:cond delay="0"/>
                                  </p:stCondLst>
                                  <p:childTnLst>
                                    <p:set>
                                      <p:cBhvr>
                                        <p:cTn id="97" dur="1" fill="hold">
                                          <p:stCondLst>
                                            <p:cond delay="0"/>
                                          </p:stCondLst>
                                        </p:cTn>
                                        <p:tgtEl>
                                          <p:spTgt spid="22"/>
                                        </p:tgtEl>
                                        <p:attrNameLst>
                                          <p:attrName>style.visibility</p:attrName>
                                        </p:attrNameLst>
                                      </p:cBhvr>
                                      <p:to>
                                        <p:strVal val="visible"/>
                                      </p:to>
                                    </p:set>
                                    <p:anim calcmode="lin" valueType="num">
                                      <p:cBhvr additive="base">
                                        <p:cTn id="98" dur="500" fill="hold"/>
                                        <p:tgtEl>
                                          <p:spTgt spid="22"/>
                                        </p:tgtEl>
                                        <p:attrNameLst>
                                          <p:attrName>ppt_x</p:attrName>
                                        </p:attrNameLst>
                                      </p:cBhvr>
                                      <p:tavLst>
                                        <p:tav tm="0">
                                          <p:val>
                                            <p:strVal val="#ppt_x"/>
                                          </p:val>
                                        </p:tav>
                                        <p:tav tm="100000">
                                          <p:val>
                                            <p:strVal val="#ppt_x"/>
                                          </p:val>
                                        </p:tav>
                                      </p:tavLst>
                                    </p:anim>
                                    <p:anim calcmode="lin" valueType="num">
                                      <p:cBhvr additive="base">
                                        <p:cTn id="99"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100" fill="hold">
                      <p:stCondLst>
                        <p:cond delay="indefinite"/>
                      </p:stCondLst>
                      <p:childTnLst>
                        <p:par>
                          <p:cTn id="101" fill="hold">
                            <p:stCondLst>
                              <p:cond delay="0"/>
                            </p:stCondLst>
                            <p:childTnLst>
                              <p:par>
                                <p:cTn id="102" presetID="2" presetClass="entr" presetSubtype="4" fill="hold" grpId="0" nodeType="clickEffect">
                                  <p:stCondLst>
                                    <p:cond delay="0"/>
                                  </p:stCondLst>
                                  <p:childTnLst>
                                    <p:set>
                                      <p:cBhvr>
                                        <p:cTn id="103" dur="1" fill="hold">
                                          <p:stCondLst>
                                            <p:cond delay="0"/>
                                          </p:stCondLst>
                                        </p:cTn>
                                        <p:tgtEl>
                                          <p:spTgt spid="23"/>
                                        </p:tgtEl>
                                        <p:attrNameLst>
                                          <p:attrName>style.visibility</p:attrName>
                                        </p:attrNameLst>
                                      </p:cBhvr>
                                      <p:to>
                                        <p:strVal val="visible"/>
                                      </p:to>
                                    </p:set>
                                    <p:anim calcmode="lin" valueType="num">
                                      <p:cBhvr additive="base">
                                        <p:cTn id="104" dur="500" fill="hold"/>
                                        <p:tgtEl>
                                          <p:spTgt spid="23"/>
                                        </p:tgtEl>
                                        <p:attrNameLst>
                                          <p:attrName>ppt_x</p:attrName>
                                        </p:attrNameLst>
                                      </p:cBhvr>
                                      <p:tavLst>
                                        <p:tav tm="0">
                                          <p:val>
                                            <p:strVal val="#ppt_x"/>
                                          </p:val>
                                        </p:tav>
                                        <p:tav tm="100000">
                                          <p:val>
                                            <p:strVal val="#ppt_x"/>
                                          </p:val>
                                        </p:tav>
                                      </p:tavLst>
                                    </p:anim>
                                    <p:anim calcmode="lin" valueType="num">
                                      <p:cBhvr additive="base">
                                        <p:cTn id="105"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106" fill="hold">
                      <p:stCondLst>
                        <p:cond delay="indefinite"/>
                      </p:stCondLst>
                      <p:childTnLst>
                        <p:par>
                          <p:cTn id="107" fill="hold">
                            <p:stCondLst>
                              <p:cond delay="0"/>
                            </p:stCondLst>
                            <p:childTnLst>
                              <p:par>
                                <p:cTn id="108" presetID="2" presetClass="entr" presetSubtype="4" fill="hold" grpId="0" nodeType="clickEffect">
                                  <p:stCondLst>
                                    <p:cond delay="0"/>
                                  </p:stCondLst>
                                  <p:childTnLst>
                                    <p:set>
                                      <p:cBhvr>
                                        <p:cTn id="109" dur="1" fill="hold">
                                          <p:stCondLst>
                                            <p:cond delay="0"/>
                                          </p:stCondLst>
                                        </p:cTn>
                                        <p:tgtEl>
                                          <p:spTgt spid="24"/>
                                        </p:tgtEl>
                                        <p:attrNameLst>
                                          <p:attrName>style.visibility</p:attrName>
                                        </p:attrNameLst>
                                      </p:cBhvr>
                                      <p:to>
                                        <p:strVal val="visible"/>
                                      </p:to>
                                    </p:set>
                                    <p:anim calcmode="lin" valueType="num">
                                      <p:cBhvr additive="base">
                                        <p:cTn id="110" dur="500" fill="hold"/>
                                        <p:tgtEl>
                                          <p:spTgt spid="24"/>
                                        </p:tgtEl>
                                        <p:attrNameLst>
                                          <p:attrName>ppt_x</p:attrName>
                                        </p:attrNameLst>
                                      </p:cBhvr>
                                      <p:tavLst>
                                        <p:tav tm="0">
                                          <p:val>
                                            <p:strVal val="#ppt_x"/>
                                          </p:val>
                                        </p:tav>
                                        <p:tav tm="100000">
                                          <p:val>
                                            <p:strVal val="#ppt_x"/>
                                          </p:val>
                                        </p:tav>
                                      </p:tavLst>
                                    </p:anim>
                                    <p:anim calcmode="lin" valueType="num">
                                      <p:cBhvr additive="base">
                                        <p:cTn id="111"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voettekst 2">
            <a:extLst>
              <a:ext uri="{FF2B5EF4-FFF2-40B4-BE49-F238E27FC236}">
                <a16:creationId xmlns:a16="http://schemas.microsoft.com/office/drawing/2014/main" id="{02AADB25-F7C0-91E9-FDDF-B216EF5C77B3}"/>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nl-BE" sz="1200" b="0" i="0" u="none" strike="noStrike" kern="1200" cap="none" spc="0" normalizeH="0" baseline="0" noProof="0">
              <a:ln>
                <a:noFill/>
              </a:ln>
              <a:solidFill>
                <a:srgbClr val="1F416B"/>
              </a:solidFill>
              <a:effectLst/>
              <a:uLnTx/>
              <a:uFillTx/>
              <a:latin typeface="Calibri"/>
              <a:ea typeface="+mn-ea"/>
              <a:cs typeface="+mn-cs"/>
            </a:endParaRPr>
          </a:p>
        </p:txBody>
      </p:sp>
      <p:sp>
        <p:nvSpPr>
          <p:cNvPr id="4" name="Tijdelijke aanduiding voor dianummer 3">
            <a:extLst>
              <a:ext uri="{FF2B5EF4-FFF2-40B4-BE49-F238E27FC236}">
                <a16:creationId xmlns:a16="http://schemas.microsoft.com/office/drawing/2014/main" id="{A23F826F-0AD9-46D2-5D09-6D3B54678CF3}"/>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88DA20-ED00-471C-9170-60F590CB400A}" type="slidenum">
              <a:rPr kumimoji="0" lang="nl-BE" sz="1200" b="0" i="0" u="none" strike="noStrike" kern="1200" cap="none" spc="0" normalizeH="0" baseline="0" noProof="0" smtClean="0">
                <a:ln>
                  <a:noFill/>
                </a:ln>
                <a:solidFill>
                  <a:srgbClr val="1F416B"/>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87</a:t>
            </a:fld>
            <a:endParaRPr kumimoji="0" lang="nl-BE" sz="1200" b="0" i="0" u="none" strike="noStrike" kern="1200" cap="none" spc="0" normalizeH="0" baseline="0" noProof="0">
              <a:ln>
                <a:noFill/>
              </a:ln>
              <a:solidFill>
                <a:srgbClr val="1F416B"/>
              </a:solidFill>
              <a:effectLst/>
              <a:uLnTx/>
              <a:uFillTx/>
              <a:latin typeface="Calibri"/>
              <a:ea typeface="+mn-ea"/>
              <a:cs typeface="+mn-cs"/>
            </a:endParaRPr>
          </a:p>
        </p:txBody>
      </p:sp>
      <p:sp>
        <p:nvSpPr>
          <p:cNvPr id="5" name="Tijdelijke aanduiding voor tekst 4">
            <a:extLst>
              <a:ext uri="{FF2B5EF4-FFF2-40B4-BE49-F238E27FC236}">
                <a16:creationId xmlns:a16="http://schemas.microsoft.com/office/drawing/2014/main" id="{EDA9F545-45D4-D2A6-2543-7D7777EAF50B}"/>
              </a:ext>
            </a:extLst>
          </p:cNvPr>
          <p:cNvSpPr>
            <a:spLocks noGrp="1"/>
          </p:cNvSpPr>
          <p:nvPr>
            <p:ph type="body" sz="quarter" idx="13"/>
          </p:nvPr>
        </p:nvSpPr>
        <p:spPr/>
        <p:txBody>
          <a:bodyPr/>
          <a:lstStyle/>
          <a:p>
            <a:endParaRPr lang="nl-BE"/>
          </a:p>
        </p:txBody>
      </p:sp>
      <p:pic>
        <p:nvPicPr>
          <p:cNvPr id="8" name="Afbeelding 7">
            <a:extLst>
              <a:ext uri="{FF2B5EF4-FFF2-40B4-BE49-F238E27FC236}">
                <a16:creationId xmlns:a16="http://schemas.microsoft.com/office/drawing/2014/main" id="{31BE3B27-27D1-970C-B0B2-9E2993F3B38C}"/>
              </a:ext>
            </a:extLst>
          </p:cNvPr>
          <p:cNvPicPr>
            <a:picLocks noChangeAspect="1"/>
          </p:cNvPicPr>
          <p:nvPr/>
        </p:nvPicPr>
        <p:blipFill>
          <a:blip r:embed="rId3"/>
          <a:stretch>
            <a:fillRect/>
          </a:stretch>
        </p:blipFill>
        <p:spPr>
          <a:xfrm>
            <a:off x="774739" y="233701"/>
            <a:ext cx="4940261" cy="6611127"/>
          </a:xfrm>
          <a:prstGeom prst="rect">
            <a:avLst/>
          </a:prstGeom>
        </p:spPr>
      </p:pic>
      <p:pic>
        <p:nvPicPr>
          <p:cNvPr id="14" name="Graphic 13" descr="Stopwatch 33% met effen opvulling">
            <a:extLst>
              <a:ext uri="{FF2B5EF4-FFF2-40B4-BE49-F238E27FC236}">
                <a16:creationId xmlns:a16="http://schemas.microsoft.com/office/drawing/2014/main" id="{483D8136-2B2B-60D5-64D3-4FC14BD081F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579217" y="593279"/>
            <a:ext cx="2031383" cy="2031383"/>
          </a:xfrm>
          <a:prstGeom prst="rect">
            <a:avLst/>
          </a:prstGeom>
        </p:spPr>
      </p:pic>
    </p:spTree>
    <p:extLst>
      <p:ext uri="{BB962C8B-B14F-4D97-AF65-F5344CB8AC3E}">
        <p14:creationId xmlns:p14="http://schemas.microsoft.com/office/powerpoint/2010/main" val="414580811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F80314-7903-A3C2-8F42-E0C8C0441AEE}"/>
            </a:ext>
          </a:extLst>
        </p:cNvPr>
        <p:cNvGrpSpPr/>
        <p:nvPr/>
      </p:nvGrpSpPr>
      <p:grpSpPr>
        <a:xfrm>
          <a:off x="0" y="0"/>
          <a:ext cx="0" cy="0"/>
          <a:chOff x="0" y="0"/>
          <a:chExt cx="0" cy="0"/>
        </a:xfrm>
      </p:grpSpPr>
      <p:sp>
        <p:nvSpPr>
          <p:cNvPr id="4" name="Tijdelijke aanduiding voor voettekst 3">
            <a:extLst>
              <a:ext uri="{FF2B5EF4-FFF2-40B4-BE49-F238E27FC236}">
                <a16:creationId xmlns:a16="http://schemas.microsoft.com/office/drawing/2014/main" id="{AA326860-0322-4CBB-2A8B-92B68BC32DEE}"/>
              </a:ext>
            </a:extLst>
          </p:cNvPr>
          <p:cNvSpPr>
            <a:spLocks noGrp="1"/>
          </p:cNvSpPr>
          <p:nvPr>
            <p:ph type="ftr" sz="quarter" idx="11"/>
          </p:nvPr>
        </p:nvSpPr>
        <p:spPr/>
        <p:txBody>
          <a:bodyPr/>
          <a:lstStyle/>
          <a:p>
            <a:endParaRPr lang="nl-BE"/>
          </a:p>
        </p:txBody>
      </p:sp>
      <p:sp>
        <p:nvSpPr>
          <p:cNvPr id="5" name="Tijdelijke aanduiding voor dianummer 4">
            <a:extLst>
              <a:ext uri="{FF2B5EF4-FFF2-40B4-BE49-F238E27FC236}">
                <a16:creationId xmlns:a16="http://schemas.microsoft.com/office/drawing/2014/main" id="{D9356CE1-2691-05F7-8656-AC4546DFE501}"/>
              </a:ext>
            </a:extLst>
          </p:cNvPr>
          <p:cNvSpPr>
            <a:spLocks noGrp="1"/>
          </p:cNvSpPr>
          <p:nvPr>
            <p:ph type="sldNum" sz="quarter" idx="12"/>
          </p:nvPr>
        </p:nvSpPr>
        <p:spPr/>
        <p:txBody>
          <a:bodyPr/>
          <a:lstStyle/>
          <a:p>
            <a:fld id="{FF88DA20-ED00-471C-9170-60F590CB400A}" type="slidenum">
              <a:rPr lang="nl-BE" smtClean="0"/>
              <a:pPr/>
              <a:t>88</a:t>
            </a:fld>
            <a:endParaRPr lang="nl-BE"/>
          </a:p>
        </p:txBody>
      </p:sp>
      <p:pic>
        <p:nvPicPr>
          <p:cNvPr id="18" name="Content Placeholder 6" descr="A screenshot of a video game&#10;&#10;AI-generated content may be incorrect.">
            <a:extLst>
              <a:ext uri="{FF2B5EF4-FFF2-40B4-BE49-F238E27FC236}">
                <a16:creationId xmlns:a16="http://schemas.microsoft.com/office/drawing/2014/main" id="{48EB206B-E9D8-1B63-CF67-DCBBFC2EEEE1}"/>
              </a:ext>
            </a:extLst>
          </p:cNvPr>
          <p:cNvPicPr>
            <a:picLocks noChangeAspect="1"/>
          </p:cNvPicPr>
          <p:nvPr/>
        </p:nvPicPr>
        <p:blipFill>
          <a:blip r:embed="rId3"/>
          <a:srcRect l="2139" t="1795" r="6920" b="51302"/>
          <a:stretch>
            <a:fillRect/>
          </a:stretch>
        </p:blipFill>
        <p:spPr>
          <a:xfrm>
            <a:off x="1282995" y="1139028"/>
            <a:ext cx="4847147" cy="5269654"/>
          </a:xfrm>
          <a:prstGeom prst="rect">
            <a:avLst/>
          </a:prstGeom>
        </p:spPr>
      </p:pic>
      <p:pic>
        <p:nvPicPr>
          <p:cNvPr id="19" name="Picture 18" descr="A screenshot of a video game&#10;&#10;AI-generated content may be incorrect.">
            <a:extLst>
              <a:ext uri="{FF2B5EF4-FFF2-40B4-BE49-F238E27FC236}">
                <a16:creationId xmlns:a16="http://schemas.microsoft.com/office/drawing/2014/main" id="{32546F20-DEA1-1700-EB3C-543E0D4C4542}"/>
              </a:ext>
            </a:extLst>
          </p:cNvPr>
          <p:cNvPicPr>
            <a:picLocks noChangeAspect="1"/>
          </p:cNvPicPr>
          <p:nvPr/>
        </p:nvPicPr>
        <p:blipFill>
          <a:blip r:embed="rId3"/>
          <a:srcRect l="2477" t="50821" r="8323" b="2468"/>
          <a:stretch>
            <a:fillRect/>
          </a:stretch>
        </p:blipFill>
        <p:spPr>
          <a:xfrm>
            <a:off x="6323289" y="1145881"/>
            <a:ext cx="4813006" cy="5269655"/>
          </a:xfrm>
          <a:prstGeom prst="rect">
            <a:avLst/>
          </a:prstGeom>
        </p:spPr>
      </p:pic>
      <p:pic>
        <p:nvPicPr>
          <p:cNvPr id="20" name="Picture 19" descr="A cartoon of a planet with a snake and a worm around it&#10;&#10;AI-generated content may be incorrect.">
            <a:extLst>
              <a:ext uri="{FF2B5EF4-FFF2-40B4-BE49-F238E27FC236}">
                <a16:creationId xmlns:a16="http://schemas.microsoft.com/office/drawing/2014/main" id="{B862E393-060F-08D7-845D-C0BDCF14FE67}"/>
              </a:ext>
            </a:extLst>
          </p:cNvPr>
          <p:cNvPicPr>
            <a:picLocks noChangeAspect="1"/>
          </p:cNvPicPr>
          <p:nvPr/>
        </p:nvPicPr>
        <p:blipFill>
          <a:blip r:embed="rId4"/>
          <a:stretch>
            <a:fillRect/>
          </a:stretch>
        </p:blipFill>
        <p:spPr>
          <a:xfrm>
            <a:off x="864444" y="309113"/>
            <a:ext cx="1209217" cy="689588"/>
          </a:xfrm>
          <a:prstGeom prst="rect">
            <a:avLst/>
          </a:prstGeom>
        </p:spPr>
      </p:pic>
      <p:sp>
        <p:nvSpPr>
          <p:cNvPr id="22" name="Rectangle: Rounded Corners 21">
            <a:extLst>
              <a:ext uri="{FF2B5EF4-FFF2-40B4-BE49-F238E27FC236}">
                <a16:creationId xmlns:a16="http://schemas.microsoft.com/office/drawing/2014/main" id="{333F1812-D845-D65C-85BA-D85FDF5C634F}"/>
              </a:ext>
            </a:extLst>
          </p:cNvPr>
          <p:cNvSpPr/>
          <p:nvPr/>
        </p:nvSpPr>
        <p:spPr>
          <a:xfrm>
            <a:off x="4091728" y="449318"/>
            <a:ext cx="4008543" cy="510778"/>
          </a:xfrm>
          <a:prstGeom prst="roundRect">
            <a:avLst/>
          </a:prstGeom>
          <a:solidFill>
            <a:schemeClr val="tx1"/>
          </a:solidFill>
        </p:spPr>
        <p:txBody>
          <a:bodyPr wrap="square" lIns="0" tIns="0" rIns="0" bIns="0" rtlCol="0" anchor="ctr">
            <a:spAutoFit/>
          </a:bodyPr>
          <a:lstStyle/>
          <a:p>
            <a:pPr algn="ctr"/>
            <a:r>
              <a:rPr lang="nl-BE" sz="3000" b="1">
                <a:solidFill>
                  <a:schemeClr val="bg1"/>
                </a:solidFill>
                <a:latin typeface="+mj-lt"/>
              </a:rPr>
              <a:t>Zoek de verschillen </a:t>
            </a:r>
          </a:p>
        </p:txBody>
      </p:sp>
      <p:pic>
        <p:nvPicPr>
          <p:cNvPr id="7" name="Picture 6">
            <a:extLst>
              <a:ext uri="{FF2B5EF4-FFF2-40B4-BE49-F238E27FC236}">
                <a16:creationId xmlns:a16="http://schemas.microsoft.com/office/drawing/2014/main" id="{A56F965D-4586-90A0-BF18-43B6E7791D23}"/>
              </a:ext>
            </a:extLst>
          </p:cNvPr>
          <p:cNvPicPr>
            <a:picLocks noChangeAspect="1"/>
          </p:cNvPicPr>
          <p:nvPr/>
        </p:nvPicPr>
        <p:blipFill>
          <a:blip r:embed="rId5"/>
          <a:stretch>
            <a:fillRect/>
          </a:stretch>
        </p:blipFill>
        <p:spPr>
          <a:xfrm>
            <a:off x="10752022" y="228664"/>
            <a:ext cx="1298561" cy="1079086"/>
          </a:xfrm>
          <a:prstGeom prst="rect">
            <a:avLst/>
          </a:prstGeom>
        </p:spPr>
      </p:pic>
    </p:spTree>
    <p:extLst>
      <p:ext uri="{BB962C8B-B14F-4D97-AF65-F5344CB8AC3E}">
        <p14:creationId xmlns:p14="http://schemas.microsoft.com/office/powerpoint/2010/main" val="398577774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E8AFEF-718E-D7E0-50C4-3D49349794B1}"/>
            </a:ext>
          </a:extLst>
        </p:cNvPr>
        <p:cNvGrpSpPr/>
        <p:nvPr/>
      </p:nvGrpSpPr>
      <p:grpSpPr>
        <a:xfrm>
          <a:off x="0" y="0"/>
          <a:ext cx="0" cy="0"/>
          <a:chOff x="0" y="0"/>
          <a:chExt cx="0" cy="0"/>
        </a:xfrm>
      </p:grpSpPr>
      <p:sp>
        <p:nvSpPr>
          <p:cNvPr id="5" name="Tijdelijke aanduiding voor dianummer 4">
            <a:extLst>
              <a:ext uri="{FF2B5EF4-FFF2-40B4-BE49-F238E27FC236}">
                <a16:creationId xmlns:a16="http://schemas.microsoft.com/office/drawing/2014/main" id="{3E5331E5-0F78-E4E3-0970-197F87BDA1D7}"/>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88DA20-ED00-471C-9170-60F590CB400A}" type="slidenum">
              <a:rPr kumimoji="0" lang="nl-BE" sz="1200" b="0" i="0" u="none" strike="noStrike" kern="1200" cap="none" spc="0" normalizeH="0" baseline="0" noProof="0" smtClean="0">
                <a:ln>
                  <a:noFill/>
                </a:ln>
                <a:solidFill>
                  <a:srgbClr val="1F416B"/>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89</a:t>
            </a:fld>
            <a:endParaRPr kumimoji="0" lang="nl-BE" sz="1200" b="0" i="0" u="none" strike="noStrike" kern="1200" cap="none" spc="0" normalizeH="0" baseline="0" noProof="0">
              <a:ln>
                <a:noFill/>
              </a:ln>
              <a:solidFill>
                <a:srgbClr val="1F416B"/>
              </a:solidFill>
              <a:effectLst/>
              <a:uLnTx/>
              <a:uFillTx/>
              <a:latin typeface="Calibri"/>
              <a:ea typeface="+mn-ea"/>
              <a:cs typeface="+mn-cs"/>
            </a:endParaRPr>
          </a:p>
        </p:txBody>
      </p:sp>
      <p:pic>
        <p:nvPicPr>
          <p:cNvPr id="11" name="Afbeelding 10">
            <a:extLst>
              <a:ext uri="{FF2B5EF4-FFF2-40B4-BE49-F238E27FC236}">
                <a16:creationId xmlns:a16="http://schemas.microsoft.com/office/drawing/2014/main" id="{BA4B6389-5C5E-EF08-5B50-610D979F536B}"/>
              </a:ext>
            </a:extLst>
          </p:cNvPr>
          <p:cNvPicPr>
            <a:picLocks noChangeAspect="1"/>
          </p:cNvPicPr>
          <p:nvPr/>
        </p:nvPicPr>
        <p:blipFill>
          <a:blip r:embed="rId3"/>
          <a:stretch>
            <a:fillRect/>
          </a:stretch>
        </p:blipFill>
        <p:spPr>
          <a:xfrm>
            <a:off x="1582655" y="441880"/>
            <a:ext cx="8790393" cy="6187455"/>
          </a:xfrm>
          <a:prstGeom prst="rect">
            <a:avLst/>
          </a:prstGeom>
        </p:spPr>
      </p:pic>
      <p:pic>
        <p:nvPicPr>
          <p:cNvPr id="14" name="Picture 13" descr="A cartoon of a planet with a snake and a worm around it&#10;&#10;AI-generated content may be incorrect.">
            <a:extLst>
              <a:ext uri="{FF2B5EF4-FFF2-40B4-BE49-F238E27FC236}">
                <a16:creationId xmlns:a16="http://schemas.microsoft.com/office/drawing/2014/main" id="{503ECB37-B5B1-7E57-C2EA-DF465FAA57A2}"/>
              </a:ext>
            </a:extLst>
          </p:cNvPr>
          <p:cNvPicPr>
            <a:picLocks noChangeAspect="1"/>
          </p:cNvPicPr>
          <p:nvPr/>
        </p:nvPicPr>
        <p:blipFill>
          <a:blip r:embed="rId4"/>
          <a:stretch>
            <a:fillRect/>
          </a:stretch>
        </p:blipFill>
        <p:spPr>
          <a:xfrm>
            <a:off x="864444" y="334513"/>
            <a:ext cx="1209217" cy="689588"/>
          </a:xfrm>
          <a:prstGeom prst="rect">
            <a:avLst/>
          </a:prstGeom>
        </p:spPr>
      </p:pic>
      <p:sp>
        <p:nvSpPr>
          <p:cNvPr id="15" name="Rectangle: Rounded Corners 14">
            <a:extLst>
              <a:ext uri="{FF2B5EF4-FFF2-40B4-BE49-F238E27FC236}">
                <a16:creationId xmlns:a16="http://schemas.microsoft.com/office/drawing/2014/main" id="{4DD2A405-C668-604C-D70F-BA773E341AF5}"/>
              </a:ext>
            </a:extLst>
          </p:cNvPr>
          <p:cNvSpPr/>
          <p:nvPr/>
        </p:nvSpPr>
        <p:spPr>
          <a:xfrm>
            <a:off x="4675928" y="449318"/>
            <a:ext cx="2880000" cy="510778"/>
          </a:xfrm>
          <a:prstGeom prst="roundRect">
            <a:avLst/>
          </a:prstGeom>
          <a:solidFill>
            <a:schemeClr val="tx1"/>
          </a:solidFill>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3000" b="1" i="0" u="none" strike="noStrike" kern="1200" cap="none" spc="0" normalizeH="0" baseline="0" noProof="0">
                <a:ln>
                  <a:noFill/>
                </a:ln>
                <a:solidFill>
                  <a:srgbClr val="FFFFFF"/>
                </a:solidFill>
                <a:effectLst/>
                <a:uLnTx/>
                <a:uFillTx/>
                <a:latin typeface="Calibri"/>
                <a:ea typeface="+mn-ea"/>
                <a:cs typeface="+mn-cs"/>
              </a:rPr>
              <a:t>Uitsmijter</a:t>
            </a:r>
          </a:p>
        </p:txBody>
      </p:sp>
      <p:pic>
        <p:nvPicPr>
          <p:cNvPr id="3074" name="Picture 2">
            <a:extLst>
              <a:ext uri="{FF2B5EF4-FFF2-40B4-BE49-F238E27FC236}">
                <a16:creationId xmlns:a16="http://schemas.microsoft.com/office/drawing/2014/main" id="{29D4CE91-D046-B288-AB3E-4B34C28012B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11998" r="13030"/>
          <a:stretch>
            <a:fillRect/>
          </a:stretch>
        </p:blipFill>
        <p:spPr bwMode="auto">
          <a:xfrm>
            <a:off x="2088340" y="3952043"/>
            <a:ext cx="3713370" cy="2456641"/>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
            <a:extLst>
              <a:ext uri="{FF2B5EF4-FFF2-40B4-BE49-F238E27FC236}">
                <a16:creationId xmlns:a16="http://schemas.microsoft.com/office/drawing/2014/main" id="{56147745-E5FC-B641-ACD6-A4D68593E7A8}"/>
              </a:ext>
            </a:extLst>
          </p:cNvPr>
          <p:cNvGrpSpPr/>
          <p:nvPr/>
        </p:nvGrpSpPr>
        <p:grpSpPr>
          <a:xfrm>
            <a:off x="10736300" y="186608"/>
            <a:ext cx="1296006" cy="1079994"/>
            <a:chOff x="10487370" y="5140242"/>
            <a:chExt cx="1296006" cy="1079994"/>
          </a:xfrm>
        </p:grpSpPr>
        <p:grpSp>
          <p:nvGrpSpPr>
            <p:cNvPr id="7" name="Group 6">
              <a:extLst>
                <a:ext uri="{FF2B5EF4-FFF2-40B4-BE49-F238E27FC236}">
                  <a16:creationId xmlns:a16="http://schemas.microsoft.com/office/drawing/2014/main" id="{BD11E38E-ABD9-8DDE-1CC2-05088AF091BA}"/>
                </a:ext>
              </a:extLst>
            </p:cNvPr>
            <p:cNvGrpSpPr/>
            <p:nvPr/>
          </p:nvGrpSpPr>
          <p:grpSpPr>
            <a:xfrm>
              <a:off x="10487370" y="5140242"/>
              <a:ext cx="1296006" cy="1079994"/>
              <a:chOff x="973080" y="851059"/>
              <a:chExt cx="1296006" cy="1079994"/>
            </a:xfrm>
          </p:grpSpPr>
          <p:sp>
            <p:nvSpPr>
              <p:cNvPr id="9" name="Hexagon 8">
                <a:extLst>
                  <a:ext uri="{FF2B5EF4-FFF2-40B4-BE49-F238E27FC236}">
                    <a16:creationId xmlns:a16="http://schemas.microsoft.com/office/drawing/2014/main" id="{35F25434-A5F1-E1E4-9FD7-458595444611}"/>
                  </a:ext>
                </a:extLst>
              </p:cNvPr>
              <p:cNvSpPr/>
              <p:nvPr/>
            </p:nvSpPr>
            <p:spPr>
              <a:xfrm>
                <a:off x="973080" y="851059"/>
                <a:ext cx="1296006" cy="1079994"/>
              </a:xfrm>
              <a:prstGeom prst="hexagon">
                <a:avLst>
                  <a:gd name="adj" fmla="val 28570"/>
                  <a:gd name="vf" fmla="val 115470"/>
                </a:avLst>
              </a:prstGeom>
              <a:solidFill>
                <a:srgbClr val="58C72B"/>
              </a:solidFill>
            </p:spPr>
            <p:style>
              <a:lnRef idx="0">
                <a:schemeClr val="lt1">
                  <a:hueOff val="0"/>
                  <a:satOff val="0"/>
                  <a:lumOff val="0"/>
                  <a:alphaOff val="0"/>
                </a:schemeClr>
              </a:lnRef>
              <a:fillRef idx="3">
                <a:scrgbClr r="0" g="0" b="0"/>
              </a:fillRef>
              <a:effectRef idx="2">
                <a:schemeClr val="accent6">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BE" sz="1900" b="0" i="0" u="none" strike="noStrike" kern="1200" cap="none" spc="0" normalizeH="0" baseline="0" noProof="0">
                  <a:ln>
                    <a:noFill/>
                  </a:ln>
                  <a:solidFill>
                    <a:srgbClr val="FFFFFF"/>
                  </a:solidFill>
                  <a:effectLst/>
                  <a:uLnTx/>
                  <a:uFillTx/>
                  <a:latin typeface="Calibri Light"/>
                  <a:ea typeface="+mn-ea"/>
                  <a:cs typeface="+mn-cs"/>
                </a:endParaRPr>
              </a:p>
            </p:txBody>
          </p:sp>
          <p:sp>
            <p:nvSpPr>
              <p:cNvPr id="13" name="Hexagon 4">
                <a:extLst>
                  <a:ext uri="{FF2B5EF4-FFF2-40B4-BE49-F238E27FC236}">
                    <a16:creationId xmlns:a16="http://schemas.microsoft.com/office/drawing/2014/main" id="{E406F8E9-81AA-E439-256B-300B49919E4E}"/>
                  </a:ext>
                </a:extLst>
              </p:cNvPr>
              <p:cNvSpPr txBox="1"/>
              <p:nvPr/>
            </p:nvSpPr>
            <p:spPr>
              <a:xfrm>
                <a:off x="1183932" y="1026767"/>
                <a:ext cx="874302" cy="72857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2860" tIns="22860" rIns="22860" bIns="22860" numCol="1" spcCol="1270" anchor="ctr" anchorCtr="0">
                <a:noAutofit/>
              </a:bodyPr>
              <a:lstStyle/>
              <a:p>
                <a:pPr marL="0" marR="0" lvl="0" indent="0" algn="ctr" defTabSz="800100" rtl="0" eaLnBrk="1" fontAlgn="auto" latinLnBrk="0" hangingPunct="1">
                  <a:lnSpc>
                    <a:spcPct val="90000"/>
                  </a:lnSpc>
                  <a:spcBef>
                    <a:spcPct val="0"/>
                  </a:spcBef>
                  <a:spcAft>
                    <a:spcPct val="35000"/>
                  </a:spcAft>
                  <a:buClrTx/>
                  <a:buSzTx/>
                  <a:buFontTx/>
                  <a:buNone/>
                  <a:tabLst/>
                  <a:defRPr/>
                </a:pPr>
                <a:r>
                  <a:rPr kumimoji="0" lang="nl-BE" sz="1900" b="0" i="0" u="none" strike="noStrike" kern="1200" cap="none" spc="0" normalizeH="0" baseline="0" noProof="0">
                    <a:ln>
                      <a:noFill/>
                    </a:ln>
                    <a:solidFill>
                      <a:srgbClr val="FFFFFF"/>
                    </a:solidFill>
                    <a:effectLst/>
                    <a:uLnTx/>
                    <a:uFillTx/>
                    <a:latin typeface="Calibri Light"/>
                    <a:ea typeface="+mn-ea"/>
                    <a:cs typeface="+mn-cs"/>
                  </a:rPr>
                  <a:t>Natuur</a:t>
                </a:r>
              </a:p>
              <a:p>
                <a:pPr marL="0" marR="0" lvl="0" indent="0" algn="ctr" defTabSz="800100" rtl="0" eaLnBrk="1" fontAlgn="auto" latinLnBrk="0" hangingPunct="1">
                  <a:lnSpc>
                    <a:spcPct val="90000"/>
                  </a:lnSpc>
                  <a:spcBef>
                    <a:spcPct val="0"/>
                  </a:spcBef>
                  <a:spcAft>
                    <a:spcPct val="35000"/>
                  </a:spcAft>
                  <a:buClrTx/>
                  <a:buSzTx/>
                  <a:buFontTx/>
                  <a:buNone/>
                  <a:tabLst/>
                  <a:defRPr/>
                </a:pPr>
                <a:r>
                  <a:rPr kumimoji="0" lang="nl-BE" sz="1900" b="0" i="0" u="none" strike="noStrike" kern="1200" cap="none" spc="0" normalizeH="0" baseline="0" noProof="0">
                    <a:ln>
                      <a:noFill/>
                    </a:ln>
                    <a:solidFill>
                      <a:srgbClr val="FFFFFF"/>
                    </a:solidFill>
                    <a:effectLst/>
                    <a:uLnTx/>
                    <a:uFillTx/>
                    <a:latin typeface="Calibri Light"/>
                    <a:ea typeface="+mn-ea"/>
                    <a:cs typeface="+mn-cs"/>
                  </a:rPr>
                  <a:t>  </a:t>
                </a:r>
              </a:p>
            </p:txBody>
          </p:sp>
        </p:grpSp>
        <p:pic>
          <p:nvPicPr>
            <p:cNvPr id="8" name="Picture 7">
              <a:extLst>
                <a:ext uri="{FF2B5EF4-FFF2-40B4-BE49-F238E27FC236}">
                  <a16:creationId xmlns:a16="http://schemas.microsoft.com/office/drawing/2014/main" id="{A769107B-CD25-6FF4-3233-325A5B909C41}"/>
                </a:ext>
              </a:extLst>
            </p:cNvPr>
            <p:cNvPicPr>
              <a:picLocks noChangeAspect="1"/>
            </p:cNvPicPr>
            <p:nvPr/>
          </p:nvPicPr>
          <p:blipFill>
            <a:blip r:embed="rId6"/>
            <a:stretch>
              <a:fillRect/>
            </a:stretch>
          </p:blipFill>
          <p:spPr>
            <a:xfrm>
              <a:off x="10859121" y="5605362"/>
              <a:ext cx="575782" cy="599898"/>
            </a:xfrm>
            <a:prstGeom prst="rect">
              <a:avLst/>
            </a:prstGeom>
          </p:spPr>
        </p:pic>
      </p:grpSp>
    </p:spTree>
    <p:extLst>
      <p:ext uri="{BB962C8B-B14F-4D97-AF65-F5344CB8AC3E}">
        <p14:creationId xmlns:p14="http://schemas.microsoft.com/office/powerpoint/2010/main" val="24917968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297</TotalTime>
  <Words>6018</Words>
  <Application>Microsoft Office PowerPoint</Application>
  <PresentationFormat>Widescreen</PresentationFormat>
  <Paragraphs>912</Paragraphs>
  <Slides>89</Slides>
  <Notes>82</Notes>
  <HiddenSlides>0</HiddenSlides>
  <MMClips>0</MMClips>
  <ScaleCrop>false</ScaleCrop>
  <HeadingPairs>
    <vt:vector size="4" baseType="variant">
      <vt:variant>
        <vt:lpstr>Theme</vt:lpstr>
      </vt:variant>
      <vt:variant>
        <vt:i4>1</vt:i4>
      </vt:variant>
      <vt:variant>
        <vt:lpstr>Slide Titles</vt:lpstr>
      </vt:variant>
      <vt:variant>
        <vt:i4>89</vt:i4>
      </vt:variant>
    </vt:vector>
  </HeadingPairs>
  <TitlesOfParts>
    <vt:vector size="90" baseType="lpstr">
      <vt:lpstr>Office Theme</vt:lpstr>
      <vt:lpstr>PowerPoint Presentation</vt:lpstr>
      <vt:lpstr>PowerPoint Presentation</vt:lpstr>
      <vt:lpstr>Brussel (België)</vt:lpstr>
      <vt:lpstr>PowerPoint Presentation</vt:lpstr>
      <vt:lpstr>PowerPoint Presentation</vt:lpstr>
      <vt:lpstr>PowerPoint Presentation</vt:lpstr>
      <vt:lpstr>PowerPoint Presentation</vt:lpstr>
      <vt:lpstr>PowerPoint Presentation</vt:lpstr>
      <vt:lpstr>PowerPoint Presentation</vt:lpstr>
      <vt:lpstr>Stadsarchitecten 2050</vt:lpstr>
      <vt:lpstr>Slide voor leerkrachten: Doelen</vt:lpstr>
      <vt:lpstr>PowerPoint Presentation</vt:lpstr>
      <vt:lpstr>PowerPoint Presentation</vt:lpstr>
      <vt:lpstr>Tips voor leerkrachten </vt:lpstr>
      <vt:lpstr>PowerPoint Presentation</vt:lpstr>
      <vt:lpstr>Duurzame ontwikkelingsdoelstellingen</vt:lpstr>
      <vt:lpstr>PowerPoint Presentation</vt:lpstr>
      <vt:lpstr>Het verschil tussen verharde en onverharde bodem</vt:lpstr>
      <vt:lpstr>PowerPoint Presentation</vt:lpstr>
      <vt:lpstr>PowerPoint Presentation</vt:lpstr>
      <vt:lpstr>PowerPoint Presentation</vt:lpstr>
      <vt:lpstr>PowerPoint Presentation</vt:lpstr>
      <vt:lpstr>PowerPoint Presentation</vt:lpstr>
      <vt:lpstr>PowerPoint Presentation</vt:lpstr>
      <vt:lpstr>Hitte-eiland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Mogelijke oplossingen in steden</vt:lpstr>
      <vt:lpstr>PowerPoint Presentation</vt:lpstr>
      <vt:lpstr>Korte quiz</vt:lpstr>
      <vt:lpstr>Korte quiz</vt:lpstr>
      <vt:lpstr>Korte quiz</vt:lpstr>
      <vt:lpstr>Korte quiz</vt:lpstr>
      <vt:lpstr>Korte quiz</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Begeleidingsvragen voor leerkrachten </vt:lpstr>
      <vt:lpstr>PowerPoint Presentation</vt:lpstr>
      <vt:lpstr>PowerPoint Presentation</vt:lpstr>
      <vt:lpstr>PowerPoint Presentation</vt:lpstr>
      <vt:lpstr>PowerPoint Presentation</vt:lpstr>
      <vt:lpstr>Buurtwandeling</vt:lpstr>
      <vt:lpstr>Verken: werkbundel invullen </vt:lpstr>
      <vt:lpstr>PowerPoint Presentation</vt:lpstr>
      <vt:lpstr>PowerPoint Presentation</vt:lpstr>
      <vt:lpstr>Ontwerp jouw stad</vt:lpstr>
      <vt:lpstr>Ontwerp</vt:lpstr>
      <vt:lpstr>Klasontwerp</vt:lpstr>
      <vt:lpstr>Klasontwerp</vt:lpstr>
      <vt:lpstr>Klasontwerp</vt:lpstr>
      <vt:lpstr>Schaal: ongeveer 1:100</vt:lpstr>
      <vt:lpstr>Schaal: ongeveer 1:300</vt:lpstr>
      <vt:lpstr>PowerPoint Presentation</vt:lpstr>
      <vt:lpstr>Onderzoek verbindingen in karton</vt:lpstr>
      <vt:lpstr>Onderzoek verbindingen in karton</vt:lpstr>
      <vt:lpstr>PowerPoint Presentation</vt:lpstr>
      <vt:lpstr>Bouw jouw stad: constructies</vt:lpstr>
      <vt:lpstr>Bouw jouw stad: afwerking</vt:lpstr>
      <vt:lpstr>PowerPoint Presentation</vt:lpstr>
      <vt:lpstr>Waardeer</vt:lpstr>
      <vt:lpstr>Extra activiteiten</vt:lpstr>
      <vt:lpstr>Welk woord past bij allemaal?</vt:lpstr>
      <vt:lpstr>PowerPoint Presentation</vt:lpstr>
      <vt:lpstr>PowerPoint Presentation</vt:lpstr>
      <vt:lpstr>PowerPoint Presentation</vt:lpstr>
    </vt:vector>
  </TitlesOfParts>
  <Company>Odisee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participant1</dc:creator>
  <cp:lastModifiedBy>participant1</cp:lastModifiedBy>
  <cp:revision>2</cp:revision>
  <dcterms:created xsi:type="dcterms:W3CDTF">2026-06-04T11:58:01Z</dcterms:created>
  <dcterms:modified xsi:type="dcterms:W3CDTF">2026-06-25T09:25:05Z</dcterms:modified>
</cp:coreProperties>
</file>